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9"/>
    <p:sldId id="257" r:id="rId20"/>
    <p:sldId id="258" r:id="rId21"/>
    <p:sldId id="259" r:id="rId22"/>
    <p:sldId id="260" r:id="rId23"/>
    <p:sldId id="26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78" r:id="rId41"/>
    <p:sldId id="279" r:id="rId42"/>
    <p:sldId id="280" r:id="rId43"/>
    <p:sldId id="281" r:id="rId44"/>
    <p:sldId id="282" r:id="rId45"/>
    <p:sldId id="283" r:id="rId46"/>
    <p:sldId id="284" r:id="rId47"/>
    <p:sldId id="285" r:id="rId48"/>
    <p:sldId id="286" r:id="rId49"/>
    <p:sldId id="287" r:id="rId50"/>
    <p:sldId id="288" r:id="rId51"/>
    <p:sldId id="289" r:id="rId52"/>
    <p:sldId id="290" r:id="rId53"/>
    <p:sldId id="291" r:id="rId54"/>
    <p:sldId id="292" r:id="rId55"/>
    <p:sldId id="293" r:id="rId56"/>
    <p:sldId id="294" r:id="rId57"/>
    <p:sldId id="295" r:id="rId58"/>
    <p:sldId id="296" r:id="rId59"/>
    <p:sldId id="297" r:id="rId60"/>
    <p:sldId id="298" r:id="rId61"/>
    <p:sldId id="299" r:id="rId62"/>
    <p:sldId id="300" r:id="rId63"/>
    <p:sldId id="301" r:id="rId64"/>
    <p:sldId id="302" r:id="rId65"/>
    <p:sldId id="303" r:id="rId66"/>
    <p:sldId id="304" r:id="rId67"/>
    <p:sldId id="305" r:id="rId68"/>
    <p:sldId id="306" r:id="rId69"/>
    <p:sldId id="307" r:id="rId70"/>
    <p:sldId id="308" r:id="rId71"/>
    <p:sldId id="309" r:id="rId72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grandir" charset="1" panose="00000500000000000000"/>
      <p:regular r:id="rId14"/>
    </p:embeddedFont>
    <p:embeddedFont>
      <p:font typeface="Agrandir Bold" charset="1" panose="00000800000000000000"/>
      <p:regular r:id="rId15"/>
    </p:embeddedFont>
    <p:embeddedFont>
      <p:font typeface="Agrandir Italics" charset="1" panose="00000500000000000000"/>
      <p:regular r:id="rId16"/>
    </p:embeddedFont>
    <p:embeddedFont>
      <p:font typeface="Agrandir Bold Italics" charset="1" panose="00000800000000000000"/>
      <p:regular r:id="rId17"/>
    </p:embeddedFont>
    <p:embeddedFont>
      <p:font typeface="Apricots" charset="1" panose="0000000000000000000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slides/slide1.xml" Type="http://schemas.openxmlformats.org/officeDocument/2006/relationships/slide"/><Relationship Id="rId2" Target="presProps.xml" Type="http://schemas.openxmlformats.org/officeDocument/2006/relationships/presProps"/><Relationship Id="rId20" Target="slides/slide2.xml" Type="http://schemas.openxmlformats.org/officeDocument/2006/relationships/slide"/><Relationship Id="rId21" Target="slides/slide3.xml" Type="http://schemas.openxmlformats.org/officeDocument/2006/relationships/slide"/><Relationship Id="rId22" Target="slides/slide4.xml" Type="http://schemas.openxmlformats.org/officeDocument/2006/relationships/slide"/><Relationship Id="rId23" Target="slides/slide5.xml" Type="http://schemas.openxmlformats.org/officeDocument/2006/relationships/slide"/><Relationship Id="rId24" Target="slides/slide6.xml" Type="http://schemas.openxmlformats.org/officeDocument/2006/relationships/slide"/><Relationship Id="rId25" Target="slides/slide7.xml" Type="http://schemas.openxmlformats.org/officeDocument/2006/relationships/slide"/><Relationship Id="rId26" Target="slides/slide8.xml" Type="http://schemas.openxmlformats.org/officeDocument/2006/relationships/slide"/><Relationship Id="rId27" Target="slides/slide9.xml" Type="http://schemas.openxmlformats.org/officeDocument/2006/relationships/slide"/><Relationship Id="rId28" Target="slides/slide10.xml" Type="http://schemas.openxmlformats.org/officeDocument/2006/relationships/slide"/><Relationship Id="rId29" Target="slides/slide11.xml" Type="http://schemas.openxmlformats.org/officeDocument/2006/relationships/slide"/><Relationship Id="rId3" Target="viewProps.xml" Type="http://schemas.openxmlformats.org/officeDocument/2006/relationships/viewProps"/><Relationship Id="rId30" Target="slides/slide12.xml" Type="http://schemas.openxmlformats.org/officeDocument/2006/relationships/slide"/><Relationship Id="rId31" Target="slides/slide13.xml" Type="http://schemas.openxmlformats.org/officeDocument/2006/relationships/slide"/><Relationship Id="rId32" Target="slides/slide14.xml" Type="http://schemas.openxmlformats.org/officeDocument/2006/relationships/slide"/><Relationship Id="rId33" Target="slides/slide15.xml" Type="http://schemas.openxmlformats.org/officeDocument/2006/relationships/slide"/><Relationship Id="rId34" Target="slides/slide16.xml" Type="http://schemas.openxmlformats.org/officeDocument/2006/relationships/slide"/><Relationship Id="rId35" Target="slides/slide17.xml" Type="http://schemas.openxmlformats.org/officeDocument/2006/relationships/slide"/><Relationship Id="rId36" Target="slides/slide18.xml" Type="http://schemas.openxmlformats.org/officeDocument/2006/relationships/slide"/><Relationship Id="rId37" Target="slides/slide19.xml" Type="http://schemas.openxmlformats.org/officeDocument/2006/relationships/slide"/><Relationship Id="rId38" Target="slides/slide20.xml" Type="http://schemas.openxmlformats.org/officeDocument/2006/relationships/slide"/><Relationship Id="rId39" Target="slides/slide21.xml" Type="http://schemas.openxmlformats.org/officeDocument/2006/relationships/slide"/><Relationship Id="rId4" Target="theme/theme1.xml" Type="http://schemas.openxmlformats.org/officeDocument/2006/relationships/theme"/><Relationship Id="rId40" Target="slides/slide22.xml" Type="http://schemas.openxmlformats.org/officeDocument/2006/relationships/slide"/><Relationship Id="rId41" Target="slides/slide23.xml" Type="http://schemas.openxmlformats.org/officeDocument/2006/relationships/slide"/><Relationship Id="rId42" Target="slides/slide24.xml" Type="http://schemas.openxmlformats.org/officeDocument/2006/relationships/slide"/><Relationship Id="rId43" Target="slides/slide25.xml" Type="http://schemas.openxmlformats.org/officeDocument/2006/relationships/slide"/><Relationship Id="rId44" Target="slides/slide26.xml" Type="http://schemas.openxmlformats.org/officeDocument/2006/relationships/slide"/><Relationship Id="rId45" Target="slides/slide27.xml" Type="http://schemas.openxmlformats.org/officeDocument/2006/relationships/slide"/><Relationship Id="rId46" Target="slides/slide28.xml" Type="http://schemas.openxmlformats.org/officeDocument/2006/relationships/slide"/><Relationship Id="rId47" Target="slides/slide29.xml" Type="http://schemas.openxmlformats.org/officeDocument/2006/relationships/slide"/><Relationship Id="rId48" Target="slides/slide30.xml" Type="http://schemas.openxmlformats.org/officeDocument/2006/relationships/slide"/><Relationship Id="rId49" Target="slides/slide31.xml" Type="http://schemas.openxmlformats.org/officeDocument/2006/relationships/slide"/><Relationship Id="rId5" Target="tableStyles.xml" Type="http://schemas.openxmlformats.org/officeDocument/2006/relationships/tableStyles"/><Relationship Id="rId50" Target="slides/slide32.xml" Type="http://schemas.openxmlformats.org/officeDocument/2006/relationships/slide"/><Relationship Id="rId51" Target="slides/slide33.xml" Type="http://schemas.openxmlformats.org/officeDocument/2006/relationships/slide"/><Relationship Id="rId52" Target="slides/slide34.xml" Type="http://schemas.openxmlformats.org/officeDocument/2006/relationships/slide"/><Relationship Id="rId53" Target="slides/slide35.xml" Type="http://schemas.openxmlformats.org/officeDocument/2006/relationships/slide"/><Relationship Id="rId54" Target="slides/slide36.xml" Type="http://schemas.openxmlformats.org/officeDocument/2006/relationships/slide"/><Relationship Id="rId55" Target="slides/slide37.xml" Type="http://schemas.openxmlformats.org/officeDocument/2006/relationships/slide"/><Relationship Id="rId56" Target="slides/slide38.xml" Type="http://schemas.openxmlformats.org/officeDocument/2006/relationships/slide"/><Relationship Id="rId57" Target="slides/slide39.xml" Type="http://schemas.openxmlformats.org/officeDocument/2006/relationships/slide"/><Relationship Id="rId58" Target="slides/slide40.xml" Type="http://schemas.openxmlformats.org/officeDocument/2006/relationships/slide"/><Relationship Id="rId59" Target="slides/slide41.xml" Type="http://schemas.openxmlformats.org/officeDocument/2006/relationships/slide"/><Relationship Id="rId6" Target="fonts/font6.fntdata" Type="http://schemas.openxmlformats.org/officeDocument/2006/relationships/font"/><Relationship Id="rId60" Target="slides/slide42.xml" Type="http://schemas.openxmlformats.org/officeDocument/2006/relationships/slide"/><Relationship Id="rId61" Target="slides/slide43.xml" Type="http://schemas.openxmlformats.org/officeDocument/2006/relationships/slide"/><Relationship Id="rId62" Target="slides/slide44.xml" Type="http://schemas.openxmlformats.org/officeDocument/2006/relationships/slide"/><Relationship Id="rId63" Target="slides/slide45.xml" Type="http://schemas.openxmlformats.org/officeDocument/2006/relationships/slide"/><Relationship Id="rId64" Target="slides/slide46.xml" Type="http://schemas.openxmlformats.org/officeDocument/2006/relationships/slide"/><Relationship Id="rId65" Target="slides/slide47.xml" Type="http://schemas.openxmlformats.org/officeDocument/2006/relationships/slide"/><Relationship Id="rId66" Target="slides/slide48.xml" Type="http://schemas.openxmlformats.org/officeDocument/2006/relationships/slide"/><Relationship Id="rId67" Target="slides/slide49.xml" Type="http://schemas.openxmlformats.org/officeDocument/2006/relationships/slide"/><Relationship Id="rId68" Target="slides/slide50.xml" Type="http://schemas.openxmlformats.org/officeDocument/2006/relationships/slide"/><Relationship Id="rId69" Target="slides/slide51.xml" Type="http://schemas.openxmlformats.org/officeDocument/2006/relationships/slide"/><Relationship Id="rId7" Target="fonts/font7.fntdata" Type="http://schemas.openxmlformats.org/officeDocument/2006/relationships/font"/><Relationship Id="rId70" Target="slides/slide52.xml" Type="http://schemas.openxmlformats.org/officeDocument/2006/relationships/slide"/><Relationship Id="rId71" Target="slides/slide53.xml" Type="http://schemas.openxmlformats.org/officeDocument/2006/relationships/slide"/><Relationship Id="rId72" Target="slides/slide54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D9D9D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1623600" y="257045"/>
            <a:ext cx="4312801" cy="10490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Agrandir"/>
              </a:rPr>
              <a:t>Habit-Building</a:t>
            </a:r>
          </a:p>
        </p:txBody>
      </p:sp>
      <p:sp>
        <p:nvSpPr>
          <p:cNvPr name="TextBox 3" id="3"/>
          <p:cNvSpPr txBox="true"/>
          <p:nvPr/>
        </p:nvSpPr>
        <p:spPr>
          <a:xfrm rot="0">
            <a:off x="2254512" y="1182240"/>
            <a:ext cx="3050977" cy="10287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7"/>
              </a:lnSpc>
            </a:pPr>
            <a:r>
              <a:rPr lang="en-US" sz="5998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4" id="4"/>
          <p:cNvGrpSpPr>
            <a:grpSpLocks noChangeAspect="true"/>
          </p:cNvGrpSpPr>
          <p:nvPr/>
        </p:nvGrpSpPr>
        <p:grpSpPr>
          <a:xfrm rot="0">
            <a:off x="953668" y="2410216"/>
            <a:ext cx="5652665" cy="7525784"/>
            <a:chOff x="0" y="0"/>
            <a:chExt cx="3663950" cy="4878070"/>
          </a:xfrm>
        </p:grpSpPr>
        <p:sp>
          <p:nvSpPr>
            <p:cNvPr name="Freeform 5" id="5"/>
            <p:cNvSpPr/>
            <p:nvPr/>
          </p:nvSpPr>
          <p:spPr>
            <a:xfrm flipH="false" flipV="false">
              <a:off x="31750" y="31750"/>
              <a:ext cx="3600450" cy="4814570"/>
            </a:xfrm>
            <a:custGeom>
              <a:avLst/>
              <a:gdLst/>
              <a:ahLst/>
              <a:cxnLst/>
              <a:rect r="r" b="b" t="t" l="l"/>
              <a:pathLst>
                <a:path h="481457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0" r="0" t="-6086" b="-6086"/>
              </a:stretch>
            </a:blipFill>
          </p:spPr>
        </p:sp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3663950" cy="4878070"/>
            </a:xfrm>
            <a:custGeom>
              <a:avLst/>
              <a:gdLst/>
              <a:ahLst/>
              <a:cxnLst/>
              <a:rect r="r" b="b" t="t" l="l"/>
              <a:pathLst>
                <a:path h="4878070" w="366395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45454"/>
            </a:solidFill>
          </p:spPr>
        </p:sp>
      </p:grp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do you want to change your life?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habits currently feel forced?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338832" y="1947781"/>
            <a:ext cx="6911816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stream of consciousness about your dream life. 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habits make your dreams a reality?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does your routine need to change to live your dream life?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57281"/>
            <a:ext cx="6596523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steps are you taking toward living your dream life?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habits do you know you will stick to? 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habits are more challenging to stick to?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your life to transform in 3 months?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your life to transform in 6 months?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your life to transform in a year?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want your life to transform long-term?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kind of guarantee do you need when starting something new?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excited or nervous about changing your life?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feelings do you get when thinking about your dream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are you hesitating making changes?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easiest part of incorporating new habits?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challenging part of incorporating new habits?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building better habits?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do you want to build better habits?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make this an effortless process?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books you have read about building habits?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learn from these books?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preferred way of learning new information?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it easy to learn new things?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sets you up for a good day?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habits that make you feel empowered.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habits that take 5 minutes or less.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setting yourself up for success?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much preparation do you do when making changes?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your routine is working for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your routine needs some adjustments?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Can you wake up earlier to get more done in the morning?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about tech-free moments during the day?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your routine is flexible?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need to buy for your new habits?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488590" y="6271816"/>
            <a:ext cx="6615166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priorities when it comes to habit-building?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the first 3-5 habits you want to try first?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your schedule change to accommodate new habits?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specific goals do you want to reach?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idea of a good habit?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toxic habits you have?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mindset about building new habits?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feel optimistic about your new daily routine?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that will help with productivity. 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some personal habits.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for your self-care. 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for your health and wellbeing.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 stay accountable?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Would it help to have an accountability buddy?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your biggest achievements.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what you still want to achieve.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have you learned from your failures?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still growing as a person?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want to keep improving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assertive are you about your boundaries?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Why is self-improvement important to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persisting?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an ideal day look like for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achieving balance in your life?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1582638" y="1947781"/>
            <a:ext cx="4424204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true passions in life? 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list of all your daily habits. 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that are just for you.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that are for your personal growth.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that are for your relaxation. 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that help you create a dream life.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for your mental health.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habits you can’t live without.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making your life more meaningful?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mindfulness one of your important habits?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make changing your routine more convenient?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habits are in alignment with your goals?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Will you reward yourself for building habits?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the reasons why you want to build habits. 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rewards do you have for your accomplishments?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Which habits will help build confidence?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currently feeling?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you feeling stressed?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you feeling anxious?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you feeling optimistic?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think about your future self?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habits are you stacking?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FIRST healthy habit you want to incorporate?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strongly do you feel about having a daily routine?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habits are you linking together?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thoughts on being a girl boss?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creating more security in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gives you more confidence?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makes you feel more empowered?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508972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all the positive changes you expect in your life.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your routine make you healthier?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will your routine make you happier?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71071" y="1947781"/>
            <a:ext cx="664733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feel is the key to building better habits? 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experience with morning routines?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experience with evening routines?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945098" y="1947781"/>
            <a:ext cx="5699284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plan for introducing new habits? 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an all-or-nothing person?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one small step you can make towards building habits?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8570" y="491724"/>
            <a:ext cx="680784" cy="39029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06488" y="226496"/>
            <a:ext cx="4346358" cy="8636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508972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Does skipping a habit in your routine make you feel guilty?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strict are you with your habits?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DAFgIaaHiu8</dc:identifier>
  <dcterms:modified xsi:type="dcterms:W3CDTF">2011-08-01T06:04:30Z</dcterms:modified>
  <cp:revision>1</cp:revision>
  <dc:title>Habit-Building Workbook</dc:title>
</cp:coreProperties>
</file>