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</p:sldIdLst>
  <p:sldSz cx="7556500" cy="10693400"/>
  <p:notesSz cx="6858000" cy="9144000"/>
  <p:embeddedFontLst>
    <p:embeddedFont>
      <p:font typeface="Agrandir" panose="020B0604020202020204" charset="0"/>
      <p:regular r:id="rId104"/>
    </p:embeddedFont>
    <p:embeddedFont>
      <p:font typeface="Apricots" panose="020B0604020202020204" charset="0"/>
      <p:regular r:id="rId105"/>
    </p:embeddedFont>
    <p:embeddedFont>
      <p:font typeface="Calibri" panose="020F0502020204030204" pitchFamily="34" charset="0"/>
      <p:regular r:id="rId106"/>
      <p:bold r:id="rId107"/>
      <p:italic r:id="rId108"/>
      <p:boldItalic r:id="rId109"/>
    </p:embeddedFont>
    <p:embeddedFont>
      <p:font typeface="Glacial Indifference" panose="020B0604020202020204" charset="0"/>
      <p:regular r:id="rId1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59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D6291F-4200-462F-AF0D-1FF105D843F0}" v="102" dt="2023-04-15T02:14:42.1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font" Target="fonts/font4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font" Target="fonts/font5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3.fntdata"/><Relationship Id="rId114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6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1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7.fntdata"/><Relationship Id="rId115" Type="http://schemas.microsoft.com/office/2016/11/relationships/changesInfo" Target="changesInfos/changesInfo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72D6291F-4200-462F-AF0D-1FF105D843F0}"/>
    <pc:docChg chg="custSel modSld">
      <pc:chgData name="Jenn Anne" userId="2e42e5b19939340a" providerId="LiveId" clId="{72D6291F-4200-462F-AF0D-1FF105D843F0}" dt="2023-04-15T02:14:43.172" v="413" actId="478"/>
      <pc:docMkLst>
        <pc:docMk/>
      </pc:docMkLst>
      <pc:sldChg chg="addSp delSp modSp mod">
        <pc:chgData name="Jenn Anne" userId="2e42e5b19939340a" providerId="LiveId" clId="{72D6291F-4200-462F-AF0D-1FF105D843F0}" dt="2023-04-15T01:57:47.341" v="12" actId="2085"/>
        <pc:sldMkLst>
          <pc:docMk/>
          <pc:sldMk cId="0" sldId="257"/>
        </pc:sldMkLst>
        <pc:spChg chg="mod">
          <ac:chgData name="Jenn Anne" userId="2e42e5b19939340a" providerId="LiveId" clId="{72D6291F-4200-462F-AF0D-1FF105D843F0}" dt="2023-04-15T01:57:35.523" v="9" actId="1076"/>
          <ac:spMkLst>
            <pc:docMk/>
            <pc:sldMk cId="0" sldId="257"/>
            <ac:spMk id="5" creationId="{00000000-0000-0000-0000-000000000000}"/>
          </ac:spMkLst>
        </pc:spChg>
        <pc:spChg chg="add mod ord">
          <ac:chgData name="Jenn Anne" userId="2e42e5b19939340a" providerId="LiveId" clId="{72D6291F-4200-462F-AF0D-1FF105D843F0}" dt="2023-04-15T01:57:47.341" v="12" actId="2085"/>
          <ac:spMkLst>
            <pc:docMk/>
            <pc:sldMk cId="0" sldId="257"/>
            <ac:spMk id="30" creationId="{6C3A0D7E-8C4A-773A-4289-2952F9B0D7D5}"/>
          </ac:spMkLst>
        </pc:spChg>
        <pc:grpChg chg="del mod">
          <ac:chgData name="Jenn Anne" userId="2e42e5b19939340a" providerId="LiveId" clId="{72D6291F-4200-462F-AF0D-1FF105D843F0}" dt="2023-04-15T01:57:15.324" v="6" actId="478"/>
          <ac:grpSpMkLst>
            <pc:docMk/>
            <pc:sldMk cId="0" sldId="25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4:43.172" v="413" actId="478"/>
        <pc:sldMkLst>
          <pc:docMk/>
          <pc:sldMk cId="0" sldId="258"/>
        </pc:sldMkLst>
        <pc:spChg chg="add mod ord">
          <ac:chgData name="Jenn Anne" userId="2e42e5b19939340a" providerId="LiveId" clId="{72D6291F-4200-462F-AF0D-1FF105D843F0}" dt="2023-04-15T01:57:59.377" v="15" actId="167"/>
          <ac:spMkLst>
            <pc:docMk/>
            <pc:sldMk cId="0" sldId="258"/>
            <ac:spMk id="30" creationId="{6FD7CF4A-E9A1-881C-528A-CA26210CC284}"/>
          </ac:spMkLst>
        </pc:spChg>
        <pc:spChg chg="add del mod">
          <ac:chgData name="Jenn Anne" userId="2e42e5b19939340a" providerId="LiveId" clId="{72D6291F-4200-462F-AF0D-1FF105D843F0}" dt="2023-04-15T02:14:43.172" v="413" actId="478"/>
          <ac:spMkLst>
            <pc:docMk/>
            <pc:sldMk cId="0" sldId="258"/>
            <ac:spMk id="31" creationId="{7EC5C8A2-BD75-3196-8B02-25619286E438}"/>
          </ac:spMkLst>
        </pc:spChg>
        <pc:grpChg chg="del">
          <ac:chgData name="Jenn Anne" userId="2e42e5b19939340a" providerId="LiveId" clId="{72D6291F-4200-462F-AF0D-1FF105D843F0}" dt="2023-04-15T01:57:52.191" v="13" actId="478"/>
          <ac:grpSpMkLst>
            <pc:docMk/>
            <pc:sldMk cId="0" sldId="25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4:40.793" v="411" actId="167"/>
        <pc:sldMkLst>
          <pc:docMk/>
          <pc:sldMk cId="0" sldId="259"/>
        </pc:sldMkLst>
        <pc:spChg chg="add mod ord">
          <ac:chgData name="Jenn Anne" userId="2e42e5b19939340a" providerId="LiveId" clId="{72D6291F-4200-462F-AF0D-1FF105D843F0}" dt="2023-04-15T02:14:40.793" v="411" actId="167"/>
          <ac:spMkLst>
            <pc:docMk/>
            <pc:sldMk cId="0" sldId="259"/>
            <ac:spMk id="30" creationId="{348B144D-6FEB-9120-8666-67D13AC5BA7A}"/>
          </ac:spMkLst>
        </pc:spChg>
        <pc:grpChg chg="del mod">
          <ac:chgData name="Jenn Anne" userId="2e42e5b19939340a" providerId="LiveId" clId="{72D6291F-4200-462F-AF0D-1FF105D843F0}" dt="2023-04-15T01:58:30.494" v="17" actId="478"/>
          <ac:grpSpMkLst>
            <pc:docMk/>
            <pc:sldMk cId="0" sldId="25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4:35.648" v="409" actId="167"/>
        <pc:sldMkLst>
          <pc:docMk/>
          <pc:sldMk cId="0" sldId="260"/>
        </pc:sldMkLst>
        <pc:spChg chg="add mod ord">
          <ac:chgData name="Jenn Anne" userId="2e42e5b19939340a" providerId="LiveId" clId="{72D6291F-4200-462F-AF0D-1FF105D843F0}" dt="2023-04-15T02:14:35.648" v="409" actId="167"/>
          <ac:spMkLst>
            <pc:docMk/>
            <pc:sldMk cId="0" sldId="260"/>
            <ac:spMk id="30" creationId="{3BF5A04F-9079-CA44-B2A0-EDC86753FB65}"/>
          </ac:spMkLst>
        </pc:spChg>
        <pc:grpChg chg="del mod">
          <ac:chgData name="Jenn Anne" userId="2e42e5b19939340a" providerId="LiveId" clId="{72D6291F-4200-462F-AF0D-1FF105D843F0}" dt="2023-04-15T01:58:33.894" v="19" actId="478"/>
          <ac:grpSpMkLst>
            <pc:docMk/>
            <pc:sldMk cId="0" sldId="26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4:26.724" v="407" actId="167"/>
        <pc:sldMkLst>
          <pc:docMk/>
          <pc:sldMk cId="0" sldId="261"/>
        </pc:sldMkLst>
        <pc:spChg chg="add mod ord">
          <ac:chgData name="Jenn Anne" userId="2e42e5b19939340a" providerId="LiveId" clId="{72D6291F-4200-462F-AF0D-1FF105D843F0}" dt="2023-04-15T02:14:26.724" v="407" actId="167"/>
          <ac:spMkLst>
            <pc:docMk/>
            <pc:sldMk cId="0" sldId="261"/>
            <ac:spMk id="30" creationId="{7D8850AC-F6C8-17A8-1276-09A5FB924735}"/>
          </ac:spMkLst>
        </pc:spChg>
        <pc:grpChg chg="del mod">
          <ac:chgData name="Jenn Anne" userId="2e42e5b19939340a" providerId="LiveId" clId="{72D6291F-4200-462F-AF0D-1FF105D843F0}" dt="2023-04-15T01:58:36.138" v="21" actId="478"/>
          <ac:grpSpMkLst>
            <pc:docMk/>
            <pc:sldMk cId="0" sldId="26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4:20.869" v="405" actId="167"/>
        <pc:sldMkLst>
          <pc:docMk/>
          <pc:sldMk cId="0" sldId="262"/>
        </pc:sldMkLst>
        <pc:spChg chg="add mod ord">
          <ac:chgData name="Jenn Anne" userId="2e42e5b19939340a" providerId="LiveId" clId="{72D6291F-4200-462F-AF0D-1FF105D843F0}" dt="2023-04-15T02:14:20.869" v="405" actId="167"/>
          <ac:spMkLst>
            <pc:docMk/>
            <pc:sldMk cId="0" sldId="262"/>
            <ac:spMk id="30" creationId="{EF75A2DC-4080-2927-878C-5BED21B0B8C3}"/>
          </ac:spMkLst>
        </pc:spChg>
        <pc:grpChg chg="del mod">
          <ac:chgData name="Jenn Anne" userId="2e42e5b19939340a" providerId="LiveId" clId="{72D6291F-4200-462F-AF0D-1FF105D843F0}" dt="2023-04-15T01:58:37.656" v="23" actId="478"/>
          <ac:grpSpMkLst>
            <pc:docMk/>
            <pc:sldMk cId="0" sldId="26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4:15.734" v="403" actId="167"/>
        <pc:sldMkLst>
          <pc:docMk/>
          <pc:sldMk cId="0" sldId="263"/>
        </pc:sldMkLst>
        <pc:spChg chg="add mod ord">
          <ac:chgData name="Jenn Anne" userId="2e42e5b19939340a" providerId="LiveId" clId="{72D6291F-4200-462F-AF0D-1FF105D843F0}" dt="2023-04-15T02:14:15.734" v="403" actId="167"/>
          <ac:spMkLst>
            <pc:docMk/>
            <pc:sldMk cId="0" sldId="263"/>
            <ac:spMk id="30" creationId="{A721499E-2EB3-7D35-DDB7-29B419A047D7}"/>
          </ac:spMkLst>
        </pc:spChg>
        <pc:grpChg chg="del mod">
          <ac:chgData name="Jenn Anne" userId="2e42e5b19939340a" providerId="LiveId" clId="{72D6291F-4200-462F-AF0D-1FF105D843F0}" dt="2023-04-15T01:58:39.120" v="25" actId="478"/>
          <ac:grpSpMkLst>
            <pc:docMk/>
            <pc:sldMk cId="0" sldId="26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4:10.382" v="401" actId="167"/>
        <pc:sldMkLst>
          <pc:docMk/>
          <pc:sldMk cId="0" sldId="264"/>
        </pc:sldMkLst>
        <pc:spChg chg="add mod ord">
          <ac:chgData name="Jenn Anne" userId="2e42e5b19939340a" providerId="LiveId" clId="{72D6291F-4200-462F-AF0D-1FF105D843F0}" dt="2023-04-15T02:14:10.382" v="401" actId="167"/>
          <ac:spMkLst>
            <pc:docMk/>
            <pc:sldMk cId="0" sldId="264"/>
            <ac:spMk id="30" creationId="{24A610B7-90CF-A27C-86B8-1EA45DA79554}"/>
          </ac:spMkLst>
        </pc:spChg>
        <pc:grpChg chg="del mod">
          <ac:chgData name="Jenn Anne" userId="2e42e5b19939340a" providerId="LiveId" clId="{72D6291F-4200-462F-AF0D-1FF105D843F0}" dt="2023-04-15T01:58:40.869" v="27" actId="478"/>
          <ac:grpSpMkLst>
            <pc:docMk/>
            <pc:sldMk cId="0" sldId="26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4:03.262" v="399" actId="167"/>
        <pc:sldMkLst>
          <pc:docMk/>
          <pc:sldMk cId="0" sldId="265"/>
        </pc:sldMkLst>
        <pc:spChg chg="add mod ord">
          <ac:chgData name="Jenn Anne" userId="2e42e5b19939340a" providerId="LiveId" clId="{72D6291F-4200-462F-AF0D-1FF105D843F0}" dt="2023-04-15T02:14:03.262" v="399" actId="167"/>
          <ac:spMkLst>
            <pc:docMk/>
            <pc:sldMk cId="0" sldId="265"/>
            <ac:spMk id="30" creationId="{67E1026C-9249-225A-5775-483BE49297A4}"/>
          </ac:spMkLst>
        </pc:spChg>
        <pc:grpChg chg="del mod">
          <ac:chgData name="Jenn Anne" userId="2e42e5b19939340a" providerId="LiveId" clId="{72D6291F-4200-462F-AF0D-1FF105D843F0}" dt="2023-04-15T01:58:42.358" v="29" actId="478"/>
          <ac:grpSpMkLst>
            <pc:docMk/>
            <pc:sldMk cId="0" sldId="26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3:57.967" v="397" actId="167"/>
        <pc:sldMkLst>
          <pc:docMk/>
          <pc:sldMk cId="0" sldId="266"/>
        </pc:sldMkLst>
        <pc:spChg chg="add mod ord">
          <ac:chgData name="Jenn Anne" userId="2e42e5b19939340a" providerId="LiveId" clId="{72D6291F-4200-462F-AF0D-1FF105D843F0}" dt="2023-04-15T02:13:57.967" v="397" actId="167"/>
          <ac:spMkLst>
            <pc:docMk/>
            <pc:sldMk cId="0" sldId="266"/>
            <ac:spMk id="30" creationId="{C1ACC772-A040-97E1-7D6C-4FFF5DB025A7}"/>
          </ac:spMkLst>
        </pc:spChg>
        <pc:grpChg chg="del mod">
          <ac:chgData name="Jenn Anne" userId="2e42e5b19939340a" providerId="LiveId" clId="{72D6291F-4200-462F-AF0D-1FF105D843F0}" dt="2023-04-15T01:58:43.875" v="31" actId="478"/>
          <ac:grpSpMkLst>
            <pc:docMk/>
            <pc:sldMk cId="0" sldId="26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3:53.196" v="395" actId="167"/>
        <pc:sldMkLst>
          <pc:docMk/>
          <pc:sldMk cId="0" sldId="267"/>
        </pc:sldMkLst>
        <pc:spChg chg="add mod ord">
          <ac:chgData name="Jenn Anne" userId="2e42e5b19939340a" providerId="LiveId" clId="{72D6291F-4200-462F-AF0D-1FF105D843F0}" dt="2023-04-15T02:13:53.196" v="395" actId="167"/>
          <ac:spMkLst>
            <pc:docMk/>
            <pc:sldMk cId="0" sldId="267"/>
            <ac:spMk id="30" creationId="{F3D13F6E-3BDD-2E45-A23C-8E0D245160FB}"/>
          </ac:spMkLst>
        </pc:spChg>
        <pc:grpChg chg="del mod">
          <ac:chgData name="Jenn Anne" userId="2e42e5b19939340a" providerId="LiveId" clId="{72D6291F-4200-462F-AF0D-1FF105D843F0}" dt="2023-04-15T01:58:45.286" v="33" actId="478"/>
          <ac:grpSpMkLst>
            <pc:docMk/>
            <pc:sldMk cId="0" sldId="26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3:48.514" v="393" actId="167"/>
        <pc:sldMkLst>
          <pc:docMk/>
          <pc:sldMk cId="0" sldId="268"/>
        </pc:sldMkLst>
        <pc:spChg chg="add mod ord">
          <ac:chgData name="Jenn Anne" userId="2e42e5b19939340a" providerId="LiveId" clId="{72D6291F-4200-462F-AF0D-1FF105D843F0}" dt="2023-04-15T02:13:48.514" v="393" actId="167"/>
          <ac:spMkLst>
            <pc:docMk/>
            <pc:sldMk cId="0" sldId="268"/>
            <ac:spMk id="30" creationId="{0736669A-1B66-4935-5D91-2A3821806BFB}"/>
          </ac:spMkLst>
        </pc:spChg>
        <pc:grpChg chg="del mod">
          <ac:chgData name="Jenn Anne" userId="2e42e5b19939340a" providerId="LiveId" clId="{72D6291F-4200-462F-AF0D-1FF105D843F0}" dt="2023-04-15T01:58:46.714" v="35" actId="478"/>
          <ac:grpSpMkLst>
            <pc:docMk/>
            <pc:sldMk cId="0" sldId="26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3:42.475" v="391" actId="167"/>
        <pc:sldMkLst>
          <pc:docMk/>
          <pc:sldMk cId="0" sldId="269"/>
        </pc:sldMkLst>
        <pc:spChg chg="add mod ord">
          <ac:chgData name="Jenn Anne" userId="2e42e5b19939340a" providerId="LiveId" clId="{72D6291F-4200-462F-AF0D-1FF105D843F0}" dt="2023-04-15T02:13:42.475" v="391" actId="167"/>
          <ac:spMkLst>
            <pc:docMk/>
            <pc:sldMk cId="0" sldId="269"/>
            <ac:spMk id="30" creationId="{10AAE625-09F4-4079-4BF0-53598074E05C}"/>
          </ac:spMkLst>
        </pc:spChg>
        <pc:grpChg chg="del mod">
          <ac:chgData name="Jenn Anne" userId="2e42e5b19939340a" providerId="LiveId" clId="{72D6291F-4200-462F-AF0D-1FF105D843F0}" dt="2023-04-15T01:58:49.283" v="37" actId="478"/>
          <ac:grpSpMkLst>
            <pc:docMk/>
            <pc:sldMk cId="0" sldId="26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3:37.843" v="389" actId="167"/>
        <pc:sldMkLst>
          <pc:docMk/>
          <pc:sldMk cId="0" sldId="270"/>
        </pc:sldMkLst>
        <pc:spChg chg="add mod ord">
          <ac:chgData name="Jenn Anne" userId="2e42e5b19939340a" providerId="LiveId" clId="{72D6291F-4200-462F-AF0D-1FF105D843F0}" dt="2023-04-15T02:13:37.843" v="389" actId="167"/>
          <ac:spMkLst>
            <pc:docMk/>
            <pc:sldMk cId="0" sldId="270"/>
            <ac:spMk id="30" creationId="{0F11E497-63E8-5DF6-034E-7C98B3F723BA}"/>
          </ac:spMkLst>
        </pc:spChg>
        <pc:grpChg chg="del mod">
          <ac:chgData name="Jenn Anne" userId="2e42e5b19939340a" providerId="LiveId" clId="{72D6291F-4200-462F-AF0D-1FF105D843F0}" dt="2023-04-15T01:58:50.908" v="39" actId="478"/>
          <ac:grpSpMkLst>
            <pc:docMk/>
            <pc:sldMk cId="0" sldId="27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3:32.662" v="387" actId="167"/>
        <pc:sldMkLst>
          <pc:docMk/>
          <pc:sldMk cId="0" sldId="271"/>
        </pc:sldMkLst>
        <pc:spChg chg="add mod ord">
          <ac:chgData name="Jenn Anne" userId="2e42e5b19939340a" providerId="LiveId" clId="{72D6291F-4200-462F-AF0D-1FF105D843F0}" dt="2023-04-15T02:13:32.662" v="387" actId="167"/>
          <ac:spMkLst>
            <pc:docMk/>
            <pc:sldMk cId="0" sldId="271"/>
            <ac:spMk id="30" creationId="{F5317814-D680-CE18-7101-35AD1757D865}"/>
          </ac:spMkLst>
        </pc:spChg>
        <pc:grpChg chg="del mod">
          <ac:chgData name="Jenn Anne" userId="2e42e5b19939340a" providerId="LiveId" clId="{72D6291F-4200-462F-AF0D-1FF105D843F0}" dt="2023-04-15T01:58:52.752" v="41" actId="478"/>
          <ac:grpSpMkLst>
            <pc:docMk/>
            <pc:sldMk cId="0" sldId="27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3:27.672" v="385" actId="167"/>
        <pc:sldMkLst>
          <pc:docMk/>
          <pc:sldMk cId="0" sldId="272"/>
        </pc:sldMkLst>
        <pc:spChg chg="add mod ord">
          <ac:chgData name="Jenn Anne" userId="2e42e5b19939340a" providerId="LiveId" clId="{72D6291F-4200-462F-AF0D-1FF105D843F0}" dt="2023-04-15T02:13:27.672" v="385" actId="167"/>
          <ac:spMkLst>
            <pc:docMk/>
            <pc:sldMk cId="0" sldId="272"/>
            <ac:spMk id="30" creationId="{17087FB3-C85C-2600-80C9-46B0D1D183DD}"/>
          </ac:spMkLst>
        </pc:spChg>
        <pc:grpChg chg="del mod">
          <ac:chgData name="Jenn Anne" userId="2e42e5b19939340a" providerId="LiveId" clId="{72D6291F-4200-462F-AF0D-1FF105D843F0}" dt="2023-04-15T01:58:54.475" v="43" actId="478"/>
          <ac:grpSpMkLst>
            <pc:docMk/>
            <pc:sldMk cId="0" sldId="27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3:22.646" v="383" actId="167"/>
        <pc:sldMkLst>
          <pc:docMk/>
          <pc:sldMk cId="0" sldId="273"/>
        </pc:sldMkLst>
        <pc:spChg chg="add mod ord">
          <ac:chgData name="Jenn Anne" userId="2e42e5b19939340a" providerId="LiveId" clId="{72D6291F-4200-462F-AF0D-1FF105D843F0}" dt="2023-04-15T02:13:22.646" v="383" actId="167"/>
          <ac:spMkLst>
            <pc:docMk/>
            <pc:sldMk cId="0" sldId="273"/>
            <ac:spMk id="30" creationId="{CA259F17-9A87-7400-B2A7-5E7CE73F65E3}"/>
          </ac:spMkLst>
        </pc:spChg>
        <pc:grpChg chg="del mod">
          <ac:chgData name="Jenn Anne" userId="2e42e5b19939340a" providerId="LiveId" clId="{72D6291F-4200-462F-AF0D-1FF105D843F0}" dt="2023-04-15T01:58:55.914" v="45" actId="478"/>
          <ac:grpSpMkLst>
            <pc:docMk/>
            <pc:sldMk cId="0" sldId="27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3:17.872" v="381" actId="167"/>
        <pc:sldMkLst>
          <pc:docMk/>
          <pc:sldMk cId="0" sldId="274"/>
        </pc:sldMkLst>
        <pc:spChg chg="add mod ord">
          <ac:chgData name="Jenn Anne" userId="2e42e5b19939340a" providerId="LiveId" clId="{72D6291F-4200-462F-AF0D-1FF105D843F0}" dt="2023-04-15T02:13:17.872" v="381" actId="167"/>
          <ac:spMkLst>
            <pc:docMk/>
            <pc:sldMk cId="0" sldId="274"/>
            <ac:spMk id="30" creationId="{92EC8146-6E9D-611E-4199-AE549A6276EE}"/>
          </ac:spMkLst>
        </pc:spChg>
        <pc:grpChg chg="del mod">
          <ac:chgData name="Jenn Anne" userId="2e42e5b19939340a" providerId="LiveId" clId="{72D6291F-4200-462F-AF0D-1FF105D843F0}" dt="2023-04-15T01:58:57.418" v="47" actId="478"/>
          <ac:grpSpMkLst>
            <pc:docMk/>
            <pc:sldMk cId="0" sldId="27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3:13.133" v="379" actId="167"/>
        <pc:sldMkLst>
          <pc:docMk/>
          <pc:sldMk cId="0" sldId="275"/>
        </pc:sldMkLst>
        <pc:spChg chg="add mod ord">
          <ac:chgData name="Jenn Anne" userId="2e42e5b19939340a" providerId="LiveId" clId="{72D6291F-4200-462F-AF0D-1FF105D843F0}" dt="2023-04-15T02:13:13.133" v="379" actId="167"/>
          <ac:spMkLst>
            <pc:docMk/>
            <pc:sldMk cId="0" sldId="275"/>
            <ac:spMk id="30" creationId="{98D7CEEF-45E7-348A-7505-E1D03E53476B}"/>
          </ac:spMkLst>
        </pc:spChg>
        <pc:grpChg chg="del mod">
          <ac:chgData name="Jenn Anne" userId="2e42e5b19939340a" providerId="LiveId" clId="{72D6291F-4200-462F-AF0D-1FF105D843F0}" dt="2023-04-15T01:58:58.920" v="49" actId="478"/>
          <ac:grpSpMkLst>
            <pc:docMk/>
            <pc:sldMk cId="0" sldId="27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3:07.999" v="377" actId="167"/>
        <pc:sldMkLst>
          <pc:docMk/>
          <pc:sldMk cId="0" sldId="276"/>
        </pc:sldMkLst>
        <pc:spChg chg="add mod ord">
          <ac:chgData name="Jenn Anne" userId="2e42e5b19939340a" providerId="LiveId" clId="{72D6291F-4200-462F-AF0D-1FF105D843F0}" dt="2023-04-15T02:13:07.999" v="377" actId="167"/>
          <ac:spMkLst>
            <pc:docMk/>
            <pc:sldMk cId="0" sldId="276"/>
            <ac:spMk id="30" creationId="{A4A08397-24B6-71FC-BC03-6725B8A6D32F}"/>
          </ac:spMkLst>
        </pc:spChg>
        <pc:grpChg chg="del mod">
          <ac:chgData name="Jenn Anne" userId="2e42e5b19939340a" providerId="LiveId" clId="{72D6291F-4200-462F-AF0D-1FF105D843F0}" dt="2023-04-15T01:59:00.393" v="51" actId="478"/>
          <ac:grpSpMkLst>
            <pc:docMk/>
            <pc:sldMk cId="0" sldId="27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3:02.986" v="375" actId="167"/>
        <pc:sldMkLst>
          <pc:docMk/>
          <pc:sldMk cId="0" sldId="277"/>
        </pc:sldMkLst>
        <pc:spChg chg="add mod ord">
          <ac:chgData name="Jenn Anne" userId="2e42e5b19939340a" providerId="LiveId" clId="{72D6291F-4200-462F-AF0D-1FF105D843F0}" dt="2023-04-15T02:13:02.986" v="375" actId="167"/>
          <ac:spMkLst>
            <pc:docMk/>
            <pc:sldMk cId="0" sldId="277"/>
            <ac:spMk id="30" creationId="{26DB0A46-E370-F9F2-E365-E9CA4ECD5911}"/>
          </ac:spMkLst>
        </pc:spChg>
        <pc:grpChg chg="del mod">
          <ac:chgData name="Jenn Anne" userId="2e42e5b19939340a" providerId="LiveId" clId="{72D6291F-4200-462F-AF0D-1FF105D843F0}" dt="2023-04-15T01:59:01.894" v="53" actId="478"/>
          <ac:grpSpMkLst>
            <pc:docMk/>
            <pc:sldMk cId="0" sldId="27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2:56.781" v="373" actId="167"/>
        <pc:sldMkLst>
          <pc:docMk/>
          <pc:sldMk cId="0" sldId="278"/>
        </pc:sldMkLst>
        <pc:spChg chg="add mod ord">
          <ac:chgData name="Jenn Anne" userId="2e42e5b19939340a" providerId="LiveId" clId="{72D6291F-4200-462F-AF0D-1FF105D843F0}" dt="2023-04-15T02:12:56.781" v="373" actId="167"/>
          <ac:spMkLst>
            <pc:docMk/>
            <pc:sldMk cId="0" sldId="278"/>
            <ac:spMk id="30" creationId="{4F1EA78D-E41D-9D5B-91FE-4E0A48CD1935}"/>
          </ac:spMkLst>
        </pc:spChg>
        <pc:grpChg chg="del mod">
          <ac:chgData name="Jenn Anne" userId="2e42e5b19939340a" providerId="LiveId" clId="{72D6291F-4200-462F-AF0D-1FF105D843F0}" dt="2023-04-15T01:59:03.410" v="55" actId="478"/>
          <ac:grpSpMkLst>
            <pc:docMk/>
            <pc:sldMk cId="0" sldId="27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2:49.320" v="371" actId="478"/>
        <pc:sldMkLst>
          <pc:docMk/>
          <pc:sldMk cId="0" sldId="279"/>
        </pc:sldMkLst>
        <pc:spChg chg="add mod ord">
          <ac:chgData name="Jenn Anne" userId="2e42e5b19939340a" providerId="LiveId" clId="{72D6291F-4200-462F-AF0D-1FF105D843F0}" dt="2023-04-15T02:12:47.051" v="369" actId="167"/>
          <ac:spMkLst>
            <pc:docMk/>
            <pc:sldMk cId="0" sldId="279"/>
            <ac:spMk id="30" creationId="{DE2A0420-CE82-5612-CE66-360EE79F7D7E}"/>
          </ac:spMkLst>
        </pc:spChg>
        <pc:spChg chg="add del mod">
          <ac:chgData name="Jenn Anne" userId="2e42e5b19939340a" providerId="LiveId" clId="{72D6291F-4200-462F-AF0D-1FF105D843F0}" dt="2023-04-15T02:12:49.320" v="371" actId="478"/>
          <ac:spMkLst>
            <pc:docMk/>
            <pc:sldMk cId="0" sldId="279"/>
            <ac:spMk id="31" creationId="{2445C069-9325-B0C6-9718-9AAAF36D9D4A}"/>
          </ac:spMkLst>
        </pc:spChg>
        <pc:grpChg chg="del mod">
          <ac:chgData name="Jenn Anne" userId="2e42e5b19939340a" providerId="LiveId" clId="{72D6291F-4200-462F-AF0D-1FF105D843F0}" dt="2023-04-15T01:59:05.009" v="57" actId="478"/>
          <ac:grpSpMkLst>
            <pc:docMk/>
            <pc:sldMk cId="0" sldId="27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2:41.877" v="367" actId="167"/>
        <pc:sldMkLst>
          <pc:docMk/>
          <pc:sldMk cId="0" sldId="280"/>
        </pc:sldMkLst>
        <pc:spChg chg="add mod ord">
          <ac:chgData name="Jenn Anne" userId="2e42e5b19939340a" providerId="LiveId" clId="{72D6291F-4200-462F-AF0D-1FF105D843F0}" dt="2023-04-15T02:12:41.877" v="367" actId="167"/>
          <ac:spMkLst>
            <pc:docMk/>
            <pc:sldMk cId="0" sldId="280"/>
            <ac:spMk id="30" creationId="{66E57BBA-833B-AE0F-E8FA-095786F93805}"/>
          </ac:spMkLst>
        </pc:spChg>
        <pc:grpChg chg="del mod">
          <ac:chgData name="Jenn Anne" userId="2e42e5b19939340a" providerId="LiveId" clId="{72D6291F-4200-462F-AF0D-1FF105D843F0}" dt="2023-04-15T01:59:06.532" v="59" actId="478"/>
          <ac:grpSpMkLst>
            <pc:docMk/>
            <pc:sldMk cId="0" sldId="28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2:36.903" v="365" actId="167"/>
        <pc:sldMkLst>
          <pc:docMk/>
          <pc:sldMk cId="0" sldId="281"/>
        </pc:sldMkLst>
        <pc:spChg chg="add mod ord">
          <ac:chgData name="Jenn Anne" userId="2e42e5b19939340a" providerId="LiveId" clId="{72D6291F-4200-462F-AF0D-1FF105D843F0}" dt="2023-04-15T02:12:36.903" v="365" actId="167"/>
          <ac:spMkLst>
            <pc:docMk/>
            <pc:sldMk cId="0" sldId="281"/>
            <ac:spMk id="30" creationId="{32B31C73-B9B4-48B0-5285-F0F94D3115C3}"/>
          </ac:spMkLst>
        </pc:spChg>
        <pc:grpChg chg="del mod">
          <ac:chgData name="Jenn Anne" userId="2e42e5b19939340a" providerId="LiveId" clId="{72D6291F-4200-462F-AF0D-1FF105D843F0}" dt="2023-04-15T01:59:08.136" v="61" actId="478"/>
          <ac:grpSpMkLst>
            <pc:docMk/>
            <pc:sldMk cId="0" sldId="28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2:31.833" v="363" actId="167"/>
        <pc:sldMkLst>
          <pc:docMk/>
          <pc:sldMk cId="0" sldId="282"/>
        </pc:sldMkLst>
        <pc:spChg chg="add mod ord">
          <ac:chgData name="Jenn Anne" userId="2e42e5b19939340a" providerId="LiveId" clId="{72D6291F-4200-462F-AF0D-1FF105D843F0}" dt="2023-04-15T02:12:31.833" v="363" actId="167"/>
          <ac:spMkLst>
            <pc:docMk/>
            <pc:sldMk cId="0" sldId="282"/>
            <ac:spMk id="30" creationId="{B9D7CB29-AA74-7145-A16D-5A281DECED54}"/>
          </ac:spMkLst>
        </pc:spChg>
        <pc:grpChg chg="del mod">
          <ac:chgData name="Jenn Anne" userId="2e42e5b19939340a" providerId="LiveId" clId="{72D6291F-4200-462F-AF0D-1FF105D843F0}" dt="2023-04-15T01:59:09.622" v="63" actId="478"/>
          <ac:grpSpMkLst>
            <pc:docMk/>
            <pc:sldMk cId="0" sldId="28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2:27.247" v="361" actId="167"/>
        <pc:sldMkLst>
          <pc:docMk/>
          <pc:sldMk cId="0" sldId="283"/>
        </pc:sldMkLst>
        <pc:spChg chg="add mod ord">
          <ac:chgData name="Jenn Anne" userId="2e42e5b19939340a" providerId="LiveId" clId="{72D6291F-4200-462F-AF0D-1FF105D843F0}" dt="2023-04-15T02:12:27.247" v="361" actId="167"/>
          <ac:spMkLst>
            <pc:docMk/>
            <pc:sldMk cId="0" sldId="283"/>
            <ac:spMk id="30" creationId="{70059D12-8E79-8726-0914-F360D338B8B3}"/>
          </ac:spMkLst>
        </pc:spChg>
        <pc:grpChg chg="del mod">
          <ac:chgData name="Jenn Anne" userId="2e42e5b19939340a" providerId="LiveId" clId="{72D6291F-4200-462F-AF0D-1FF105D843F0}" dt="2023-04-15T01:59:11.200" v="65" actId="478"/>
          <ac:grpSpMkLst>
            <pc:docMk/>
            <pc:sldMk cId="0" sldId="28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2:22.570" v="359" actId="167"/>
        <pc:sldMkLst>
          <pc:docMk/>
          <pc:sldMk cId="0" sldId="284"/>
        </pc:sldMkLst>
        <pc:spChg chg="add mod ord">
          <ac:chgData name="Jenn Anne" userId="2e42e5b19939340a" providerId="LiveId" clId="{72D6291F-4200-462F-AF0D-1FF105D843F0}" dt="2023-04-15T02:12:22.570" v="359" actId="167"/>
          <ac:spMkLst>
            <pc:docMk/>
            <pc:sldMk cId="0" sldId="284"/>
            <ac:spMk id="30" creationId="{099E8671-3F5F-F8AB-0BBB-E4B1B9AB57F7}"/>
          </ac:spMkLst>
        </pc:spChg>
        <pc:grpChg chg="del mod">
          <ac:chgData name="Jenn Anne" userId="2e42e5b19939340a" providerId="LiveId" clId="{72D6291F-4200-462F-AF0D-1FF105D843F0}" dt="2023-04-15T01:59:12.762" v="67" actId="478"/>
          <ac:grpSpMkLst>
            <pc:docMk/>
            <pc:sldMk cId="0" sldId="28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2:17.092" v="357" actId="167"/>
        <pc:sldMkLst>
          <pc:docMk/>
          <pc:sldMk cId="0" sldId="285"/>
        </pc:sldMkLst>
        <pc:spChg chg="add mod ord">
          <ac:chgData name="Jenn Anne" userId="2e42e5b19939340a" providerId="LiveId" clId="{72D6291F-4200-462F-AF0D-1FF105D843F0}" dt="2023-04-15T02:12:17.092" v="357" actId="167"/>
          <ac:spMkLst>
            <pc:docMk/>
            <pc:sldMk cId="0" sldId="285"/>
            <ac:spMk id="30" creationId="{7A3B5390-615A-671B-0720-645EF0129CC3}"/>
          </ac:spMkLst>
        </pc:spChg>
        <pc:grpChg chg="del mod">
          <ac:chgData name="Jenn Anne" userId="2e42e5b19939340a" providerId="LiveId" clId="{72D6291F-4200-462F-AF0D-1FF105D843F0}" dt="2023-04-15T01:59:14.316" v="69" actId="478"/>
          <ac:grpSpMkLst>
            <pc:docMk/>
            <pc:sldMk cId="0" sldId="28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2:12.022" v="355" actId="167"/>
        <pc:sldMkLst>
          <pc:docMk/>
          <pc:sldMk cId="0" sldId="286"/>
        </pc:sldMkLst>
        <pc:spChg chg="add mod ord">
          <ac:chgData name="Jenn Anne" userId="2e42e5b19939340a" providerId="LiveId" clId="{72D6291F-4200-462F-AF0D-1FF105D843F0}" dt="2023-04-15T02:12:12.022" v="355" actId="167"/>
          <ac:spMkLst>
            <pc:docMk/>
            <pc:sldMk cId="0" sldId="286"/>
            <ac:spMk id="30" creationId="{041CAE84-5153-FF74-4389-F9FA9131B328}"/>
          </ac:spMkLst>
        </pc:spChg>
        <pc:grpChg chg="del mod">
          <ac:chgData name="Jenn Anne" userId="2e42e5b19939340a" providerId="LiveId" clId="{72D6291F-4200-462F-AF0D-1FF105D843F0}" dt="2023-04-15T01:59:15.792" v="71" actId="478"/>
          <ac:grpSpMkLst>
            <pc:docMk/>
            <pc:sldMk cId="0" sldId="28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2:07.080" v="353" actId="167"/>
        <pc:sldMkLst>
          <pc:docMk/>
          <pc:sldMk cId="0" sldId="287"/>
        </pc:sldMkLst>
        <pc:spChg chg="add mod ord">
          <ac:chgData name="Jenn Anne" userId="2e42e5b19939340a" providerId="LiveId" clId="{72D6291F-4200-462F-AF0D-1FF105D843F0}" dt="2023-04-15T02:12:07.080" v="353" actId="167"/>
          <ac:spMkLst>
            <pc:docMk/>
            <pc:sldMk cId="0" sldId="287"/>
            <ac:spMk id="30" creationId="{47376F46-79FA-D96A-A446-4FC82F95266B}"/>
          </ac:spMkLst>
        </pc:spChg>
        <pc:grpChg chg="del mod">
          <ac:chgData name="Jenn Anne" userId="2e42e5b19939340a" providerId="LiveId" clId="{72D6291F-4200-462F-AF0D-1FF105D843F0}" dt="2023-04-15T01:59:17.324" v="73" actId="478"/>
          <ac:grpSpMkLst>
            <pc:docMk/>
            <pc:sldMk cId="0" sldId="28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2:00.554" v="351" actId="1076"/>
        <pc:sldMkLst>
          <pc:docMk/>
          <pc:sldMk cId="0" sldId="288"/>
        </pc:sldMkLst>
        <pc:spChg chg="mod">
          <ac:chgData name="Jenn Anne" userId="2e42e5b19939340a" providerId="LiveId" clId="{72D6291F-4200-462F-AF0D-1FF105D843F0}" dt="2023-04-15T02:12:00.554" v="351" actId="1076"/>
          <ac:spMkLst>
            <pc:docMk/>
            <pc:sldMk cId="0" sldId="288"/>
            <ac:spMk id="5" creationId="{00000000-0000-0000-0000-000000000000}"/>
          </ac:spMkLst>
        </pc:spChg>
        <pc:spChg chg="add mod ord">
          <ac:chgData name="Jenn Anne" userId="2e42e5b19939340a" providerId="LiveId" clId="{72D6291F-4200-462F-AF0D-1FF105D843F0}" dt="2023-04-15T02:11:54.655" v="350" actId="167"/>
          <ac:spMkLst>
            <pc:docMk/>
            <pc:sldMk cId="0" sldId="288"/>
            <ac:spMk id="30" creationId="{219C563A-749D-EA86-3BA6-90F28D70B637}"/>
          </ac:spMkLst>
        </pc:spChg>
        <pc:grpChg chg="del mod">
          <ac:chgData name="Jenn Anne" userId="2e42e5b19939340a" providerId="LiveId" clId="{72D6291F-4200-462F-AF0D-1FF105D843F0}" dt="2023-04-15T01:59:18.920" v="75" actId="478"/>
          <ac:grpSpMkLst>
            <pc:docMk/>
            <pc:sldMk cId="0" sldId="28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1:49.626" v="348" actId="167"/>
        <pc:sldMkLst>
          <pc:docMk/>
          <pc:sldMk cId="0" sldId="289"/>
        </pc:sldMkLst>
        <pc:spChg chg="add mod ord">
          <ac:chgData name="Jenn Anne" userId="2e42e5b19939340a" providerId="LiveId" clId="{72D6291F-4200-462F-AF0D-1FF105D843F0}" dt="2023-04-15T02:11:49.626" v="348" actId="167"/>
          <ac:spMkLst>
            <pc:docMk/>
            <pc:sldMk cId="0" sldId="289"/>
            <ac:spMk id="30" creationId="{8A6CA918-8E47-F335-ADEB-3F21476B7201}"/>
          </ac:spMkLst>
        </pc:spChg>
        <pc:grpChg chg="del mod">
          <ac:chgData name="Jenn Anne" userId="2e42e5b19939340a" providerId="LiveId" clId="{72D6291F-4200-462F-AF0D-1FF105D843F0}" dt="2023-04-15T01:59:20.473" v="77" actId="478"/>
          <ac:grpSpMkLst>
            <pc:docMk/>
            <pc:sldMk cId="0" sldId="28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1:44.619" v="346" actId="167"/>
        <pc:sldMkLst>
          <pc:docMk/>
          <pc:sldMk cId="0" sldId="290"/>
        </pc:sldMkLst>
        <pc:spChg chg="add mod ord">
          <ac:chgData name="Jenn Anne" userId="2e42e5b19939340a" providerId="LiveId" clId="{72D6291F-4200-462F-AF0D-1FF105D843F0}" dt="2023-04-15T02:11:44.619" v="346" actId="167"/>
          <ac:spMkLst>
            <pc:docMk/>
            <pc:sldMk cId="0" sldId="290"/>
            <ac:spMk id="30" creationId="{2F86F210-E186-04FC-3946-9BA4D7DC1179}"/>
          </ac:spMkLst>
        </pc:spChg>
        <pc:grpChg chg="del mod">
          <ac:chgData name="Jenn Anne" userId="2e42e5b19939340a" providerId="LiveId" clId="{72D6291F-4200-462F-AF0D-1FF105D843F0}" dt="2023-04-15T01:59:21.980" v="79" actId="478"/>
          <ac:grpSpMkLst>
            <pc:docMk/>
            <pc:sldMk cId="0" sldId="29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1:39.683" v="344" actId="167"/>
        <pc:sldMkLst>
          <pc:docMk/>
          <pc:sldMk cId="0" sldId="291"/>
        </pc:sldMkLst>
        <pc:spChg chg="add mod ord">
          <ac:chgData name="Jenn Anne" userId="2e42e5b19939340a" providerId="LiveId" clId="{72D6291F-4200-462F-AF0D-1FF105D843F0}" dt="2023-04-15T02:11:39.683" v="344" actId="167"/>
          <ac:spMkLst>
            <pc:docMk/>
            <pc:sldMk cId="0" sldId="291"/>
            <ac:spMk id="30" creationId="{441771B8-D24E-58CF-ED27-AF360064D3AF}"/>
          </ac:spMkLst>
        </pc:spChg>
        <pc:grpChg chg="del mod">
          <ac:chgData name="Jenn Anne" userId="2e42e5b19939340a" providerId="LiveId" clId="{72D6291F-4200-462F-AF0D-1FF105D843F0}" dt="2023-04-15T01:59:23.495" v="81" actId="478"/>
          <ac:grpSpMkLst>
            <pc:docMk/>
            <pc:sldMk cId="0" sldId="29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1:34.893" v="342" actId="167"/>
        <pc:sldMkLst>
          <pc:docMk/>
          <pc:sldMk cId="0" sldId="292"/>
        </pc:sldMkLst>
        <pc:spChg chg="add mod ord">
          <ac:chgData name="Jenn Anne" userId="2e42e5b19939340a" providerId="LiveId" clId="{72D6291F-4200-462F-AF0D-1FF105D843F0}" dt="2023-04-15T02:11:34.893" v="342" actId="167"/>
          <ac:spMkLst>
            <pc:docMk/>
            <pc:sldMk cId="0" sldId="292"/>
            <ac:spMk id="30" creationId="{A52F7474-F6BF-D26E-F806-CBD4C304CED2}"/>
          </ac:spMkLst>
        </pc:spChg>
        <pc:grpChg chg="del mod">
          <ac:chgData name="Jenn Anne" userId="2e42e5b19939340a" providerId="LiveId" clId="{72D6291F-4200-462F-AF0D-1FF105D843F0}" dt="2023-04-15T01:59:24.968" v="83" actId="478"/>
          <ac:grpSpMkLst>
            <pc:docMk/>
            <pc:sldMk cId="0" sldId="29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1:30.320" v="340" actId="167"/>
        <pc:sldMkLst>
          <pc:docMk/>
          <pc:sldMk cId="0" sldId="293"/>
        </pc:sldMkLst>
        <pc:spChg chg="add mod ord">
          <ac:chgData name="Jenn Anne" userId="2e42e5b19939340a" providerId="LiveId" clId="{72D6291F-4200-462F-AF0D-1FF105D843F0}" dt="2023-04-15T02:11:30.320" v="340" actId="167"/>
          <ac:spMkLst>
            <pc:docMk/>
            <pc:sldMk cId="0" sldId="293"/>
            <ac:spMk id="30" creationId="{4E96451E-F67D-1330-B4D9-F070563C76BB}"/>
          </ac:spMkLst>
        </pc:spChg>
        <pc:grpChg chg="del mod">
          <ac:chgData name="Jenn Anne" userId="2e42e5b19939340a" providerId="LiveId" clId="{72D6291F-4200-462F-AF0D-1FF105D843F0}" dt="2023-04-15T01:59:26.485" v="85" actId="478"/>
          <ac:grpSpMkLst>
            <pc:docMk/>
            <pc:sldMk cId="0" sldId="29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1:25.426" v="338" actId="167"/>
        <pc:sldMkLst>
          <pc:docMk/>
          <pc:sldMk cId="0" sldId="294"/>
        </pc:sldMkLst>
        <pc:spChg chg="add mod ord">
          <ac:chgData name="Jenn Anne" userId="2e42e5b19939340a" providerId="LiveId" clId="{72D6291F-4200-462F-AF0D-1FF105D843F0}" dt="2023-04-15T02:11:25.426" v="338" actId="167"/>
          <ac:spMkLst>
            <pc:docMk/>
            <pc:sldMk cId="0" sldId="294"/>
            <ac:spMk id="30" creationId="{603609C7-BE3A-0093-B157-5B1CECDF9C36}"/>
          </ac:spMkLst>
        </pc:spChg>
        <pc:grpChg chg="del mod">
          <ac:chgData name="Jenn Anne" userId="2e42e5b19939340a" providerId="LiveId" clId="{72D6291F-4200-462F-AF0D-1FF105D843F0}" dt="2023-04-15T01:59:27.956" v="87" actId="478"/>
          <ac:grpSpMkLst>
            <pc:docMk/>
            <pc:sldMk cId="0" sldId="29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1:20.288" v="336" actId="167"/>
        <pc:sldMkLst>
          <pc:docMk/>
          <pc:sldMk cId="0" sldId="295"/>
        </pc:sldMkLst>
        <pc:spChg chg="add mod ord">
          <ac:chgData name="Jenn Anne" userId="2e42e5b19939340a" providerId="LiveId" clId="{72D6291F-4200-462F-AF0D-1FF105D843F0}" dt="2023-04-15T02:11:20.288" v="336" actId="167"/>
          <ac:spMkLst>
            <pc:docMk/>
            <pc:sldMk cId="0" sldId="295"/>
            <ac:spMk id="30" creationId="{3F0CECDE-F281-CCC9-6DBF-7139BB982A6C}"/>
          </ac:spMkLst>
        </pc:spChg>
        <pc:grpChg chg="del mod">
          <ac:chgData name="Jenn Anne" userId="2e42e5b19939340a" providerId="LiveId" clId="{72D6291F-4200-462F-AF0D-1FF105D843F0}" dt="2023-04-15T01:59:29.447" v="89" actId="478"/>
          <ac:grpSpMkLst>
            <pc:docMk/>
            <pc:sldMk cId="0" sldId="29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1:15.049" v="334" actId="167"/>
        <pc:sldMkLst>
          <pc:docMk/>
          <pc:sldMk cId="0" sldId="296"/>
        </pc:sldMkLst>
        <pc:spChg chg="add mod ord">
          <ac:chgData name="Jenn Anne" userId="2e42e5b19939340a" providerId="LiveId" clId="{72D6291F-4200-462F-AF0D-1FF105D843F0}" dt="2023-04-15T02:11:15.049" v="334" actId="167"/>
          <ac:spMkLst>
            <pc:docMk/>
            <pc:sldMk cId="0" sldId="296"/>
            <ac:spMk id="30" creationId="{5A7BDE00-C4D5-23DA-A4E9-76D809E8AC3A}"/>
          </ac:spMkLst>
        </pc:spChg>
        <pc:grpChg chg="del mod">
          <ac:chgData name="Jenn Anne" userId="2e42e5b19939340a" providerId="LiveId" clId="{72D6291F-4200-462F-AF0D-1FF105D843F0}" dt="2023-04-15T01:59:31.042" v="91" actId="478"/>
          <ac:grpSpMkLst>
            <pc:docMk/>
            <pc:sldMk cId="0" sldId="29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1:10.258" v="332" actId="167"/>
        <pc:sldMkLst>
          <pc:docMk/>
          <pc:sldMk cId="0" sldId="297"/>
        </pc:sldMkLst>
        <pc:spChg chg="add mod ord">
          <ac:chgData name="Jenn Anne" userId="2e42e5b19939340a" providerId="LiveId" clId="{72D6291F-4200-462F-AF0D-1FF105D843F0}" dt="2023-04-15T02:11:10.258" v="332" actId="167"/>
          <ac:spMkLst>
            <pc:docMk/>
            <pc:sldMk cId="0" sldId="297"/>
            <ac:spMk id="30" creationId="{D6E0E33F-66FD-7786-BD39-56EA8A63DCB5}"/>
          </ac:spMkLst>
        </pc:spChg>
        <pc:grpChg chg="del mod">
          <ac:chgData name="Jenn Anne" userId="2e42e5b19939340a" providerId="LiveId" clId="{72D6291F-4200-462F-AF0D-1FF105D843F0}" dt="2023-04-15T01:59:32.656" v="93" actId="478"/>
          <ac:grpSpMkLst>
            <pc:docMk/>
            <pc:sldMk cId="0" sldId="29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1:05.031" v="330" actId="167"/>
        <pc:sldMkLst>
          <pc:docMk/>
          <pc:sldMk cId="0" sldId="298"/>
        </pc:sldMkLst>
        <pc:spChg chg="add mod ord">
          <ac:chgData name="Jenn Anne" userId="2e42e5b19939340a" providerId="LiveId" clId="{72D6291F-4200-462F-AF0D-1FF105D843F0}" dt="2023-04-15T02:11:05.031" v="330" actId="167"/>
          <ac:spMkLst>
            <pc:docMk/>
            <pc:sldMk cId="0" sldId="298"/>
            <ac:spMk id="30" creationId="{B947645A-E20F-473E-87AF-2C2A556C931D}"/>
          </ac:spMkLst>
        </pc:spChg>
        <pc:grpChg chg="del mod">
          <ac:chgData name="Jenn Anne" userId="2e42e5b19939340a" providerId="LiveId" clId="{72D6291F-4200-462F-AF0D-1FF105D843F0}" dt="2023-04-15T01:59:34.188" v="95" actId="478"/>
          <ac:grpSpMkLst>
            <pc:docMk/>
            <pc:sldMk cId="0" sldId="29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0:58.457" v="328" actId="167"/>
        <pc:sldMkLst>
          <pc:docMk/>
          <pc:sldMk cId="0" sldId="299"/>
        </pc:sldMkLst>
        <pc:spChg chg="add mod ord">
          <ac:chgData name="Jenn Anne" userId="2e42e5b19939340a" providerId="LiveId" clId="{72D6291F-4200-462F-AF0D-1FF105D843F0}" dt="2023-04-15T02:10:58.457" v="328" actId="167"/>
          <ac:spMkLst>
            <pc:docMk/>
            <pc:sldMk cId="0" sldId="299"/>
            <ac:spMk id="30" creationId="{2947A84B-EE7E-5D8B-800A-602AD0CDF59F}"/>
          </ac:spMkLst>
        </pc:spChg>
        <pc:grpChg chg="del mod">
          <ac:chgData name="Jenn Anne" userId="2e42e5b19939340a" providerId="LiveId" clId="{72D6291F-4200-462F-AF0D-1FF105D843F0}" dt="2023-04-15T01:59:36.286" v="97" actId="478"/>
          <ac:grpSpMkLst>
            <pc:docMk/>
            <pc:sldMk cId="0" sldId="29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0:53.465" v="326" actId="167"/>
        <pc:sldMkLst>
          <pc:docMk/>
          <pc:sldMk cId="0" sldId="300"/>
        </pc:sldMkLst>
        <pc:spChg chg="add mod ord">
          <ac:chgData name="Jenn Anne" userId="2e42e5b19939340a" providerId="LiveId" clId="{72D6291F-4200-462F-AF0D-1FF105D843F0}" dt="2023-04-15T02:10:53.465" v="326" actId="167"/>
          <ac:spMkLst>
            <pc:docMk/>
            <pc:sldMk cId="0" sldId="300"/>
            <ac:spMk id="30" creationId="{E7D3D192-B6AA-6EFC-5AE6-F8EDE4B22C58}"/>
          </ac:spMkLst>
        </pc:spChg>
        <pc:grpChg chg="del mod">
          <ac:chgData name="Jenn Anne" userId="2e42e5b19939340a" providerId="LiveId" clId="{72D6291F-4200-462F-AF0D-1FF105D843F0}" dt="2023-04-15T01:59:37.822" v="99" actId="478"/>
          <ac:grpSpMkLst>
            <pc:docMk/>
            <pc:sldMk cId="0" sldId="30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0:48.584" v="324" actId="167"/>
        <pc:sldMkLst>
          <pc:docMk/>
          <pc:sldMk cId="0" sldId="301"/>
        </pc:sldMkLst>
        <pc:spChg chg="add mod ord">
          <ac:chgData name="Jenn Anne" userId="2e42e5b19939340a" providerId="LiveId" clId="{72D6291F-4200-462F-AF0D-1FF105D843F0}" dt="2023-04-15T02:10:48.584" v="324" actId="167"/>
          <ac:spMkLst>
            <pc:docMk/>
            <pc:sldMk cId="0" sldId="301"/>
            <ac:spMk id="30" creationId="{115BB2BB-B8AB-8021-C04B-61EB205E7DD7}"/>
          </ac:spMkLst>
        </pc:spChg>
        <pc:grpChg chg="del mod">
          <ac:chgData name="Jenn Anne" userId="2e42e5b19939340a" providerId="LiveId" clId="{72D6291F-4200-462F-AF0D-1FF105D843F0}" dt="2023-04-15T01:59:39.299" v="101" actId="478"/>
          <ac:grpSpMkLst>
            <pc:docMk/>
            <pc:sldMk cId="0" sldId="30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0:43.773" v="322" actId="167"/>
        <pc:sldMkLst>
          <pc:docMk/>
          <pc:sldMk cId="0" sldId="302"/>
        </pc:sldMkLst>
        <pc:spChg chg="add mod ord">
          <ac:chgData name="Jenn Anne" userId="2e42e5b19939340a" providerId="LiveId" clId="{72D6291F-4200-462F-AF0D-1FF105D843F0}" dt="2023-04-15T02:10:43.773" v="322" actId="167"/>
          <ac:spMkLst>
            <pc:docMk/>
            <pc:sldMk cId="0" sldId="302"/>
            <ac:spMk id="30" creationId="{782515D7-E273-B024-6FD2-1E1133E01E21}"/>
          </ac:spMkLst>
        </pc:spChg>
        <pc:grpChg chg="del mod">
          <ac:chgData name="Jenn Anne" userId="2e42e5b19939340a" providerId="LiveId" clId="{72D6291F-4200-462F-AF0D-1FF105D843F0}" dt="2023-04-15T01:59:41.730" v="103" actId="478"/>
          <ac:grpSpMkLst>
            <pc:docMk/>
            <pc:sldMk cId="0" sldId="30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0:38.676" v="320" actId="167"/>
        <pc:sldMkLst>
          <pc:docMk/>
          <pc:sldMk cId="0" sldId="303"/>
        </pc:sldMkLst>
        <pc:spChg chg="add mod ord">
          <ac:chgData name="Jenn Anne" userId="2e42e5b19939340a" providerId="LiveId" clId="{72D6291F-4200-462F-AF0D-1FF105D843F0}" dt="2023-04-15T02:10:38.676" v="320" actId="167"/>
          <ac:spMkLst>
            <pc:docMk/>
            <pc:sldMk cId="0" sldId="303"/>
            <ac:spMk id="30" creationId="{62FC1D96-7620-E8E5-B0DA-38759BFC9027}"/>
          </ac:spMkLst>
        </pc:spChg>
        <pc:grpChg chg="del mod">
          <ac:chgData name="Jenn Anne" userId="2e42e5b19939340a" providerId="LiveId" clId="{72D6291F-4200-462F-AF0D-1FF105D843F0}" dt="2023-04-15T01:59:43.187" v="105" actId="478"/>
          <ac:grpSpMkLst>
            <pc:docMk/>
            <pc:sldMk cId="0" sldId="30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0:33.383" v="318" actId="167"/>
        <pc:sldMkLst>
          <pc:docMk/>
          <pc:sldMk cId="0" sldId="304"/>
        </pc:sldMkLst>
        <pc:spChg chg="add mod ord">
          <ac:chgData name="Jenn Anne" userId="2e42e5b19939340a" providerId="LiveId" clId="{72D6291F-4200-462F-AF0D-1FF105D843F0}" dt="2023-04-15T02:10:33.383" v="318" actId="167"/>
          <ac:spMkLst>
            <pc:docMk/>
            <pc:sldMk cId="0" sldId="304"/>
            <ac:spMk id="30" creationId="{A6AC7397-F402-52A3-7753-96B32B493C42}"/>
          </ac:spMkLst>
        </pc:spChg>
        <pc:grpChg chg="del mod">
          <ac:chgData name="Jenn Anne" userId="2e42e5b19939340a" providerId="LiveId" clId="{72D6291F-4200-462F-AF0D-1FF105D843F0}" dt="2023-04-15T01:59:44.687" v="107" actId="478"/>
          <ac:grpSpMkLst>
            <pc:docMk/>
            <pc:sldMk cId="0" sldId="30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0:28.561" v="316" actId="167"/>
        <pc:sldMkLst>
          <pc:docMk/>
          <pc:sldMk cId="0" sldId="305"/>
        </pc:sldMkLst>
        <pc:spChg chg="add mod ord">
          <ac:chgData name="Jenn Anne" userId="2e42e5b19939340a" providerId="LiveId" clId="{72D6291F-4200-462F-AF0D-1FF105D843F0}" dt="2023-04-15T02:10:28.561" v="316" actId="167"/>
          <ac:spMkLst>
            <pc:docMk/>
            <pc:sldMk cId="0" sldId="305"/>
            <ac:spMk id="30" creationId="{9F4E0E90-2EAA-2199-09CB-100966CDA4F2}"/>
          </ac:spMkLst>
        </pc:spChg>
        <pc:grpChg chg="del mod">
          <ac:chgData name="Jenn Anne" userId="2e42e5b19939340a" providerId="LiveId" clId="{72D6291F-4200-462F-AF0D-1FF105D843F0}" dt="2023-04-15T01:59:49.302" v="109" actId="478"/>
          <ac:grpSpMkLst>
            <pc:docMk/>
            <pc:sldMk cId="0" sldId="30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0:23.310" v="314" actId="167"/>
        <pc:sldMkLst>
          <pc:docMk/>
          <pc:sldMk cId="0" sldId="306"/>
        </pc:sldMkLst>
        <pc:spChg chg="add mod ord">
          <ac:chgData name="Jenn Anne" userId="2e42e5b19939340a" providerId="LiveId" clId="{72D6291F-4200-462F-AF0D-1FF105D843F0}" dt="2023-04-15T02:10:23.310" v="314" actId="167"/>
          <ac:spMkLst>
            <pc:docMk/>
            <pc:sldMk cId="0" sldId="306"/>
            <ac:spMk id="30" creationId="{A794020A-BB33-35CA-3AB1-E5387713F919}"/>
          </ac:spMkLst>
        </pc:spChg>
        <pc:grpChg chg="del mod">
          <ac:chgData name="Jenn Anne" userId="2e42e5b19939340a" providerId="LiveId" clId="{72D6291F-4200-462F-AF0D-1FF105D843F0}" dt="2023-04-15T01:59:50.961" v="111" actId="478"/>
          <ac:grpSpMkLst>
            <pc:docMk/>
            <pc:sldMk cId="0" sldId="30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0:18.287" v="312" actId="167"/>
        <pc:sldMkLst>
          <pc:docMk/>
          <pc:sldMk cId="0" sldId="307"/>
        </pc:sldMkLst>
        <pc:spChg chg="add mod ord">
          <ac:chgData name="Jenn Anne" userId="2e42e5b19939340a" providerId="LiveId" clId="{72D6291F-4200-462F-AF0D-1FF105D843F0}" dt="2023-04-15T02:10:18.287" v="312" actId="167"/>
          <ac:spMkLst>
            <pc:docMk/>
            <pc:sldMk cId="0" sldId="307"/>
            <ac:spMk id="30" creationId="{829EEEC6-1EEF-6953-2E61-2608A7018390}"/>
          </ac:spMkLst>
        </pc:spChg>
        <pc:grpChg chg="del mod">
          <ac:chgData name="Jenn Anne" userId="2e42e5b19939340a" providerId="LiveId" clId="{72D6291F-4200-462F-AF0D-1FF105D843F0}" dt="2023-04-15T01:59:52.404" v="113" actId="478"/>
          <ac:grpSpMkLst>
            <pc:docMk/>
            <pc:sldMk cId="0" sldId="30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0:12.589" v="310" actId="167"/>
        <pc:sldMkLst>
          <pc:docMk/>
          <pc:sldMk cId="0" sldId="308"/>
        </pc:sldMkLst>
        <pc:spChg chg="add mod ord">
          <ac:chgData name="Jenn Anne" userId="2e42e5b19939340a" providerId="LiveId" clId="{72D6291F-4200-462F-AF0D-1FF105D843F0}" dt="2023-04-15T02:10:12.589" v="310" actId="167"/>
          <ac:spMkLst>
            <pc:docMk/>
            <pc:sldMk cId="0" sldId="308"/>
            <ac:spMk id="30" creationId="{1B56F06C-F166-6951-8499-B44326EFB5E4}"/>
          </ac:spMkLst>
        </pc:spChg>
        <pc:grpChg chg="del mod">
          <ac:chgData name="Jenn Anne" userId="2e42e5b19939340a" providerId="LiveId" clId="{72D6291F-4200-462F-AF0D-1FF105D843F0}" dt="2023-04-15T01:59:53.909" v="115" actId="478"/>
          <ac:grpSpMkLst>
            <pc:docMk/>
            <pc:sldMk cId="0" sldId="30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0:07.822" v="308" actId="167"/>
        <pc:sldMkLst>
          <pc:docMk/>
          <pc:sldMk cId="0" sldId="309"/>
        </pc:sldMkLst>
        <pc:spChg chg="add mod ord">
          <ac:chgData name="Jenn Anne" userId="2e42e5b19939340a" providerId="LiveId" clId="{72D6291F-4200-462F-AF0D-1FF105D843F0}" dt="2023-04-15T02:10:07.822" v="308" actId="167"/>
          <ac:spMkLst>
            <pc:docMk/>
            <pc:sldMk cId="0" sldId="309"/>
            <ac:spMk id="30" creationId="{D1724A6C-5109-71C2-7FBE-D4D79EC72305}"/>
          </ac:spMkLst>
        </pc:spChg>
        <pc:grpChg chg="del mod">
          <ac:chgData name="Jenn Anne" userId="2e42e5b19939340a" providerId="LiveId" clId="{72D6291F-4200-462F-AF0D-1FF105D843F0}" dt="2023-04-15T01:59:55.425" v="117" actId="478"/>
          <ac:grpSpMkLst>
            <pc:docMk/>
            <pc:sldMk cId="0" sldId="30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10:02.811" v="306" actId="167"/>
        <pc:sldMkLst>
          <pc:docMk/>
          <pc:sldMk cId="0" sldId="310"/>
        </pc:sldMkLst>
        <pc:spChg chg="add mod ord">
          <ac:chgData name="Jenn Anne" userId="2e42e5b19939340a" providerId="LiveId" clId="{72D6291F-4200-462F-AF0D-1FF105D843F0}" dt="2023-04-15T02:10:02.811" v="306" actId="167"/>
          <ac:spMkLst>
            <pc:docMk/>
            <pc:sldMk cId="0" sldId="310"/>
            <ac:spMk id="30" creationId="{4A5CA188-E083-C6DC-E128-07530600F011}"/>
          </ac:spMkLst>
        </pc:spChg>
        <pc:grpChg chg="del mod">
          <ac:chgData name="Jenn Anne" userId="2e42e5b19939340a" providerId="LiveId" clId="{72D6291F-4200-462F-AF0D-1FF105D843F0}" dt="2023-04-15T01:59:57.147" v="119" actId="478"/>
          <ac:grpSpMkLst>
            <pc:docMk/>
            <pc:sldMk cId="0" sldId="31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9:57.219" v="304" actId="167"/>
        <pc:sldMkLst>
          <pc:docMk/>
          <pc:sldMk cId="0" sldId="311"/>
        </pc:sldMkLst>
        <pc:spChg chg="add mod ord">
          <ac:chgData name="Jenn Anne" userId="2e42e5b19939340a" providerId="LiveId" clId="{72D6291F-4200-462F-AF0D-1FF105D843F0}" dt="2023-04-15T02:09:57.219" v="304" actId="167"/>
          <ac:spMkLst>
            <pc:docMk/>
            <pc:sldMk cId="0" sldId="311"/>
            <ac:spMk id="30" creationId="{7A9DCE09-D8BB-2707-7AF1-A90579C87F96}"/>
          </ac:spMkLst>
        </pc:spChg>
        <pc:grpChg chg="del mod">
          <ac:chgData name="Jenn Anne" userId="2e42e5b19939340a" providerId="LiveId" clId="{72D6291F-4200-462F-AF0D-1FF105D843F0}" dt="2023-04-15T02:00:01.001" v="121" actId="478"/>
          <ac:grpSpMkLst>
            <pc:docMk/>
            <pc:sldMk cId="0" sldId="31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9:51.535" v="302" actId="167"/>
        <pc:sldMkLst>
          <pc:docMk/>
          <pc:sldMk cId="0" sldId="312"/>
        </pc:sldMkLst>
        <pc:spChg chg="add mod ord">
          <ac:chgData name="Jenn Anne" userId="2e42e5b19939340a" providerId="LiveId" clId="{72D6291F-4200-462F-AF0D-1FF105D843F0}" dt="2023-04-15T02:09:51.535" v="302" actId="167"/>
          <ac:spMkLst>
            <pc:docMk/>
            <pc:sldMk cId="0" sldId="312"/>
            <ac:spMk id="30" creationId="{F2E222FC-23F4-D321-DA57-07DE542E0C25}"/>
          </ac:spMkLst>
        </pc:spChg>
        <pc:grpChg chg="del mod">
          <ac:chgData name="Jenn Anne" userId="2e42e5b19939340a" providerId="LiveId" clId="{72D6291F-4200-462F-AF0D-1FF105D843F0}" dt="2023-04-15T02:00:02.724" v="123" actId="478"/>
          <ac:grpSpMkLst>
            <pc:docMk/>
            <pc:sldMk cId="0" sldId="31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9:46.075" v="300" actId="167"/>
        <pc:sldMkLst>
          <pc:docMk/>
          <pc:sldMk cId="0" sldId="313"/>
        </pc:sldMkLst>
        <pc:spChg chg="add mod ord">
          <ac:chgData name="Jenn Anne" userId="2e42e5b19939340a" providerId="LiveId" clId="{72D6291F-4200-462F-AF0D-1FF105D843F0}" dt="2023-04-15T02:09:46.075" v="300" actId="167"/>
          <ac:spMkLst>
            <pc:docMk/>
            <pc:sldMk cId="0" sldId="313"/>
            <ac:spMk id="30" creationId="{133C9137-5BB2-0171-5BB1-FFF3A1256EB6}"/>
          </ac:spMkLst>
        </pc:spChg>
        <pc:grpChg chg="del mod">
          <ac:chgData name="Jenn Anne" userId="2e42e5b19939340a" providerId="LiveId" clId="{72D6291F-4200-462F-AF0D-1FF105D843F0}" dt="2023-04-15T02:04:09.576" v="125" actId="478"/>
          <ac:grpSpMkLst>
            <pc:docMk/>
            <pc:sldMk cId="0" sldId="31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9:39.821" v="298" actId="167"/>
        <pc:sldMkLst>
          <pc:docMk/>
          <pc:sldMk cId="0" sldId="314"/>
        </pc:sldMkLst>
        <pc:spChg chg="add mod ord">
          <ac:chgData name="Jenn Anne" userId="2e42e5b19939340a" providerId="LiveId" clId="{72D6291F-4200-462F-AF0D-1FF105D843F0}" dt="2023-04-15T02:09:39.821" v="298" actId="167"/>
          <ac:spMkLst>
            <pc:docMk/>
            <pc:sldMk cId="0" sldId="314"/>
            <ac:spMk id="30" creationId="{12628398-3735-5369-DB76-F428D325DCF9}"/>
          </ac:spMkLst>
        </pc:spChg>
        <pc:grpChg chg="del mod">
          <ac:chgData name="Jenn Anne" userId="2e42e5b19939340a" providerId="LiveId" clId="{72D6291F-4200-462F-AF0D-1FF105D843F0}" dt="2023-04-15T02:04:11.201" v="127" actId="478"/>
          <ac:grpSpMkLst>
            <pc:docMk/>
            <pc:sldMk cId="0" sldId="31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9:35.412" v="296" actId="167"/>
        <pc:sldMkLst>
          <pc:docMk/>
          <pc:sldMk cId="0" sldId="315"/>
        </pc:sldMkLst>
        <pc:spChg chg="add mod ord">
          <ac:chgData name="Jenn Anne" userId="2e42e5b19939340a" providerId="LiveId" clId="{72D6291F-4200-462F-AF0D-1FF105D843F0}" dt="2023-04-15T02:09:35.412" v="296" actId="167"/>
          <ac:spMkLst>
            <pc:docMk/>
            <pc:sldMk cId="0" sldId="315"/>
            <ac:spMk id="30" creationId="{8E3818D6-4DAF-E89D-AAE6-2188B09484DD}"/>
          </ac:spMkLst>
        </pc:spChg>
        <pc:grpChg chg="del mod">
          <ac:chgData name="Jenn Anne" userId="2e42e5b19939340a" providerId="LiveId" clId="{72D6291F-4200-462F-AF0D-1FF105D843F0}" dt="2023-04-15T02:04:12.950" v="129" actId="478"/>
          <ac:grpSpMkLst>
            <pc:docMk/>
            <pc:sldMk cId="0" sldId="31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9:28.768" v="294" actId="167"/>
        <pc:sldMkLst>
          <pc:docMk/>
          <pc:sldMk cId="0" sldId="316"/>
        </pc:sldMkLst>
        <pc:spChg chg="add mod ord">
          <ac:chgData name="Jenn Anne" userId="2e42e5b19939340a" providerId="LiveId" clId="{72D6291F-4200-462F-AF0D-1FF105D843F0}" dt="2023-04-15T02:09:28.768" v="294" actId="167"/>
          <ac:spMkLst>
            <pc:docMk/>
            <pc:sldMk cId="0" sldId="316"/>
            <ac:spMk id="30" creationId="{5A8D1728-49A9-C525-0AFA-D445E3443F33}"/>
          </ac:spMkLst>
        </pc:spChg>
        <pc:grpChg chg="del mod">
          <ac:chgData name="Jenn Anne" userId="2e42e5b19939340a" providerId="LiveId" clId="{72D6291F-4200-462F-AF0D-1FF105D843F0}" dt="2023-04-15T02:04:14.457" v="131" actId="478"/>
          <ac:grpSpMkLst>
            <pc:docMk/>
            <pc:sldMk cId="0" sldId="31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9:23.780" v="292" actId="167"/>
        <pc:sldMkLst>
          <pc:docMk/>
          <pc:sldMk cId="0" sldId="317"/>
        </pc:sldMkLst>
        <pc:spChg chg="add mod ord">
          <ac:chgData name="Jenn Anne" userId="2e42e5b19939340a" providerId="LiveId" clId="{72D6291F-4200-462F-AF0D-1FF105D843F0}" dt="2023-04-15T02:09:23.780" v="292" actId="167"/>
          <ac:spMkLst>
            <pc:docMk/>
            <pc:sldMk cId="0" sldId="317"/>
            <ac:spMk id="30" creationId="{276B74EC-B998-6898-6ACD-47933001CC7B}"/>
          </ac:spMkLst>
        </pc:spChg>
        <pc:grpChg chg="del mod">
          <ac:chgData name="Jenn Anne" userId="2e42e5b19939340a" providerId="LiveId" clId="{72D6291F-4200-462F-AF0D-1FF105D843F0}" dt="2023-04-15T02:04:15.916" v="133" actId="478"/>
          <ac:grpSpMkLst>
            <pc:docMk/>
            <pc:sldMk cId="0" sldId="31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9:19.227" v="290" actId="167"/>
        <pc:sldMkLst>
          <pc:docMk/>
          <pc:sldMk cId="0" sldId="318"/>
        </pc:sldMkLst>
        <pc:spChg chg="add mod ord">
          <ac:chgData name="Jenn Anne" userId="2e42e5b19939340a" providerId="LiveId" clId="{72D6291F-4200-462F-AF0D-1FF105D843F0}" dt="2023-04-15T02:09:19.227" v="290" actId="167"/>
          <ac:spMkLst>
            <pc:docMk/>
            <pc:sldMk cId="0" sldId="318"/>
            <ac:spMk id="30" creationId="{EF608634-C92D-DA52-2300-D61BA7E13552}"/>
          </ac:spMkLst>
        </pc:spChg>
        <pc:grpChg chg="del mod">
          <ac:chgData name="Jenn Anne" userId="2e42e5b19939340a" providerId="LiveId" clId="{72D6291F-4200-462F-AF0D-1FF105D843F0}" dt="2023-04-15T02:04:17.241" v="135" actId="478"/>
          <ac:grpSpMkLst>
            <pc:docMk/>
            <pc:sldMk cId="0" sldId="31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9:14.677" v="288" actId="167"/>
        <pc:sldMkLst>
          <pc:docMk/>
          <pc:sldMk cId="0" sldId="319"/>
        </pc:sldMkLst>
        <pc:spChg chg="add mod ord">
          <ac:chgData name="Jenn Anne" userId="2e42e5b19939340a" providerId="LiveId" clId="{72D6291F-4200-462F-AF0D-1FF105D843F0}" dt="2023-04-15T02:09:14.677" v="288" actId="167"/>
          <ac:spMkLst>
            <pc:docMk/>
            <pc:sldMk cId="0" sldId="319"/>
            <ac:spMk id="30" creationId="{162379CD-203E-F476-D78B-0175101B34BE}"/>
          </ac:spMkLst>
        </pc:spChg>
        <pc:grpChg chg="del mod">
          <ac:chgData name="Jenn Anne" userId="2e42e5b19939340a" providerId="LiveId" clId="{72D6291F-4200-462F-AF0D-1FF105D843F0}" dt="2023-04-15T02:04:18.737" v="137" actId="478"/>
          <ac:grpSpMkLst>
            <pc:docMk/>
            <pc:sldMk cId="0" sldId="31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9:09.643" v="286" actId="167"/>
        <pc:sldMkLst>
          <pc:docMk/>
          <pc:sldMk cId="0" sldId="320"/>
        </pc:sldMkLst>
        <pc:spChg chg="add mod ord">
          <ac:chgData name="Jenn Anne" userId="2e42e5b19939340a" providerId="LiveId" clId="{72D6291F-4200-462F-AF0D-1FF105D843F0}" dt="2023-04-15T02:09:09.643" v="286" actId="167"/>
          <ac:spMkLst>
            <pc:docMk/>
            <pc:sldMk cId="0" sldId="320"/>
            <ac:spMk id="30" creationId="{8BB6F0D1-6588-70FB-251F-C494A9A905AB}"/>
          </ac:spMkLst>
        </pc:spChg>
        <pc:grpChg chg="del mod">
          <ac:chgData name="Jenn Anne" userId="2e42e5b19939340a" providerId="LiveId" clId="{72D6291F-4200-462F-AF0D-1FF105D843F0}" dt="2023-04-15T02:04:20.108" v="139" actId="478"/>
          <ac:grpSpMkLst>
            <pc:docMk/>
            <pc:sldMk cId="0" sldId="32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9:04.526" v="284" actId="167"/>
        <pc:sldMkLst>
          <pc:docMk/>
          <pc:sldMk cId="0" sldId="321"/>
        </pc:sldMkLst>
        <pc:spChg chg="add mod ord">
          <ac:chgData name="Jenn Anne" userId="2e42e5b19939340a" providerId="LiveId" clId="{72D6291F-4200-462F-AF0D-1FF105D843F0}" dt="2023-04-15T02:09:04.526" v="284" actId="167"/>
          <ac:spMkLst>
            <pc:docMk/>
            <pc:sldMk cId="0" sldId="321"/>
            <ac:spMk id="30" creationId="{6AC6FA64-AD9B-6433-32B8-EB08F4FA6512}"/>
          </ac:spMkLst>
        </pc:spChg>
        <pc:grpChg chg="del mod">
          <ac:chgData name="Jenn Anne" userId="2e42e5b19939340a" providerId="LiveId" clId="{72D6291F-4200-462F-AF0D-1FF105D843F0}" dt="2023-04-15T02:04:21.487" v="141" actId="478"/>
          <ac:grpSpMkLst>
            <pc:docMk/>
            <pc:sldMk cId="0" sldId="32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9:00.018" v="282" actId="167"/>
        <pc:sldMkLst>
          <pc:docMk/>
          <pc:sldMk cId="0" sldId="322"/>
        </pc:sldMkLst>
        <pc:spChg chg="add mod ord">
          <ac:chgData name="Jenn Anne" userId="2e42e5b19939340a" providerId="LiveId" clId="{72D6291F-4200-462F-AF0D-1FF105D843F0}" dt="2023-04-15T02:09:00.018" v="282" actId="167"/>
          <ac:spMkLst>
            <pc:docMk/>
            <pc:sldMk cId="0" sldId="322"/>
            <ac:spMk id="30" creationId="{70EEA2E1-B186-5932-192E-CC9ADCBA5879}"/>
          </ac:spMkLst>
        </pc:spChg>
        <pc:grpChg chg="del mod">
          <ac:chgData name="Jenn Anne" userId="2e42e5b19939340a" providerId="LiveId" clId="{72D6291F-4200-462F-AF0D-1FF105D843F0}" dt="2023-04-15T02:04:22.844" v="143" actId="478"/>
          <ac:grpSpMkLst>
            <pc:docMk/>
            <pc:sldMk cId="0" sldId="32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8:54.213" v="280" actId="167"/>
        <pc:sldMkLst>
          <pc:docMk/>
          <pc:sldMk cId="0" sldId="323"/>
        </pc:sldMkLst>
        <pc:spChg chg="add mod ord">
          <ac:chgData name="Jenn Anne" userId="2e42e5b19939340a" providerId="LiveId" clId="{72D6291F-4200-462F-AF0D-1FF105D843F0}" dt="2023-04-15T02:08:54.213" v="280" actId="167"/>
          <ac:spMkLst>
            <pc:docMk/>
            <pc:sldMk cId="0" sldId="323"/>
            <ac:spMk id="30" creationId="{D0DDF7F6-F9F7-2865-78F4-5C658C6FF2D6}"/>
          </ac:spMkLst>
        </pc:spChg>
        <pc:grpChg chg="del mod">
          <ac:chgData name="Jenn Anne" userId="2e42e5b19939340a" providerId="LiveId" clId="{72D6291F-4200-462F-AF0D-1FF105D843F0}" dt="2023-04-15T02:04:24.339" v="145" actId="478"/>
          <ac:grpSpMkLst>
            <pc:docMk/>
            <pc:sldMk cId="0" sldId="32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8:49.303" v="278" actId="167"/>
        <pc:sldMkLst>
          <pc:docMk/>
          <pc:sldMk cId="0" sldId="324"/>
        </pc:sldMkLst>
        <pc:spChg chg="add mod ord">
          <ac:chgData name="Jenn Anne" userId="2e42e5b19939340a" providerId="LiveId" clId="{72D6291F-4200-462F-AF0D-1FF105D843F0}" dt="2023-04-15T02:08:49.303" v="278" actId="167"/>
          <ac:spMkLst>
            <pc:docMk/>
            <pc:sldMk cId="0" sldId="324"/>
            <ac:spMk id="30" creationId="{901697BE-9EAE-F237-4267-B9EB2AAA53D5}"/>
          </ac:spMkLst>
        </pc:spChg>
        <pc:grpChg chg="del mod">
          <ac:chgData name="Jenn Anne" userId="2e42e5b19939340a" providerId="LiveId" clId="{72D6291F-4200-462F-AF0D-1FF105D843F0}" dt="2023-04-15T02:04:25.738" v="147" actId="478"/>
          <ac:grpSpMkLst>
            <pc:docMk/>
            <pc:sldMk cId="0" sldId="32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8:44.122" v="276" actId="167"/>
        <pc:sldMkLst>
          <pc:docMk/>
          <pc:sldMk cId="0" sldId="325"/>
        </pc:sldMkLst>
        <pc:spChg chg="add mod ord">
          <ac:chgData name="Jenn Anne" userId="2e42e5b19939340a" providerId="LiveId" clId="{72D6291F-4200-462F-AF0D-1FF105D843F0}" dt="2023-04-15T02:08:44.122" v="276" actId="167"/>
          <ac:spMkLst>
            <pc:docMk/>
            <pc:sldMk cId="0" sldId="325"/>
            <ac:spMk id="30" creationId="{A069824E-B250-E3CD-EB8D-81761BD184A4}"/>
          </ac:spMkLst>
        </pc:spChg>
        <pc:grpChg chg="del mod">
          <ac:chgData name="Jenn Anne" userId="2e42e5b19939340a" providerId="LiveId" clId="{72D6291F-4200-462F-AF0D-1FF105D843F0}" dt="2023-04-15T02:04:27.140" v="149" actId="478"/>
          <ac:grpSpMkLst>
            <pc:docMk/>
            <pc:sldMk cId="0" sldId="32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8:39.087" v="274" actId="167"/>
        <pc:sldMkLst>
          <pc:docMk/>
          <pc:sldMk cId="0" sldId="326"/>
        </pc:sldMkLst>
        <pc:spChg chg="add mod ord">
          <ac:chgData name="Jenn Anne" userId="2e42e5b19939340a" providerId="LiveId" clId="{72D6291F-4200-462F-AF0D-1FF105D843F0}" dt="2023-04-15T02:08:39.087" v="274" actId="167"/>
          <ac:spMkLst>
            <pc:docMk/>
            <pc:sldMk cId="0" sldId="326"/>
            <ac:spMk id="30" creationId="{8C9FEA10-2F3E-0828-C9D5-B89FB8AB44B5}"/>
          </ac:spMkLst>
        </pc:spChg>
        <pc:grpChg chg="del mod">
          <ac:chgData name="Jenn Anne" userId="2e42e5b19939340a" providerId="LiveId" clId="{72D6291F-4200-462F-AF0D-1FF105D843F0}" dt="2023-04-15T02:04:28.630" v="151" actId="478"/>
          <ac:grpSpMkLst>
            <pc:docMk/>
            <pc:sldMk cId="0" sldId="32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8:33.506" v="272" actId="167"/>
        <pc:sldMkLst>
          <pc:docMk/>
          <pc:sldMk cId="0" sldId="327"/>
        </pc:sldMkLst>
        <pc:spChg chg="add mod ord">
          <ac:chgData name="Jenn Anne" userId="2e42e5b19939340a" providerId="LiveId" clId="{72D6291F-4200-462F-AF0D-1FF105D843F0}" dt="2023-04-15T02:08:33.506" v="272" actId="167"/>
          <ac:spMkLst>
            <pc:docMk/>
            <pc:sldMk cId="0" sldId="327"/>
            <ac:spMk id="30" creationId="{03257F27-D5BA-3463-D524-140A4307DFB7}"/>
          </ac:spMkLst>
        </pc:spChg>
        <pc:grpChg chg="del mod">
          <ac:chgData name="Jenn Anne" userId="2e42e5b19939340a" providerId="LiveId" clId="{72D6291F-4200-462F-AF0D-1FF105D843F0}" dt="2023-04-15T02:04:29.965" v="153" actId="478"/>
          <ac:grpSpMkLst>
            <pc:docMk/>
            <pc:sldMk cId="0" sldId="32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8:28.266" v="270" actId="167"/>
        <pc:sldMkLst>
          <pc:docMk/>
          <pc:sldMk cId="0" sldId="328"/>
        </pc:sldMkLst>
        <pc:spChg chg="add mod ord">
          <ac:chgData name="Jenn Anne" userId="2e42e5b19939340a" providerId="LiveId" clId="{72D6291F-4200-462F-AF0D-1FF105D843F0}" dt="2023-04-15T02:08:28.266" v="270" actId="167"/>
          <ac:spMkLst>
            <pc:docMk/>
            <pc:sldMk cId="0" sldId="328"/>
            <ac:spMk id="30" creationId="{9C872B47-9867-5E05-6ACC-5F1E0ACEFB70}"/>
          </ac:spMkLst>
        </pc:spChg>
        <pc:grpChg chg="del mod">
          <ac:chgData name="Jenn Anne" userId="2e42e5b19939340a" providerId="LiveId" clId="{72D6291F-4200-462F-AF0D-1FF105D843F0}" dt="2023-04-15T02:04:31.292" v="155" actId="478"/>
          <ac:grpSpMkLst>
            <pc:docMk/>
            <pc:sldMk cId="0" sldId="32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8:23.365" v="268" actId="167"/>
        <pc:sldMkLst>
          <pc:docMk/>
          <pc:sldMk cId="0" sldId="329"/>
        </pc:sldMkLst>
        <pc:spChg chg="add mod ord">
          <ac:chgData name="Jenn Anne" userId="2e42e5b19939340a" providerId="LiveId" clId="{72D6291F-4200-462F-AF0D-1FF105D843F0}" dt="2023-04-15T02:08:23.365" v="268" actId="167"/>
          <ac:spMkLst>
            <pc:docMk/>
            <pc:sldMk cId="0" sldId="329"/>
            <ac:spMk id="30" creationId="{57806C5D-91DE-5959-2FC4-942F2E0C040B}"/>
          </ac:spMkLst>
        </pc:spChg>
        <pc:grpChg chg="del mod">
          <ac:chgData name="Jenn Anne" userId="2e42e5b19939340a" providerId="LiveId" clId="{72D6291F-4200-462F-AF0D-1FF105D843F0}" dt="2023-04-15T02:04:32.657" v="157" actId="478"/>
          <ac:grpSpMkLst>
            <pc:docMk/>
            <pc:sldMk cId="0" sldId="32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8:18.191" v="266" actId="167"/>
        <pc:sldMkLst>
          <pc:docMk/>
          <pc:sldMk cId="0" sldId="330"/>
        </pc:sldMkLst>
        <pc:spChg chg="add mod ord">
          <ac:chgData name="Jenn Anne" userId="2e42e5b19939340a" providerId="LiveId" clId="{72D6291F-4200-462F-AF0D-1FF105D843F0}" dt="2023-04-15T02:08:18.191" v="266" actId="167"/>
          <ac:spMkLst>
            <pc:docMk/>
            <pc:sldMk cId="0" sldId="330"/>
            <ac:spMk id="30" creationId="{E4676BC7-7675-148A-A6FA-ACCC854872D3}"/>
          </ac:spMkLst>
        </pc:spChg>
        <pc:grpChg chg="del mod">
          <ac:chgData name="Jenn Anne" userId="2e42e5b19939340a" providerId="LiveId" clId="{72D6291F-4200-462F-AF0D-1FF105D843F0}" dt="2023-04-15T02:04:34.049" v="159" actId="478"/>
          <ac:grpSpMkLst>
            <pc:docMk/>
            <pc:sldMk cId="0" sldId="33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8:12.920" v="264" actId="167"/>
        <pc:sldMkLst>
          <pc:docMk/>
          <pc:sldMk cId="0" sldId="331"/>
        </pc:sldMkLst>
        <pc:spChg chg="add mod ord">
          <ac:chgData name="Jenn Anne" userId="2e42e5b19939340a" providerId="LiveId" clId="{72D6291F-4200-462F-AF0D-1FF105D843F0}" dt="2023-04-15T02:08:12.920" v="264" actId="167"/>
          <ac:spMkLst>
            <pc:docMk/>
            <pc:sldMk cId="0" sldId="331"/>
            <ac:spMk id="30" creationId="{B4C96602-7202-5ADB-E3CA-BA582B08779E}"/>
          </ac:spMkLst>
        </pc:spChg>
        <pc:grpChg chg="del mod">
          <ac:chgData name="Jenn Anne" userId="2e42e5b19939340a" providerId="LiveId" clId="{72D6291F-4200-462F-AF0D-1FF105D843F0}" dt="2023-04-15T02:04:35.281" v="161" actId="478"/>
          <ac:grpSpMkLst>
            <pc:docMk/>
            <pc:sldMk cId="0" sldId="33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8:07.653" v="262" actId="167"/>
        <pc:sldMkLst>
          <pc:docMk/>
          <pc:sldMk cId="0" sldId="332"/>
        </pc:sldMkLst>
        <pc:spChg chg="add mod ord">
          <ac:chgData name="Jenn Anne" userId="2e42e5b19939340a" providerId="LiveId" clId="{72D6291F-4200-462F-AF0D-1FF105D843F0}" dt="2023-04-15T02:08:07.653" v="262" actId="167"/>
          <ac:spMkLst>
            <pc:docMk/>
            <pc:sldMk cId="0" sldId="332"/>
            <ac:spMk id="30" creationId="{4FEA25E4-EDC0-976E-4C2E-6CEE961434EC}"/>
          </ac:spMkLst>
        </pc:spChg>
        <pc:grpChg chg="del mod">
          <ac:chgData name="Jenn Anne" userId="2e42e5b19939340a" providerId="LiveId" clId="{72D6291F-4200-462F-AF0D-1FF105D843F0}" dt="2023-04-15T02:04:36.658" v="163" actId="478"/>
          <ac:grpSpMkLst>
            <pc:docMk/>
            <pc:sldMk cId="0" sldId="33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8:02.471" v="260" actId="167"/>
        <pc:sldMkLst>
          <pc:docMk/>
          <pc:sldMk cId="0" sldId="333"/>
        </pc:sldMkLst>
        <pc:spChg chg="add mod ord">
          <ac:chgData name="Jenn Anne" userId="2e42e5b19939340a" providerId="LiveId" clId="{72D6291F-4200-462F-AF0D-1FF105D843F0}" dt="2023-04-15T02:08:02.471" v="260" actId="167"/>
          <ac:spMkLst>
            <pc:docMk/>
            <pc:sldMk cId="0" sldId="333"/>
            <ac:spMk id="30" creationId="{E66E2469-C690-0DC0-BF93-E05CE7C829EB}"/>
          </ac:spMkLst>
        </pc:spChg>
        <pc:grpChg chg="del mod">
          <ac:chgData name="Jenn Anne" userId="2e42e5b19939340a" providerId="LiveId" clId="{72D6291F-4200-462F-AF0D-1FF105D843F0}" dt="2023-04-15T02:04:38.049" v="165" actId="478"/>
          <ac:grpSpMkLst>
            <pc:docMk/>
            <pc:sldMk cId="0" sldId="33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7:57.124" v="258" actId="167"/>
        <pc:sldMkLst>
          <pc:docMk/>
          <pc:sldMk cId="0" sldId="334"/>
        </pc:sldMkLst>
        <pc:spChg chg="add mod ord">
          <ac:chgData name="Jenn Anne" userId="2e42e5b19939340a" providerId="LiveId" clId="{72D6291F-4200-462F-AF0D-1FF105D843F0}" dt="2023-04-15T02:07:57.124" v="258" actId="167"/>
          <ac:spMkLst>
            <pc:docMk/>
            <pc:sldMk cId="0" sldId="334"/>
            <ac:spMk id="30" creationId="{EA5BD453-1942-972C-684D-C7B9EC200BDD}"/>
          </ac:spMkLst>
        </pc:spChg>
        <pc:grpChg chg="del mod">
          <ac:chgData name="Jenn Anne" userId="2e42e5b19939340a" providerId="LiveId" clId="{72D6291F-4200-462F-AF0D-1FF105D843F0}" dt="2023-04-15T02:04:39.428" v="167" actId="478"/>
          <ac:grpSpMkLst>
            <pc:docMk/>
            <pc:sldMk cId="0" sldId="33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7:51.497" v="256" actId="167"/>
        <pc:sldMkLst>
          <pc:docMk/>
          <pc:sldMk cId="0" sldId="335"/>
        </pc:sldMkLst>
        <pc:spChg chg="add mod ord">
          <ac:chgData name="Jenn Anne" userId="2e42e5b19939340a" providerId="LiveId" clId="{72D6291F-4200-462F-AF0D-1FF105D843F0}" dt="2023-04-15T02:07:51.497" v="256" actId="167"/>
          <ac:spMkLst>
            <pc:docMk/>
            <pc:sldMk cId="0" sldId="335"/>
            <ac:spMk id="30" creationId="{C1E56B68-06A6-2189-8ACF-8B401992FD9C}"/>
          </ac:spMkLst>
        </pc:spChg>
        <pc:grpChg chg="del mod">
          <ac:chgData name="Jenn Anne" userId="2e42e5b19939340a" providerId="LiveId" clId="{72D6291F-4200-462F-AF0D-1FF105D843F0}" dt="2023-04-15T02:04:41.122" v="169" actId="478"/>
          <ac:grpSpMkLst>
            <pc:docMk/>
            <pc:sldMk cId="0" sldId="33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7:45.251" v="254" actId="167"/>
        <pc:sldMkLst>
          <pc:docMk/>
          <pc:sldMk cId="0" sldId="336"/>
        </pc:sldMkLst>
        <pc:spChg chg="add mod ord">
          <ac:chgData name="Jenn Anne" userId="2e42e5b19939340a" providerId="LiveId" clId="{72D6291F-4200-462F-AF0D-1FF105D843F0}" dt="2023-04-15T02:07:45.251" v="254" actId="167"/>
          <ac:spMkLst>
            <pc:docMk/>
            <pc:sldMk cId="0" sldId="336"/>
            <ac:spMk id="30" creationId="{C748C157-557B-A5EE-7D76-6405D6A4329C}"/>
          </ac:spMkLst>
        </pc:spChg>
        <pc:grpChg chg="del mod">
          <ac:chgData name="Jenn Anne" userId="2e42e5b19939340a" providerId="LiveId" clId="{72D6291F-4200-462F-AF0D-1FF105D843F0}" dt="2023-04-15T02:04:42.694" v="171" actId="478"/>
          <ac:grpSpMkLst>
            <pc:docMk/>
            <pc:sldMk cId="0" sldId="33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7:29.922" v="252" actId="167"/>
        <pc:sldMkLst>
          <pc:docMk/>
          <pc:sldMk cId="0" sldId="337"/>
        </pc:sldMkLst>
        <pc:spChg chg="add mod ord">
          <ac:chgData name="Jenn Anne" userId="2e42e5b19939340a" providerId="LiveId" clId="{72D6291F-4200-462F-AF0D-1FF105D843F0}" dt="2023-04-15T02:07:29.922" v="252" actId="167"/>
          <ac:spMkLst>
            <pc:docMk/>
            <pc:sldMk cId="0" sldId="337"/>
            <ac:spMk id="30" creationId="{587CFD04-611E-5E8A-470F-80E7C33DA16F}"/>
          </ac:spMkLst>
        </pc:spChg>
        <pc:grpChg chg="del mod">
          <ac:chgData name="Jenn Anne" userId="2e42e5b19939340a" providerId="LiveId" clId="{72D6291F-4200-462F-AF0D-1FF105D843F0}" dt="2023-04-15T02:04:44.552" v="173" actId="478"/>
          <ac:grpSpMkLst>
            <pc:docMk/>
            <pc:sldMk cId="0" sldId="33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7:24.729" v="250" actId="167"/>
        <pc:sldMkLst>
          <pc:docMk/>
          <pc:sldMk cId="0" sldId="338"/>
        </pc:sldMkLst>
        <pc:spChg chg="add mod ord">
          <ac:chgData name="Jenn Anne" userId="2e42e5b19939340a" providerId="LiveId" clId="{72D6291F-4200-462F-AF0D-1FF105D843F0}" dt="2023-04-15T02:07:24.729" v="250" actId="167"/>
          <ac:spMkLst>
            <pc:docMk/>
            <pc:sldMk cId="0" sldId="338"/>
            <ac:spMk id="30" creationId="{06E19683-62A0-391E-6672-17781B2A0049}"/>
          </ac:spMkLst>
        </pc:spChg>
        <pc:grpChg chg="del mod">
          <ac:chgData name="Jenn Anne" userId="2e42e5b19939340a" providerId="LiveId" clId="{72D6291F-4200-462F-AF0D-1FF105D843F0}" dt="2023-04-15T02:04:45.898" v="175" actId="478"/>
          <ac:grpSpMkLst>
            <pc:docMk/>
            <pc:sldMk cId="0" sldId="33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7:19.844" v="248" actId="167"/>
        <pc:sldMkLst>
          <pc:docMk/>
          <pc:sldMk cId="0" sldId="339"/>
        </pc:sldMkLst>
        <pc:spChg chg="add mod ord">
          <ac:chgData name="Jenn Anne" userId="2e42e5b19939340a" providerId="LiveId" clId="{72D6291F-4200-462F-AF0D-1FF105D843F0}" dt="2023-04-15T02:07:19.844" v="248" actId="167"/>
          <ac:spMkLst>
            <pc:docMk/>
            <pc:sldMk cId="0" sldId="339"/>
            <ac:spMk id="30" creationId="{262AECBB-B845-2AF3-BCD6-276E4E1E0537}"/>
          </ac:spMkLst>
        </pc:spChg>
        <pc:grpChg chg="del mod">
          <ac:chgData name="Jenn Anne" userId="2e42e5b19939340a" providerId="LiveId" clId="{72D6291F-4200-462F-AF0D-1FF105D843F0}" dt="2023-04-15T02:04:47.216" v="177" actId="478"/>
          <ac:grpSpMkLst>
            <pc:docMk/>
            <pc:sldMk cId="0" sldId="33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7:14.618" v="246" actId="167"/>
        <pc:sldMkLst>
          <pc:docMk/>
          <pc:sldMk cId="0" sldId="340"/>
        </pc:sldMkLst>
        <pc:spChg chg="add mod ord">
          <ac:chgData name="Jenn Anne" userId="2e42e5b19939340a" providerId="LiveId" clId="{72D6291F-4200-462F-AF0D-1FF105D843F0}" dt="2023-04-15T02:07:14.618" v="246" actId="167"/>
          <ac:spMkLst>
            <pc:docMk/>
            <pc:sldMk cId="0" sldId="340"/>
            <ac:spMk id="30" creationId="{DF46B70F-C594-560B-8CE8-04C9FE403028}"/>
          </ac:spMkLst>
        </pc:spChg>
        <pc:grpChg chg="del mod">
          <ac:chgData name="Jenn Anne" userId="2e42e5b19939340a" providerId="LiveId" clId="{72D6291F-4200-462F-AF0D-1FF105D843F0}" dt="2023-04-15T02:04:48.520" v="179" actId="478"/>
          <ac:grpSpMkLst>
            <pc:docMk/>
            <pc:sldMk cId="0" sldId="34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7:09.406" v="244" actId="167"/>
        <pc:sldMkLst>
          <pc:docMk/>
          <pc:sldMk cId="0" sldId="341"/>
        </pc:sldMkLst>
        <pc:spChg chg="add mod ord">
          <ac:chgData name="Jenn Anne" userId="2e42e5b19939340a" providerId="LiveId" clId="{72D6291F-4200-462F-AF0D-1FF105D843F0}" dt="2023-04-15T02:07:09.406" v="244" actId="167"/>
          <ac:spMkLst>
            <pc:docMk/>
            <pc:sldMk cId="0" sldId="341"/>
            <ac:spMk id="30" creationId="{D7560898-A97D-D670-409C-77F1AF942099}"/>
          </ac:spMkLst>
        </pc:spChg>
        <pc:grpChg chg="del mod">
          <ac:chgData name="Jenn Anne" userId="2e42e5b19939340a" providerId="LiveId" clId="{72D6291F-4200-462F-AF0D-1FF105D843F0}" dt="2023-04-15T02:04:49.961" v="181" actId="478"/>
          <ac:grpSpMkLst>
            <pc:docMk/>
            <pc:sldMk cId="0" sldId="34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7:03.061" v="242" actId="167"/>
        <pc:sldMkLst>
          <pc:docMk/>
          <pc:sldMk cId="0" sldId="342"/>
        </pc:sldMkLst>
        <pc:spChg chg="add mod ord">
          <ac:chgData name="Jenn Anne" userId="2e42e5b19939340a" providerId="LiveId" clId="{72D6291F-4200-462F-AF0D-1FF105D843F0}" dt="2023-04-15T02:07:03.061" v="242" actId="167"/>
          <ac:spMkLst>
            <pc:docMk/>
            <pc:sldMk cId="0" sldId="342"/>
            <ac:spMk id="30" creationId="{F4D7CE26-5939-705B-EB84-8F9A448B5139}"/>
          </ac:spMkLst>
        </pc:spChg>
        <pc:grpChg chg="del mod">
          <ac:chgData name="Jenn Anne" userId="2e42e5b19939340a" providerId="LiveId" clId="{72D6291F-4200-462F-AF0D-1FF105D843F0}" dt="2023-04-15T02:04:51.292" v="183" actId="478"/>
          <ac:grpSpMkLst>
            <pc:docMk/>
            <pc:sldMk cId="0" sldId="34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6:53.157" v="240" actId="167"/>
        <pc:sldMkLst>
          <pc:docMk/>
          <pc:sldMk cId="0" sldId="343"/>
        </pc:sldMkLst>
        <pc:spChg chg="add mod ord">
          <ac:chgData name="Jenn Anne" userId="2e42e5b19939340a" providerId="LiveId" clId="{72D6291F-4200-462F-AF0D-1FF105D843F0}" dt="2023-04-15T02:06:53.157" v="240" actId="167"/>
          <ac:spMkLst>
            <pc:docMk/>
            <pc:sldMk cId="0" sldId="343"/>
            <ac:spMk id="30" creationId="{3AED6D87-FE95-5CAD-B95A-FFB4DC13FE0E}"/>
          </ac:spMkLst>
        </pc:spChg>
        <pc:grpChg chg="del mod">
          <ac:chgData name="Jenn Anne" userId="2e42e5b19939340a" providerId="LiveId" clId="{72D6291F-4200-462F-AF0D-1FF105D843F0}" dt="2023-04-15T02:04:52.621" v="185" actId="478"/>
          <ac:grpSpMkLst>
            <pc:docMk/>
            <pc:sldMk cId="0" sldId="34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6:48.087" v="238" actId="167"/>
        <pc:sldMkLst>
          <pc:docMk/>
          <pc:sldMk cId="0" sldId="344"/>
        </pc:sldMkLst>
        <pc:spChg chg="add mod ord">
          <ac:chgData name="Jenn Anne" userId="2e42e5b19939340a" providerId="LiveId" clId="{72D6291F-4200-462F-AF0D-1FF105D843F0}" dt="2023-04-15T02:06:48.087" v="238" actId="167"/>
          <ac:spMkLst>
            <pc:docMk/>
            <pc:sldMk cId="0" sldId="344"/>
            <ac:spMk id="30" creationId="{C59007BF-7991-7FBB-CBBA-1841146BD1E0}"/>
          </ac:spMkLst>
        </pc:spChg>
        <pc:grpChg chg="del mod">
          <ac:chgData name="Jenn Anne" userId="2e42e5b19939340a" providerId="LiveId" clId="{72D6291F-4200-462F-AF0D-1FF105D843F0}" dt="2023-04-15T02:04:53.989" v="187" actId="478"/>
          <ac:grpSpMkLst>
            <pc:docMk/>
            <pc:sldMk cId="0" sldId="34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6:42.881" v="236" actId="167"/>
        <pc:sldMkLst>
          <pc:docMk/>
          <pc:sldMk cId="0" sldId="345"/>
        </pc:sldMkLst>
        <pc:spChg chg="add mod ord">
          <ac:chgData name="Jenn Anne" userId="2e42e5b19939340a" providerId="LiveId" clId="{72D6291F-4200-462F-AF0D-1FF105D843F0}" dt="2023-04-15T02:06:42.881" v="236" actId="167"/>
          <ac:spMkLst>
            <pc:docMk/>
            <pc:sldMk cId="0" sldId="345"/>
            <ac:spMk id="30" creationId="{5CB51E43-0313-0420-2F64-661874064B47}"/>
          </ac:spMkLst>
        </pc:spChg>
        <pc:grpChg chg="del mod">
          <ac:chgData name="Jenn Anne" userId="2e42e5b19939340a" providerId="LiveId" clId="{72D6291F-4200-462F-AF0D-1FF105D843F0}" dt="2023-04-15T02:04:55.342" v="189" actId="478"/>
          <ac:grpSpMkLst>
            <pc:docMk/>
            <pc:sldMk cId="0" sldId="34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6:35.793" v="234" actId="167"/>
        <pc:sldMkLst>
          <pc:docMk/>
          <pc:sldMk cId="0" sldId="346"/>
        </pc:sldMkLst>
        <pc:spChg chg="add mod ord">
          <ac:chgData name="Jenn Anne" userId="2e42e5b19939340a" providerId="LiveId" clId="{72D6291F-4200-462F-AF0D-1FF105D843F0}" dt="2023-04-15T02:06:35.793" v="234" actId="167"/>
          <ac:spMkLst>
            <pc:docMk/>
            <pc:sldMk cId="0" sldId="346"/>
            <ac:spMk id="30" creationId="{C5F2231F-B41A-9DAE-0F7E-B418C880496F}"/>
          </ac:spMkLst>
        </pc:spChg>
        <pc:grpChg chg="del mod">
          <ac:chgData name="Jenn Anne" userId="2e42e5b19939340a" providerId="LiveId" clId="{72D6291F-4200-462F-AF0D-1FF105D843F0}" dt="2023-04-15T02:04:56.686" v="191" actId="478"/>
          <ac:grpSpMkLst>
            <pc:docMk/>
            <pc:sldMk cId="0" sldId="34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6:29.767" v="232" actId="167"/>
        <pc:sldMkLst>
          <pc:docMk/>
          <pc:sldMk cId="0" sldId="347"/>
        </pc:sldMkLst>
        <pc:spChg chg="add mod ord">
          <ac:chgData name="Jenn Anne" userId="2e42e5b19939340a" providerId="LiveId" clId="{72D6291F-4200-462F-AF0D-1FF105D843F0}" dt="2023-04-15T02:06:29.767" v="232" actId="167"/>
          <ac:spMkLst>
            <pc:docMk/>
            <pc:sldMk cId="0" sldId="347"/>
            <ac:spMk id="30" creationId="{9F9D6236-93C4-6444-8608-DA02B7B4DD24}"/>
          </ac:spMkLst>
        </pc:spChg>
        <pc:grpChg chg="del">
          <ac:chgData name="Jenn Anne" userId="2e42e5b19939340a" providerId="LiveId" clId="{72D6291F-4200-462F-AF0D-1FF105D843F0}" dt="2023-04-15T02:04:58.087" v="192" actId="478"/>
          <ac:grpSpMkLst>
            <pc:docMk/>
            <pc:sldMk cId="0" sldId="34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6:24.536" v="230" actId="167"/>
        <pc:sldMkLst>
          <pc:docMk/>
          <pc:sldMk cId="0" sldId="348"/>
        </pc:sldMkLst>
        <pc:spChg chg="add mod ord">
          <ac:chgData name="Jenn Anne" userId="2e42e5b19939340a" providerId="LiveId" clId="{72D6291F-4200-462F-AF0D-1FF105D843F0}" dt="2023-04-15T02:06:24.536" v="230" actId="167"/>
          <ac:spMkLst>
            <pc:docMk/>
            <pc:sldMk cId="0" sldId="348"/>
            <ac:spMk id="30" creationId="{7448B45B-07F0-F148-B055-C12C8220B9DB}"/>
          </ac:spMkLst>
        </pc:spChg>
        <pc:grpChg chg="del">
          <ac:chgData name="Jenn Anne" userId="2e42e5b19939340a" providerId="LiveId" clId="{72D6291F-4200-462F-AF0D-1FF105D843F0}" dt="2023-04-15T02:04:59.608" v="193" actId="478"/>
          <ac:grpSpMkLst>
            <pc:docMk/>
            <pc:sldMk cId="0" sldId="34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6:19.516" v="228" actId="167"/>
        <pc:sldMkLst>
          <pc:docMk/>
          <pc:sldMk cId="0" sldId="349"/>
        </pc:sldMkLst>
        <pc:spChg chg="add mod ord">
          <ac:chgData name="Jenn Anne" userId="2e42e5b19939340a" providerId="LiveId" clId="{72D6291F-4200-462F-AF0D-1FF105D843F0}" dt="2023-04-15T02:06:19.516" v="228" actId="167"/>
          <ac:spMkLst>
            <pc:docMk/>
            <pc:sldMk cId="0" sldId="349"/>
            <ac:spMk id="30" creationId="{687BFA48-DD9B-3358-7999-8CAE848FF2FE}"/>
          </ac:spMkLst>
        </pc:spChg>
        <pc:grpChg chg="del mod">
          <ac:chgData name="Jenn Anne" userId="2e42e5b19939340a" providerId="LiveId" clId="{72D6291F-4200-462F-AF0D-1FF105D843F0}" dt="2023-04-15T02:05:01.011" v="195" actId="478"/>
          <ac:grpSpMkLst>
            <pc:docMk/>
            <pc:sldMk cId="0" sldId="34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6:14.635" v="226" actId="167"/>
        <pc:sldMkLst>
          <pc:docMk/>
          <pc:sldMk cId="0" sldId="350"/>
        </pc:sldMkLst>
        <pc:spChg chg="add mod ord">
          <ac:chgData name="Jenn Anne" userId="2e42e5b19939340a" providerId="LiveId" clId="{72D6291F-4200-462F-AF0D-1FF105D843F0}" dt="2023-04-15T02:06:14.635" v="226" actId="167"/>
          <ac:spMkLst>
            <pc:docMk/>
            <pc:sldMk cId="0" sldId="350"/>
            <ac:spMk id="30" creationId="{AC76212C-8CB1-B793-2DD4-60D6473CC1D6}"/>
          </ac:spMkLst>
        </pc:spChg>
        <pc:grpChg chg="del mod">
          <ac:chgData name="Jenn Anne" userId="2e42e5b19939340a" providerId="LiveId" clId="{72D6291F-4200-462F-AF0D-1FF105D843F0}" dt="2023-04-15T02:05:02.371" v="197" actId="478"/>
          <ac:grpSpMkLst>
            <pc:docMk/>
            <pc:sldMk cId="0" sldId="35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6:08.205" v="224" actId="167"/>
        <pc:sldMkLst>
          <pc:docMk/>
          <pc:sldMk cId="0" sldId="351"/>
        </pc:sldMkLst>
        <pc:spChg chg="add mod ord">
          <ac:chgData name="Jenn Anne" userId="2e42e5b19939340a" providerId="LiveId" clId="{72D6291F-4200-462F-AF0D-1FF105D843F0}" dt="2023-04-15T02:06:08.205" v="224" actId="167"/>
          <ac:spMkLst>
            <pc:docMk/>
            <pc:sldMk cId="0" sldId="351"/>
            <ac:spMk id="30" creationId="{CE8EB025-DDC1-8C45-BF09-A870AC7ADDF1}"/>
          </ac:spMkLst>
        </pc:spChg>
        <pc:grpChg chg="del mod">
          <ac:chgData name="Jenn Anne" userId="2e42e5b19939340a" providerId="LiveId" clId="{72D6291F-4200-462F-AF0D-1FF105D843F0}" dt="2023-04-15T02:05:03.695" v="199" actId="478"/>
          <ac:grpSpMkLst>
            <pc:docMk/>
            <pc:sldMk cId="0" sldId="35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6:03.174" v="222" actId="167"/>
        <pc:sldMkLst>
          <pc:docMk/>
          <pc:sldMk cId="0" sldId="352"/>
        </pc:sldMkLst>
        <pc:spChg chg="add mod ord">
          <ac:chgData name="Jenn Anne" userId="2e42e5b19939340a" providerId="LiveId" clId="{72D6291F-4200-462F-AF0D-1FF105D843F0}" dt="2023-04-15T02:06:03.174" v="222" actId="167"/>
          <ac:spMkLst>
            <pc:docMk/>
            <pc:sldMk cId="0" sldId="352"/>
            <ac:spMk id="30" creationId="{FAFDDCC0-3598-0163-2C3F-3DD7FF3BE660}"/>
          </ac:spMkLst>
        </pc:spChg>
        <pc:grpChg chg="del mod">
          <ac:chgData name="Jenn Anne" userId="2e42e5b19939340a" providerId="LiveId" clId="{72D6291F-4200-462F-AF0D-1FF105D843F0}" dt="2023-04-15T02:05:05.106" v="201" actId="478"/>
          <ac:grpSpMkLst>
            <pc:docMk/>
            <pc:sldMk cId="0" sldId="35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5:57.826" v="220" actId="167"/>
        <pc:sldMkLst>
          <pc:docMk/>
          <pc:sldMk cId="0" sldId="353"/>
        </pc:sldMkLst>
        <pc:spChg chg="add mod ord">
          <ac:chgData name="Jenn Anne" userId="2e42e5b19939340a" providerId="LiveId" clId="{72D6291F-4200-462F-AF0D-1FF105D843F0}" dt="2023-04-15T02:05:57.826" v="220" actId="167"/>
          <ac:spMkLst>
            <pc:docMk/>
            <pc:sldMk cId="0" sldId="353"/>
            <ac:spMk id="30" creationId="{3C4A014C-7380-6449-828E-AADA48266687}"/>
          </ac:spMkLst>
        </pc:spChg>
        <pc:grpChg chg="del mod">
          <ac:chgData name="Jenn Anne" userId="2e42e5b19939340a" providerId="LiveId" clId="{72D6291F-4200-462F-AF0D-1FF105D843F0}" dt="2023-04-15T02:05:06.704" v="203" actId="478"/>
          <ac:grpSpMkLst>
            <pc:docMk/>
            <pc:sldMk cId="0" sldId="35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5:52.093" v="218" actId="167"/>
        <pc:sldMkLst>
          <pc:docMk/>
          <pc:sldMk cId="0" sldId="354"/>
        </pc:sldMkLst>
        <pc:spChg chg="add mod ord">
          <ac:chgData name="Jenn Anne" userId="2e42e5b19939340a" providerId="LiveId" clId="{72D6291F-4200-462F-AF0D-1FF105D843F0}" dt="2023-04-15T02:05:52.093" v="218" actId="167"/>
          <ac:spMkLst>
            <pc:docMk/>
            <pc:sldMk cId="0" sldId="354"/>
            <ac:spMk id="30" creationId="{A1C1C087-A918-8D22-D5E1-CDC1C588F043}"/>
          </ac:spMkLst>
        </pc:spChg>
        <pc:grpChg chg="del">
          <ac:chgData name="Jenn Anne" userId="2e42e5b19939340a" providerId="LiveId" clId="{72D6291F-4200-462F-AF0D-1FF105D843F0}" dt="2023-04-15T02:05:08.192" v="204" actId="478"/>
          <ac:grpSpMkLst>
            <pc:docMk/>
            <pc:sldMk cId="0" sldId="35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5:44.977" v="216" actId="167"/>
        <pc:sldMkLst>
          <pc:docMk/>
          <pc:sldMk cId="0" sldId="355"/>
        </pc:sldMkLst>
        <pc:spChg chg="add mod ord">
          <ac:chgData name="Jenn Anne" userId="2e42e5b19939340a" providerId="LiveId" clId="{72D6291F-4200-462F-AF0D-1FF105D843F0}" dt="2023-04-15T02:05:44.977" v="216" actId="167"/>
          <ac:spMkLst>
            <pc:docMk/>
            <pc:sldMk cId="0" sldId="355"/>
            <ac:spMk id="30" creationId="{583DEE46-259E-41AE-034B-988C18B2CCB5}"/>
          </ac:spMkLst>
        </pc:spChg>
        <pc:grpChg chg="del mod">
          <ac:chgData name="Jenn Anne" userId="2e42e5b19939340a" providerId="LiveId" clId="{72D6291F-4200-462F-AF0D-1FF105D843F0}" dt="2023-04-15T02:05:14.462" v="206" actId="478"/>
          <ac:grpSpMkLst>
            <pc:docMk/>
            <pc:sldMk cId="0" sldId="35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5:35.997" v="214" actId="167"/>
        <pc:sldMkLst>
          <pc:docMk/>
          <pc:sldMk cId="0" sldId="356"/>
        </pc:sldMkLst>
        <pc:spChg chg="add mod ord">
          <ac:chgData name="Jenn Anne" userId="2e42e5b19939340a" providerId="LiveId" clId="{72D6291F-4200-462F-AF0D-1FF105D843F0}" dt="2023-04-15T02:05:35.997" v="214" actId="167"/>
          <ac:spMkLst>
            <pc:docMk/>
            <pc:sldMk cId="0" sldId="356"/>
            <ac:spMk id="30" creationId="{F12B32B1-532C-1985-2EE7-DB72215FAEA7}"/>
          </ac:spMkLst>
        </pc:spChg>
        <pc:grpChg chg="del mod">
          <ac:chgData name="Jenn Anne" userId="2e42e5b19939340a" providerId="LiveId" clId="{72D6291F-4200-462F-AF0D-1FF105D843F0}" dt="2023-04-15T02:05:15.970" v="208" actId="478"/>
          <ac:grpSpMkLst>
            <pc:docMk/>
            <pc:sldMk cId="0" sldId="35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2D6291F-4200-462F-AF0D-1FF105D843F0}" dt="2023-04-15T02:05:28.740" v="212" actId="167"/>
        <pc:sldMkLst>
          <pc:docMk/>
          <pc:sldMk cId="0" sldId="357"/>
        </pc:sldMkLst>
        <pc:spChg chg="add mod ord">
          <ac:chgData name="Jenn Anne" userId="2e42e5b19939340a" providerId="LiveId" clId="{72D6291F-4200-462F-AF0D-1FF105D843F0}" dt="2023-04-15T02:05:28.740" v="212" actId="167"/>
          <ac:spMkLst>
            <pc:docMk/>
            <pc:sldMk cId="0" sldId="357"/>
            <ac:spMk id="30" creationId="{C43D6C5B-5ED7-7729-68A3-56EF59BC212C}"/>
          </ac:spMkLst>
        </pc:spChg>
        <pc:grpChg chg="del mod">
          <ac:chgData name="Jenn Anne" userId="2e42e5b19939340a" providerId="LiveId" clId="{72D6291F-4200-462F-AF0D-1FF105D843F0}" dt="2023-04-15T02:05:17.841" v="210" actId="478"/>
          <ac:grpSpMkLst>
            <pc:docMk/>
            <pc:sldMk cId="0" sldId="357"/>
            <ac:grpSpMk id="2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23600" y="291915"/>
            <a:ext cx="4312801" cy="10490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dirty="0">
                <a:solidFill>
                  <a:srgbClr val="000000"/>
                </a:solidFill>
                <a:latin typeface="Agrandir"/>
              </a:rPr>
              <a:t>Habit-Building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2324707" y="1217110"/>
            <a:ext cx="2534483" cy="10287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397"/>
              </a:lnSpc>
            </a:pPr>
            <a:r>
              <a:rPr lang="en-US" sz="5998">
                <a:solidFill>
                  <a:srgbClr val="525960"/>
                </a:solidFill>
                <a:latin typeface="Apricots"/>
              </a:rPr>
              <a:t>Journal</a:t>
            </a:r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953668" y="2410216"/>
            <a:ext cx="5652665" cy="7525784"/>
            <a:chOff x="0" y="0"/>
            <a:chExt cx="3663950" cy="4878070"/>
          </a:xfrm>
        </p:grpSpPr>
        <p:sp>
          <p:nvSpPr>
            <p:cNvPr id="5" name="Freeform 5"/>
            <p:cNvSpPr/>
            <p:nvPr/>
          </p:nvSpPr>
          <p:spPr>
            <a:xfrm>
              <a:off x="31750" y="31750"/>
              <a:ext cx="3600450" cy="4814570"/>
            </a:xfrm>
            <a:custGeom>
              <a:avLst/>
              <a:gdLst/>
              <a:ahLst/>
              <a:cxnLst/>
              <a:rect l="l" t="t" r="r" b="b"/>
              <a:pathLst>
                <a:path w="3600450" h="4814570">
                  <a:moveTo>
                    <a:pt x="0" y="0"/>
                  </a:moveTo>
                  <a:lnTo>
                    <a:pt x="3600450" y="0"/>
                  </a:lnTo>
                  <a:lnTo>
                    <a:pt x="3600450" y="4814570"/>
                  </a:lnTo>
                  <a:lnTo>
                    <a:pt x="0" y="4814570"/>
                  </a:lnTo>
                  <a:close/>
                </a:path>
              </a:pathLst>
            </a:custGeom>
            <a:blipFill>
              <a:blip r:embed="rId2"/>
              <a:stretch>
                <a:fillRect l="-50291" r="-50291"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0" y="0"/>
              <a:ext cx="3663950" cy="4878070"/>
            </a:xfrm>
            <a:custGeom>
              <a:avLst/>
              <a:gdLst/>
              <a:ahLst/>
              <a:cxnLst/>
              <a:rect l="l" t="t" r="r" b="b"/>
              <a:pathLst>
                <a:path w="3663950" h="4878070">
                  <a:moveTo>
                    <a:pt x="3663950" y="4878070"/>
                  </a:moveTo>
                  <a:lnTo>
                    <a:pt x="0" y="4878070"/>
                  </a:lnTo>
                  <a:lnTo>
                    <a:pt x="0" y="0"/>
                  </a:lnTo>
                  <a:lnTo>
                    <a:pt x="3663950" y="0"/>
                  </a:lnTo>
                  <a:lnTo>
                    <a:pt x="3663950" y="4878070"/>
                  </a:lnTo>
                  <a:close/>
                  <a:moveTo>
                    <a:pt x="63500" y="4814570"/>
                  </a:moveTo>
                  <a:lnTo>
                    <a:pt x="3600450" y="4814570"/>
                  </a:lnTo>
                  <a:lnTo>
                    <a:pt x="3600450" y="63500"/>
                  </a:lnTo>
                  <a:lnTo>
                    <a:pt x="63500" y="63500"/>
                  </a:lnTo>
                  <a:lnTo>
                    <a:pt x="63500" y="4814570"/>
                  </a:lnTo>
                  <a:close/>
                </a:path>
              </a:pathLst>
            </a:custGeom>
            <a:solidFill>
              <a:srgbClr val="545454"/>
            </a:solidFill>
          </p:spPr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7E1026C-9249-225A-5775-483BE49297A4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083464" y="561596"/>
            <a:ext cx="5382779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strongly do you feel about having a daily routine?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83DEE46-259E-41AE-034B-988C18B2CCB5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will your routine make you healthier?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12B32B1-532C-1985-2EE7-DB72215FAEA7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will your routine make you happier?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43D6C5B-5ED7-7729-68A3-56EF59BC212C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feel is the key to building better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1ACC772-A040-97E1-7D6C-4FFF5DB025A7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experience with morning routines?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3D13F6E-3BDD-2E45-A23C-8E0D245160FB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experience with evening routines?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736669A-1B66-4935-5D91-2A3821806BFB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an all-or-nothing person?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0AAE625-09F4-4079-4BF0-53598074E05C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191829" y="561596"/>
            <a:ext cx="516604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one small step you can make towards building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F11E497-63E8-5DF6-034E-7C98B3F723BA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146677" y="561596"/>
            <a:ext cx="525635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Does skipping a habit in your routine make you feel guilty?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5317814-D680-CE18-7101-35AD1757D865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strict are you with your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7087FB3-C85C-2600-80C9-46B0D1D183DD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habits currently feel forced?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A259F17-9A87-7400-B2A7-5E7CE73F65E3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want to change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2EC8146-6E9D-611E-4199-AE549A6276EE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756000" y="561596"/>
            <a:ext cx="5888485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Write a stream of consciousness about your dream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C3A0D7E-8C4A-773A-4289-2952F9B0D7D5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15809" y="767729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8D7CEEF-45E7-348A-7505-E1D03E53476B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will habits make your dreams a reality?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4A08397-24B6-71FC-BC03-6725B8A6D32F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020250" y="561596"/>
            <a:ext cx="5527267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does your routine need to change to live your dream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6DB0A46-E370-F9F2-E365-E9CA4ECD5911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119586" y="561596"/>
            <a:ext cx="5310536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steps are you taking toward living your dream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F1EA78D-E41D-9D5B-91FE-4E0A48CD1935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habits do you know you will stick to?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E2A0420-CE82-5612-CE66-360EE79F7D7E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habits are more challenging to stick to?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6E57BBA-833B-AE0F-E8FA-095786F93805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want your life to transform in 3 months?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2B31C73-B9B4-48B0-5285-F0F94D3115C3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want your life to transform in 6 months?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9D7CB29-AA74-7145-A16D-5A281DECED54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want your life to transform in a year?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0059D12-8E79-8726-0914-F360D338B8B3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want your life to transform long-term?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99E8671-3F5F-F8AB-0BBB-E4B1B9AB57F7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kind of guarantee do you need when starting something new?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FD7CF4A-E9A1-881C-528A-CA26210CC284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building better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A3B5390-615A-671B-0720-645EF0129CC3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Are you excited or nervous about changing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41CAE84-5153-FF74-4389-F9FA9131B328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016367" y="561596"/>
            <a:ext cx="5527267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feelings do you get when thinking about your dream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7376F46-79FA-D96A-A446-4FC82F95266B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Why are you hesitating making changes?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19C563A-749D-EA86-3BA6-90F28D70B637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74346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FFFFFF"/>
                </a:solidFill>
                <a:latin typeface="Glacial Indifference"/>
              </a:rPr>
              <a:t>What is the easiest part of incorporating new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A6CA918-8E47-F335-ADEB-3F21476B7201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the most challenging part of incorporating new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F86F210-E186-04FC-3946-9BA4D7DC1179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can you make this an effortless process?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41771B8-D24E-58CF-ED27-AF360064D3AF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984129" y="561596"/>
            <a:ext cx="558145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some books you have read about building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52F7474-F6BF-D26E-F806-CBD4C304CED2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did you learn from these books?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E96451E-F67D-1330-B4D9-F070563C76BB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preferred way of learning new information?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03609C7-BE3A-0093-B157-5B1CECDF9C36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Is it easy to learn new things?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48B144D-6FEB-9120-8666-67D13AC5BA7A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Why do you want to build better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F0CECDE-F281-CCC9-6DBF-7139BB982A6C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Make a list of habits that make you feel empowered.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A7BDE00-C4D5-23DA-A4E9-76D809E8AC3A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Make a list of habits that take 5 minutes or less.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6E0E33F-66FD-7786-BD39-56EA8A63DCB5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sets you up for a good day?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947645A-E20F-473E-87AF-2C2A556C931D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much preparation do you do when making changes?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947A84B-EE7E-5D8B-800A-602AD0CDF59F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part of your routine is working for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7D3D192-B6AA-6EFC-5AE6-F8EDE4B22C58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part of your routine needs some adjustments?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15BB2BB-B8AB-8021-C04B-61EB205E7DD7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setting yourself up for success?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82515D7-E273-B024-6FD2-1E1133E01E21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Can you wake up earlier to get more done in the morning?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2FC1D96-7620-E8E5-B0DA-38759BFC9027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feel about tech-free moments during the day?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6AC7397-F402-52A3-7753-96B32B493C42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part of your routine is flexible?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BF5A04F-9079-CA44-B2A0-EDC86753FB65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idea of a good habit?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F4E0E90-2EAA-2199-09CB-100966CDA4F2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need to buy for your new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794020A-BB33-35CA-3AB1-E5387713F919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the first 3-5 habits you want to try first?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29EEEC6-1EEF-6953-2E61-2608A7018390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priorities when it comes to habit-building?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B56F06C-F166-6951-8499-B44326EFB5E4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5509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will your schedule change to accommodate new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1724A6C-5109-71C2-7FBE-D4D79EC72305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mindset about building new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A5CA188-E083-C6DC-E128-07530600F011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feel optimistic about your new daily routine?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A9DCE09-D8BB-2707-7AF1-A90579C87F96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habits that will help with productivity.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2E222FC-23F4-D321-DA57-07DE542E0C25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some personal habits.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33C9137-5BB2-0171-5BB1-FFF3A1256EB6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habits for your self-care.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2628398-3735-5369-DB76-F428D325DCF9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habits for your health and wellbeing.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D8850AC-F6C8-17A8-1276-09A5FB924735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some toxic habits you have?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E3818D6-4DAF-E89D-AAE6-2188B09484DD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will you stay accountable?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A8D1728-49A9-C525-0AFA-D445E3443F33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Would it help to have an accountability buddy?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76B74EC-B998-6898-6ACD-47933001CC7B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specific goals do you want to reach?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F608634-C92D-DA52-2300-D61BA7E13552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Make a list of your biggest achievements.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62379CD-203E-F476-D78B-0175101B34BE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Make a list of what you still want to achieve.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BB6F0D1-6588-70FB-251F-C494A9A905AB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have you learned from your failures?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AC6FA64-AD9B-6433-32B8-EB08F4FA6512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still growing as a person?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0EEA2E1-B186-5932-192E-CC9ADCBA5879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want to keep improving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0DDF7F6-F9F7-2865-78F4-5C658C6FF2D6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assertive are you about your boundaries?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01697BE-9EAE-F237-4267-B9EB2AAA53D5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Why is self-improvement important to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F75A2DC-4080-2927-878C-5BED21B0B8C3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Write a list of all your daily habits.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069824E-B250-E3CD-EB8D-81761BD184A4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persisting?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C9FEA10-2F3E-0828-C9D5-B89FB8AB44B5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would an ideal day look like for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3257F27-D5BA-3463-D524-140A4307DFB7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achieving balance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C872B47-9867-5E05-6ACC-5F1E0ACEFB70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true passions in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7806C5D-91DE-5959-2FC4-942F2E0C040B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habits that are just for you.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4676BC7-7675-148A-A6FA-ACCC854872D3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habits that are for your personal growth.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4C96602-7202-5ADB-E3CA-BA582B08779E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habits that are for your relaxation.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FEA25E4-EDC0-976E-4C2E-6CEE961434EC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habits that help you create a dream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66E2469-C690-0DC0-BF93-E05CE7C829EB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habits for your mental health.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A5BD453-1942-972C-684D-C7B9EC200BDD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habits you can’t live without.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721499E-2EB3-7D35-DDB7-29B419A047D7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1227951" y="561596"/>
            <a:ext cx="5093805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the FIRST healthy habit you want to incorporate?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1E56B68-06A6-2189-8ACF-8B401992FD9C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making your life more meaningful?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748C157-557B-A5EE-7D76-6405D6A4329C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Is mindfulness one of your important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87CFD04-611E-5E8A-470F-80E7C33DA16F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can you make changing your routine more convenient?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6E19683-62A0-391E-6672-17781B2A0049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habits are in alignment with your goals?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62AECBB-B845-2AF3-BCD6-276E4E1E0537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the reasons why you want to build habits.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F46B70F-C594-560B-8CE8-04C9FE403028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Will you reward yourself for building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7560898-A97D-D670-409C-77F1AF942099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rewards do you have for your accomplishments?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4D7CE26-5939-705B-EB84-8F9A448B5139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Which habits will help build confidence?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AED6D87-FE95-5CAD-B95A-FFB4DC13FE0E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currently feeling?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59007BF-7991-7FBB-CBBA-1841146BD1E0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has you feeling stressed?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4A610B7-90CF-A27C-86B8-1EA45DA79554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plan for introducing new habits?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CB51E43-0313-0420-2F64-661874064B47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has you feeling anxious?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5F2231F-B41A-9DAE-0F7E-B418C880496F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has you feeling optimistic?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F9D6236-93C4-6444-8608-DA02B7B4DD24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to think about your future self?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448B45B-07F0-F148-B055-C12C8220B9DB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habits are you stacking?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87BFA48-DD9B-3358-7999-8CAE848FF2FE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habits are you linking together?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C76212C-8CB1-B793-2DD4-60D6473CC1D6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thoughts on being a girl boss?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E8EB025-DDC1-8C45-BF09-A870AC7ADDF1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creating more security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AFDDCC0-3598-0163-2C3F-3DD7FF3BE660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gives you more confidence?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3C4A014C-7380-6449-828E-AADA48266687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makes you feel more empowered?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1C1C087-A918-8D22-D5E1-CDC1C588F043}"/>
              </a:ext>
            </a:extLst>
          </p:cNvPr>
          <p:cNvSpPr/>
          <p:nvPr/>
        </p:nvSpPr>
        <p:spPr>
          <a:xfrm>
            <a:off x="386599" y="382264"/>
            <a:ext cx="6806015" cy="1169710"/>
          </a:xfrm>
          <a:prstGeom prst="rect">
            <a:avLst/>
          </a:prstGeom>
          <a:solidFill>
            <a:srgbClr val="525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all the positive changes you expect in your life.</a:t>
            </a:r>
          </a:p>
        </p:txBody>
      </p:sp>
      <p:sp>
        <p:nvSpPr>
          <p:cNvPr id="6" name="AutoShape 6"/>
          <p:cNvSpPr/>
          <p:nvPr/>
        </p:nvSpPr>
        <p:spPr>
          <a:xfrm>
            <a:off x="391736" y="315883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86599" y="350972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391736" y="38606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391736" y="421151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86599" y="456241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391736" y="491330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391736" y="526420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86599" y="561509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391736" y="596599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391736" y="631688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86599" y="666778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391736" y="701867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391736" y="73695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86599" y="772046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391736" y="807136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391736" y="842225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86599" y="877315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386599" y="21061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391736" y="24570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391736" y="280793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6599" y="91240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391736" y="94749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386599" y="982583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386599" y="10176731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910</Words>
  <Application>Microsoft Office PowerPoint</Application>
  <PresentationFormat>Custom</PresentationFormat>
  <Paragraphs>103</Paragraphs>
  <Slides>102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102</vt:i4>
      </vt:variant>
    </vt:vector>
  </HeadingPairs>
  <TitlesOfParts>
    <vt:vector size="108" baseType="lpstr">
      <vt:lpstr>Glacial Indifference</vt:lpstr>
      <vt:lpstr>Apricots</vt:lpstr>
      <vt:lpstr>Arial</vt:lpstr>
      <vt:lpstr>Calibri</vt:lpstr>
      <vt:lpstr>Agrandir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Habit-Building Journal</dc:title>
  <cp:lastModifiedBy>Jenn Anne</cp:lastModifiedBy>
  <cp:revision>1</cp:revision>
  <dcterms:created xsi:type="dcterms:W3CDTF">2006-08-16T00:00:00Z</dcterms:created>
  <dcterms:modified xsi:type="dcterms:W3CDTF">2023-04-15T02:14:48Z</dcterms:modified>
  <dc:identifier>DAFgIaRfs2w</dc:identifier>
</cp:coreProperties>
</file>