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</p:sldIdLst>
  <p:sldSz cx="7556500" cy="10693400"/>
  <p:notesSz cx="6858000" cy="9144000"/>
  <p:embeddedFontLst>
    <p:embeddedFont>
      <p:font typeface="Oleo Script" charset="1" panose="02000000000000000000"/>
      <p:regular r:id="rId6"/>
    </p:embeddedFont>
    <p:embeddedFont>
      <p:font typeface="Oleo Script Bold" charset="1" panose="02000000000000000000"/>
      <p:regular r:id="rId7"/>
    </p:embeddedFont>
    <p:embeddedFont>
      <p:font typeface="Glacial Indifference" charset="1" panose="00000000000000000000"/>
      <p:regular r:id="rId8"/>
    </p:embeddedFont>
    <p:embeddedFont>
      <p:font typeface="Glacial Indifference Bold" charset="1" panose="00000800000000000000"/>
      <p:regular r:id="rId9"/>
    </p:embeddedFont>
    <p:embeddedFont>
      <p:font typeface="Glacial Indifference Italics" charset="1" panose="00000000000000000000"/>
      <p:regular r:id="rId10"/>
    </p:embeddedFont>
    <p:embeddedFont>
      <p:font typeface="Glacial Indifference Bold Italics" charset="1" panose="00000800000000000000"/>
      <p:regular r:id="rId11"/>
    </p:embeddedFont>
    <p:embeddedFont>
      <p:font typeface="Arimo" charset="1" panose="020B0604020202020204"/>
      <p:regular r:id="rId12"/>
    </p:embeddedFont>
    <p:embeddedFont>
      <p:font typeface="Arimo Bold" charset="1" panose="020B0704020202020204"/>
      <p:regular r:id="rId13"/>
    </p:embeddedFont>
    <p:embeddedFont>
      <p:font typeface="Arimo Italics" charset="1" panose="020B0604020202090204"/>
      <p:regular r:id="rId14"/>
    </p:embeddedFont>
    <p:embeddedFont>
      <p:font typeface="Arimo Bold Italics" charset="1" panose="020B0704020202090204"/>
      <p:regular r:id="rId15"/>
    </p:embeddedFont>
    <p:embeddedFont>
      <p:font typeface="Canva Sans" charset="1" panose="020B0503030501040103"/>
      <p:regular r:id="rId16"/>
    </p:embeddedFont>
    <p:embeddedFont>
      <p:font typeface="Canva Sans Bold" charset="1" panose="020B0803030501040103"/>
      <p:regular r:id="rId17"/>
    </p:embeddedFont>
    <p:embeddedFont>
      <p:font typeface="Canva Sans Italics" charset="1" panose="020B0503030501040103"/>
      <p:regular r:id="rId18"/>
    </p:embeddedFont>
    <p:embeddedFont>
      <p:font typeface="Canva Sans Bold Italics" charset="1" panose="020B0803030501040103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slides/slide1.xml" Type="http://schemas.openxmlformats.org/officeDocument/2006/relationships/slide"/><Relationship Id="rId21" Target="slides/slide2.xml" Type="http://schemas.openxmlformats.org/officeDocument/2006/relationships/slide"/><Relationship Id="rId22" Target="slides/slide3.xml" Type="http://schemas.openxmlformats.org/officeDocument/2006/relationships/slide"/><Relationship Id="rId23" Target="slides/slide4.xml" Type="http://schemas.openxmlformats.org/officeDocument/2006/relationships/slide"/><Relationship Id="rId24" Target="slides/slide5.xml" Type="http://schemas.openxmlformats.org/officeDocument/2006/relationships/slide"/><Relationship Id="rId25" Target="slides/slide6.xml" Type="http://schemas.openxmlformats.org/officeDocument/2006/relationships/slide"/><Relationship Id="rId26" Target="slides/slide7.xml" Type="http://schemas.openxmlformats.org/officeDocument/2006/relationships/slide"/><Relationship Id="rId27" Target="slides/slide8.xml" Type="http://schemas.openxmlformats.org/officeDocument/2006/relationships/slide"/><Relationship Id="rId28" Target="slides/slide9.xml" Type="http://schemas.openxmlformats.org/officeDocument/2006/relationships/slide"/><Relationship Id="rId29" Target="slides/slide10.xml" Type="http://schemas.openxmlformats.org/officeDocument/2006/relationships/slide"/><Relationship Id="rId3" Target="viewProps.xml" Type="http://schemas.openxmlformats.org/officeDocument/2006/relationships/viewProps"/><Relationship Id="rId30" Target="slides/slide11.xml" Type="http://schemas.openxmlformats.org/officeDocument/2006/relationships/slide"/><Relationship Id="rId31" Target="slides/slide12.xml" Type="http://schemas.openxmlformats.org/officeDocument/2006/relationships/slide"/><Relationship Id="rId32" Target="slides/slide13.xml" Type="http://schemas.openxmlformats.org/officeDocument/2006/relationships/slide"/><Relationship Id="rId33" Target="slides/slide14.xml" Type="http://schemas.openxmlformats.org/officeDocument/2006/relationships/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C5A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760132" y="2487351"/>
            <a:ext cx="6043868" cy="7242075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0" t="-12499" r="0" b="-12499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746040" y="9184704"/>
            <a:ext cx="4067920" cy="1089446"/>
            <a:chOff x="0" y="0"/>
            <a:chExt cx="1457851" cy="39043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57851" cy="390433"/>
            </a:xfrm>
            <a:custGeom>
              <a:avLst/>
              <a:gdLst/>
              <a:ahLst/>
              <a:cxnLst/>
              <a:rect r="r" b="b" t="t" l="l"/>
              <a:pathLst>
                <a:path h="390433" w="1457851">
                  <a:moveTo>
                    <a:pt x="0" y="0"/>
                  </a:moveTo>
                  <a:lnTo>
                    <a:pt x="1457851" y="0"/>
                  </a:lnTo>
                  <a:lnTo>
                    <a:pt x="1457851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0" y="326593"/>
            <a:ext cx="7560000" cy="18053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85"/>
              </a:lnSpc>
            </a:pPr>
            <a:r>
              <a:rPr lang="en-US" sz="6500">
                <a:solidFill>
                  <a:srgbClr val="FFFFFF"/>
                </a:solidFill>
                <a:latin typeface="Oleo Script"/>
              </a:rPr>
              <a:t>Discipline and Consistency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996325" y="9153163"/>
            <a:ext cx="3567351" cy="1028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C5A99"/>
                </a:solidFill>
                <a:latin typeface="Glacial Indifference Bold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still give yourself breaks and time off?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strategy for aligning your life with your goals?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top 10 reasons for wanting this goal?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adjusting your daily routine to achieve your goals?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is consistency helping you build trust in yourself?</a:t>
            </a:r>
          </a:p>
          <a:p>
            <a:pPr algn="ctr">
              <a:lnSpc>
                <a:spcPts val="3219"/>
              </a:lnSpc>
            </a:pP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measuring your progress?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creating manageable tasks with your goals?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been the most successful way you became more consistent?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your environment set up to achieve your goal?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disciplined are you when you focus on your goals?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struggle with consistency?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method for achieving your goals?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areas do you need more discipline in your life?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When has having discipline helped you achieve something in the past?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habits are helping you to work on discipline?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struggle with discipline?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motivated are you to achieve your goals?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remind yourself to stay focused?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your goals align with your personal values?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one thing that helps you focus on discipline?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strengths help you be more disciplined?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one thing that helps you focus on consistency?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C5A9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strengths help you be more consistent?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41662"/>
            <a:ext cx="380906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C5A99"/>
                </a:solidFill>
                <a:latin typeface="Oleo Script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did you achieve your goals in the past?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still taking care of yourself?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DAFk5yEZDt4</dc:identifier>
  <dcterms:modified xsi:type="dcterms:W3CDTF">2011-08-01T06:04:30Z</dcterms:modified>
  <cp:revision>1</cp:revision>
  <dc:title>Discipline and Consistency Workbook</dc:title>
</cp:coreProperties>
</file>