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7556500" cy="106934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Glacial Indifference" panose="020B0604020202020204" charset="0"/>
      <p:regular r:id="rId33"/>
    </p:embeddedFont>
    <p:embeddedFont>
      <p:font typeface="Glacial Indifference Bold" panose="020B0604020202020204" charset="0"/>
      <p:regular r:id="rId34"/>
    </p:embeddedFont>
    <p:embeddedFont>
      <p:font typeface="Oleo Script" panose="020B0604020202020204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72FACBA7-0110-43B0-9537-FF3B57E0B9AF}"/>
    <pc:docChg chg="modSld">
      <pc:chgData name="Jenn Anne" userId="2e42e5b19939340a" providerId="LiveId" clId="{72FACBA7-0110-43B0-9537-FF3B57E0B9AF}" dt="2023-06-05T03:23:02.034" v="1" actId="1076"/>
      <pc:docMkLst>
        <pc:docMk/>
      </pc:docMkLst>
      <pc:sldChg chg="modSp mod">
        <pc:chgData name="Jenn Anne" userId="2e42e5b19939340a" providerId="LiveId" clId="{72FACBA7-0110-43B0-9537-FF3B57E0B9AF}" dt="2023-06-05T03:23:02.034" v="1" actId="1076"/>
        <pc:sldMkLst>
          <pc:docMk/>
          <pc:sldMk cId="0" sldId="256"/>
        </pc:sldMkLst>
        <pc:spChg chg="mod">
          <ac:chgData name="Jenn Anne" userId="2e42e5b19939340a" providerId="LiveId" clId="{72FACBA7-0110-43B0-9537-FF3B57E0B9AF}" dt="2023-06-05T03:23:02.034" v="1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85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760132" y="2487351"/>
            <a:ext cx="6043868" cy="7242075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9591" r="-50231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880362" y="9184704"/>
            <a:ext cx="3799275" cy="1089446"/>
            <a:chOff x="0" y="0"/>
            <a:chExt cx="1361574" cy="3904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61574" cy="390433"/>
            </a:xfrm>
            <a:custGeom>
              <a:avLst/>
              <a:gdLst/>
              <a:ahLst/>
              <a:cxnLst/>
              <a:rect l="l" t="t" r="r" b="b"/>
              <a:pathLst>
                <a:path w="1361574" h="390433">
                  <a:moveTo>
                    <a:pt x="0" y="0"/>
                  </a:moveTo>
                  <a:lnTo>
                    <a:pt x="1361574" y="0"/>
                  </a:lnTo>
                  <a:lnTo>
                    <a:pt x="1361574" y="390433"/>
                  </a:lnTo>
                  <a:lnTo>
                    <a:pt x="0" y="39043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0" y="326593"/>
            <a:ext cx="7560000" cy="1805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85"/>
              </a:lnSpc>
            </a:pPr>
            <a:r>
              <a:rPr lang="en-US" sz="6500">
                <a:solidFill>
                  <a:srgbClr val="FFFFFF"/>
                </a:solidFill>
                <a:latin typeface="Oleo Script"/>
              </a:rPr>
              <a:t>Discipline and Consistency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305091" y="9133706"/>
            <a:ext cx="2963502" cy="10287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dirty="0">
                <a:solidFill>
                  <a:srgbClr val="A885CA"/>
                </a:solidFill>
                <a:latin typeface="Glacial Indifference Bold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motivated are you to achieve your goals?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remind yourself to stay focused?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your goals align with your personal values?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strengths help you be more disciplined?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thing that helps you focus on discipline?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strengths help you be more consistent?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one thing that helps you focus on consistency?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did you achieve your goals in the past?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still taking care of yourself?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still give yourself breaks and time off?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top 10 reasons for wanting this goal?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strategy for aligning your life with your goals?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adjusting your daily routine to achieve your goals?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consistency helping you build trust in yourself?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measuring your progress?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creating manageable tasks with your goals?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the most successful way you became more consistent?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your environment set up to achieve your goal?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disciplined are you when you focus on your goals?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struggle with consistency?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method for achieving your goals?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areas do you need more discipline in your life?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habits are helping you to work on discipline?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has having discipline helped you achieve something in the past?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41662"/>
            <a:ext cx="380906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885CA"/>
                </a:solidFill>
                <a:latin typeface="Oleo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struggle with discipline?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</Words>
  <Application>Microsoft Office PowerPoint</Application>
  <PresentationFormat>Custom</PresentationFormat>
  <Paragraphs>80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Glacial Indifference</vt:lpstr>
      <vt:lpstr>Glacial Indifference Bold</vt:lpstr>
      <vt:lpstr>Oleo Script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Discipline and Consistency Journal</dc:title>
  <cp:lastModifiedBy>Jenn Anne</cp:lastModifiedBy>
  <cp:revision>1</cp:revision>
  <dcterms:created xsi:type="dcterms:W3CDTF">2006-08-16T00:00:00Z</dcterms:created>
  <dcterms:modified xsi:type="dcterms:W3CDTF">2023-06-05T03:23:12Z</dcterms:modified>
  <dc:identifier>DAFk4iYSWMo</dc:identifier>
</cp:coreProperties>
</file>