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1" r:id="rId3"/>
    <p:sldId id="33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6769"/>
    <a:srgbClr val="358B87"/>
    <a:srgbClr val="358B7D"/>
    <a:srgbClr val="A881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6952E0-591F-4022-A1F5-5519DD937C0A}" v="9" dt="2021-10-05T01:00:47.750"/>
    <p1510:client id="{DDBDD29B-502D-4243-9BCE-58A3CDBC4B78}" v="5" dt="2021-10-05T13:58:36.6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002" autoAdjust="0"/>
    <p:restoredTop sz="94660"/>
  </p:normalViewPr>
  <p:slideViewPr>
    <p:cSldViewPr snapToGrid="0">
      <p:cViewPr varScale="1">
        <p:scale>
          <a:sx n="65" d="100"/>
          <a:sy n="65" d="100"/>
        </p:scale>
        <p:origin x="1762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7" d="100"/>
        <a:sy n="47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DDBDD29B-502D-4243-9BCE-58A3CDBC4B78}"/>
    <pc:docChg chg="undo custSel modSld">
      <pc:chgData name="Jenn Anne" userId="2e42e5b19939340a" providerId="LiveId" clId="{DDBDD29B-502D-4243-9BCE-58A3CDBC4B78}" dt="2021-10-05T14:10:26.645" v="76" actId="1076"/>
      <pc:docMkLst>
        <pc:docMk/>
      </pc:docMkLst>
      <pc:sldChg chg="setBg">
        <pc:chgData name="Jenn Anne" userId="2e42e5b19939340a" providerId="LiveId" clId="{DDBDD29B-502D-4243-9BCE-58A3CDBC4B78}" dt="2021-10-05T13:57:24.252" v="1"/>
        <pc:sldMkLst>
          <pc:docMk/>
          <pc:sldMk cId="1627629142" sldId="256"/>
        </pc:sldMkLst>
      </pc:sldChg>
      <pc:sldChg chg="modSp mod">
        <pc:chgData name="Jenn Anne" userId="2e42e5b19939340a" providerId="LiveId" clId="{DDBDD29B-502D-4243-9BCE-58A3CDBC4B78}" dt="2021-10-05T14:00:47.872" v="6" actId="207"/>
        <pc:sldMkLst>
          <pc:docMk/>
          <pc:sldMk cId="3537985449" sldId="337"/>
        </pc:sldMkLst>
        <pc:spChg chg="mod">
          <ac:chgData name="Jenn Anne" userId="2e42e5b19939340a" providerId="LiveId" clId="{DDBDD29B-502D-4243-9BCE-58A3CDBC4B78}" dt="2021-10-05T14:00:47.872" v="6" actId="207"/>
          <ac:spMkLst>
            <pc:docMk/>
            <pc:sldMk cId="3537985449" sldId="337"/>
            <ac:spMk id="3" creationId="{6E6F05E7-9843-421C-8F1C-34A2559E3F0F}"/>
          </ac:spMkLst>
        </pc:spChg>
      </pc:sldChg>
      <pc:sldChg chg="modSp mod">
        <pc:chgData name="Jenn Anne" userId="2e42e5b19939340a" providerId="LiveId" clId="{DDBDD29B-502D-4243-9BCE-58A3CDBC4B78}" dt="2021-10-05T14:05:08.769" v="38" actId="1076"/>
        <pc:sldMkLst>
          <pc:docMk/>
          <pc:sldMk cId="2918507636" sldId="338"/>
        </pc:sldMkLst>
        <pc:spChg chg="mod">
          <ac:chgData name="Jenn Anne" userId="2e42e5b19939340a" providerId="LiveId" clId="{DDBDD29B-502D-4243-9BCE-58A3CDBC4B78}" dt="2021-10-05T14:01:21.233" v="8" actId="207"/>
          <ac:spMkLst>
            <pc:docMk/>
            <pc:sldMk cId="2918507636" sldId="338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05:08.769" v="38" actId="1076"/>
          <ac:spMkLst>
            <pc:docMk/>
            <pc:sldMk cId="2918507636" sldId="338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05:20.685" v="39"/>
        <pc:sldMkLst>
          <pc:docMk/>
          <pc:sldMk cId="4060362146" sldId="339"/>
        </pc:sldMkLst>
        <pc:spChg chg="mod">
          <ac:chgData name="Jenn Anne" userId="2e42e5b19939340a" providerId="LiveId" clId="{DDBDD29B-502D-4243-9BCE-58A3CDBC4B78}" dt="2021-10-05T14:01:26.890" v="9" actId="207"/>
          <ac:spMkLst>
            <pc:docMk/>
            <pc:sldMk cId="4060362146" sldId="339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05:20.685" v="39"/>
          <ac:spMkLst>
            <pc:docMk/>
            <pc:sldMk cId="4060362146" sldId="339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05:37.779" v="42" actId="1076"/>
        <pc:sldMkLst>
          <pc:docMk/>
          <pc:sldMk cId="202780955" sldId="340"/>
        </pc:sldMkLst>
        <pc:spChg chg="mod">
          <ac:chgData name="Jenn Anne" userId="2e42e5b19939340a" providerId="LiveId" clId="{DDBDD29B-502D-4243-9BCE-58A3CDBC4B78}" dt="2021-10-05T14:01:33.963" v="10" actId="207"/>
          <ac:spMkLst>
            <pc:docMk/>
            <pc:sldMk cId="202780955" sldId="340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05:37.779" v="42" actId="1076"/>
          <ac:spMkLst>
            <pc:docMk/>
            <pc:sldMk cId="202780955" sldId="340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06:13.471" v="43"/>
        <pc:sldMkLst>
          <pc:docMk/>
          <pc:sldMk cId="1796058021" sldId="341"/>
        </pc:sldMkLst>
        <pc:spChg chg="mod">
          <ac:chgData name="Jenn Anne" userId="2e42e5b19939340a" providerId="LiveId" clId="{DDBDD29B-502D-4243-9BCE-58A3CDBC4B78}" dt="2021-10-05T14:01:41.826" v="11" actId="207"/>
          <ac:spMkLst>
            <pc:docMk/>
            <pc:sldMk cId="1796058021" sldId="341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06:13.471" v="43"/>
          <ac:spMkLst>
            <pc:docMk/>
            <pc:sldMk cId="1796058021" sldId="341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06:26.313" v="45" actId="1076"/>
        <pc:sldMkLst>
          <pc:docMk/>
          <pc:sldMk cId="2867972199" sldId="342"/>
        </pc:sldMkLst>
        <pc:spChg chg="mod">
          <ac:chgData name="Jenn Anne" userId="2e42e5b19939340a" providerId="LiveId" clId="{DDBDD29B-502D-4243-9BCE-58A3CDBC4B78}" dt="2021-10-05T14:01:54.572" v="14" actId="207"/>
          <ac:spMkLst>
            <pc:docMk/>
            <pc:sldMk cId="2867972199" sldId="342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06:26.313" v="45" actId="1076"/>
          <ac:spMkLst>
            <pc:docMk/>
            <pc:sldMk cId="2867972199" sldId="342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06:42.994" v="46"/>
        <pc:sldMkLst>
          <pc:docMk/>
          <pc:sldMk cId="306489332" sldId="343"/>
        </pc:sldMkLst>
        <pc:spChg chg="mod">
          <ac:chgData name="Jenn Anne" userId="2e42e5b19939340a" providerId="LiveId" clId="{DDBDD29B-502D-4243-9BCE-58A3CDBC4B78}" dt="2021-10-05T14:02:01.024" v="15" actId="207"/>
          <ac:spMkLst>
            <pc:docMk/>
            <pc:sldMk cId="306489332" sldId="343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06:42.994" v="46"/>
          <ac:spMkLst>
            <pc:docMk/>
            <pc:sldMk cId="306489332" sldId="343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07:00.578" v="50" actId="1076"/>
        <pc:sldMkLst>
          <pc:docMk/>
          <pc:sldMk cId="1660008583" sldId="344"/>
        </pc:sldMkLst>
        <pc:spChg chg="mod">
          <ac:chgData name="Jenn Anne" userId="2e42e5b19939340a" providerId="LiveId" clId="{DDBDD29B-502D-4243-9BCE-58A3CDBC4B78}" dt="2021-10-05T14:06:55.806" v="49" actId="1076"/>
          <ac:spMkLst>
            <pc:docMk/>
            <pc:sldMk cId="1660008583" sldId="344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07:00.578" v="50" actId="1076"/>
          <ac:spMkLst>
            <pc:docMk/>
            <pc:sldMk cId="1660008583" sldId="344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07:09.757" v="51"/>
        <pc:sldMkLst>
          <pc:docMk/>
          <pc:sldMk cId="4011724932" sldId="345"/>
        </pc:sldMkLst>
        <pc:spChg chg="mod">
          <ac:chgData name="Jenn Anne" userId="2e42e5b19939340a" providerId="LiveId" clId="{DDBDD29B-502D-4243-9BCE-58A3CDBC4B78}" dt="2021-10-05T14:02:14.466" v="17" actId="207"/>
          <ac:spMkLst>
            <pc:docMk/>
            <pc:sldMk cId="4011724932" sldId="345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07:09.757" v="51"/>
          <ac:spMkLst>
            <pc:docMk/>
            <pc:sldMk cId="4011724932" sldId="345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07:22.325" v="53" actId="1076"/>
        <pc:sldMkLst>
          <pc:docMk/>
          <pc:sldMk cId="2631435278" sldId="346"/>
        </pc:sldMkLst>
        <pc:spChg chg="mod">
          <ac:chgData name="Jenn Anne" userId="2e42e5b19939340a" providerId="LiveId" clId="{DDBDD29B-502D-4243-9BCE-58A3CDBC4B78}" dt="2021-10-05T14:02:21.103" v="18" actId="207"/>
          <ac:spMkLst>
            <pc:docMk/>
            <pc:sldMk cId="2631435278" sldId="346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07:22.325" v="53" actId="1076"/>
          <ac:spMkLst>
            <pc:docMk/>
            <pc:sldMk cId="2631435278" sldId="346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07:33.880" v="55" actId="1076"/>
        <pc:sldMkLst>
          <pc:docMk/>
          <pc:sldMk cId="2677593478" sldId="347"/>
        </pc:sldMkLst>
        <pc:spChg chg="mod">
          <ac:chgData name="Jenn Anne" userId="2e42e5b19939340a" providerId="LiveId" clId="{DDBDD29B-502D-4243-9BCE-58A3CDBC4B78}" dt="2021-10-05T14:02:35.619" v="20" actId="207"/>
          <ac:spMkLst>
            <pc:docMk/>
            <pc:sldMk cId="2677593478" sldId="347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07:33.880" v="55" actId="1076"/>
          <ac:spMkLst>
            <pc:docMk/>
            <pc:sldMk cId="2677593478" sldId="347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07:44.855" v="56"/>
        <pc:sldMkLst>
          <pc:docMk/>
          <pc:sldMk cId="1225582799" sldId="348"/>
        </pc:sldMkLst>
        <pc:spChg chg="mod">
          <ac:chgData name="Jenn Anne" userId="2e42e5b19939340a" providerId="LiveId" clId="{DDBDD29B-502D-4243-9BCE-58A3CDBC4B78}" dt="2021-10-05T14:02:43.559" v="21" actId="207"/>
          <ac:spMkLst>
            <pc:docMk/>
            <pc:sldMk cId="1225582799" sldId="348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07:44.855" v="56"/>
          <ac:spMkLst>
            <pc:docMk/>
            <pc:sldMk cId="1225582799" sldId="348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07:54.268" v="57"/>
        <pc:sldMkLst>
          <pc:docMk/>
          <pc:sldMk cId="402436911" sldId="349"/>
        </pc:sldMkLst>
        <pc:spChg chg="mod">
          <ac:chgData name="Jenn Anne" userId="2e42e5b19939340a" providerId="LiveId" clId="{DDBDD29B-502D-4243-9BCE-58A3CDBC4B78}" dt="2021-10-05T14:02:49.214" v="22" actId="207"/>
          <ac:spMkLst>
            <pc:docMk/>
            <pc:sldMk cId="402436911" sldId="349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07:54.268" v="57"/>
          <ac:spMkLst>
            <pc:docMk/>
            <pc:sldMk cId="402436911" sldId="349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08:07.443" v="59" actId="1076"/>
        <pc:sldMkLst>
          <pc:docMk/>
          <pc:sldMk cId="2955333094" sldId="350"/>
        </pc:sldMkLst>
        <pc:spChg chg="mod">
          <ac:chgData name="Jenn Anne" userId="2e42e5b19939340a" providerId="LiveId" clId="{DDBDD29B-502D-4243-9BCE-58A3CDBC4B78}" dt="2021-10-05T14:02:55.088" v="23" actId="207"/>
          <ac:spMkLst>
            <pc:docMk/>
            <pc:sldMk cId="2955333094" sldId="350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08:07.443" v="59" actId="1076"/>
          <ac:spMkLst>
            <pc:docMk/>
            <pc:sldMk cId="2955333094" sldId="350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08:18.485" v="60"/>
        <pc:sldMkLst>
          <pc:docMk/>
          <pc:sldMk cId="2792180149" sldId="351"/>
        </pc:sldMkLst>
        <pc:spChg chg="mod">
          <ac:chgData name="Jenn Anne" userId="2e42e5b19939340a" providerId="LiveId" clId="{DDBDD29B-502D-4243-9BCE-58A3CDBC4B78}" dt="2021-10-05T14:03:03.990" v="24" actId="207"/>
          <ac:spMkLst>
            <pc:docMk/>
            <pc:sldMk cId="2792180149" sldId="351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08:18.485" v="60"/>
          <ac:spMkLst>
            <pc:docMk/>
            <pc:sldMk cId="2792180149" sldId="351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08:27.950" v="61"/>
        <pc:sldMkLst>
          <pc:docMk/>
          <pc:sldMk cId="1562004432" sldId="352"/>
        </pc:sldMkLst>
        <pc:spChg chg="mod">
          <ac:chgData name="Jenn Anne" userId="2e42e5b19939340a" providerId="LiveId" clId="{DDBDD29B-502D-4243-9BCE-58A3CDBC4B78}" dt="2021-10-05T14:03:09.748" v="25" actId="207"/>
          <ac:spMkLst>
            <pc:docMk/>
            <pc:sldMk cId="1562004432" sldId="352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08:27.950" v="61"/>
          <ac:spMkLst>
            <pc:docMk/>
            <pc:sldMk cId="1562004432" sldId="352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08:43.830" v="63" actId="1076"/>
        <pc:sldMkLst>
          <pc:docMk/>
          <pc:sldMk cId="4132089674" sldId="353"/>
        </pc:sldMkLst>
        <pc:spChg chg="mod">
          <ac:chgData name="Jenn Anne" userId="2e42e5b19939340a" providerId="LiveId" clId="{DDBDD29B-502D-4243-9BCE-58A3CDBC4B78}" dt="2021-10-05T14:03:15.383" v="26" actId="207"/>
          <ac:spMkLst>
            <pc:docMk/>
            <pc:sldMk cId="4132089674" sldId="353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08:43.830" v="63" actId="1076"/>
          <ac:spMkLst>
            <pc:docMk/>
            <pc:sldMk cId="4132089674" sldId="353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08:58.182" v="65" actId="1076"/>
        <pc:sldMkLst>
          <pc:docMk/>
          <pc:sldMk cId="2089708758" sldId="354"/>
        </pc:sldMkLst>
        <pc:spChg chg="mod">
          <ac:chgData name="Jenn Anne" userId="2e42e5b19939340a" providerId="LiveId" clId="{DDBDD29B-502D-4243-9BCE-58A3CDBC4B78}" dt="2021-10-05T14:03:24.346" v="27" actId="207"/>
          <ac:spMkLst>
            <pc:docMk/>
            <pc:sldMk cId="2089708758" sldId="354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08:58.182" v="65" actId="1076"/>
          <ac:spMkLst>
            <pc:docMk/>
            <pc:sldMk cId="2089708758" sldId="354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09:09.230" v="66"/>
        <pc:sldMkLst>
          <pc:docMk/>
          <pc:sldMk cId="4285028300" sldId="355"/>
        </pc:sldMkLst>
        <pc:spChg chg="mod">
          <ac:chgData name="Jenn Anne" userId="2e42e5b19939340a" providerId="LiveId" clId="{DDBDD29B-502D-4243-9BCE-58A3CDBC4B78}" dt="2021-10-05T14:03:29.753" v="28" actId="207"/>
          <ac:spMkLst>
            <pc:docMk/>
            <pc:sldMk cId="4285028300" sldId="355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09:09.230" v="66"/>
          <ac:spMkLst>
            <pc:docMk/>
            <pc:sldMk cId="4285028300" sldId="355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09:18.475" v="67"/>
        <pc:sldMkLst>
          <pc:docMk/>
          <pc:sldMk cId="4073405750" sldId="356"/>
        </pc:sldMkLst>
        <pc:spChg chg="mod">
          <ac:chgData name="Jenn Anne" userId="2e42e5b19939340a" providerId="LiveId" clId="{DDBDD29B-502D-4243-9BCE-58A3CDBC4B78}" dt="2021-10-05T14:03:37.744" v="29" actId="207"/>
          <ac:spMkLst>
            <pc:docMk/>
            <pc:sldMk cId="4073405750" sldId="356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09:18.475" v="67"/>
          <ac:spMkLst>
            <pc:docMk/>
            <pc:sldMk cId="4073405750" sldId="356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09:32.032" v="69" actId="1076"/>
        <pc:sldMkLst>
          <pc:docMk/>
          <pc:sldMk cId="3577868208" sldId="357"/>
        </pc:sldMkLst>
        <pc:spChg chg="mod">
          <ac:chgData name="Jenn Anne" userId="2e42e5b19939340a" providerId="LiveId" clId="{DDBDD29B-502D-4243-9BCE-58A3CDBC4B78}" dt="2021-10-05T14:03:43.381" v="30" actId="207"/>
          <ac:spMkLst>
            <pc:docMk/>
            <pc:sldMk cId="3577868208" sldId="357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09:32.032" v="69" actId="1076"/>
          <ac:spMkLst>
            <pc:docMk/>
            <pc:sldMk cId="3577868208" sldId="357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09:42.767" v="70"/>
        <pc:sldMkLst>
          <pc:docMk/>
          <pc:sldMk cId="863444376" sldId="358"/>
        </pc:sldMkLst>
        <pc:spChg chg="mod">
          <ac:chgData name="Jenn Anne" userId="2e42e5b19939340a" providerId="LiveId" clId="{DDBDD29B-502D-4243-9BCE-58A3CDBC4B78}" dt="2021-10-05T14:03:50.478" v="31" actId="207"/>
          <ac:spMkLst>
            <pc:docMk/>
            <pc:sldMk cId="863444376" sldId="358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09:42.767" v="70"/>
          <ac:spMkLst>
            <pc:docMk/>
            <pc:sldMk cId="863444376" sldId="358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09:51.632" v="71"/>
        <pc:sldMkLst>
          <pc:docMk/>
          <pc:sldMk cId="2368769554" sldId="359"/>
        </pc:sldMkLst>
        <pc:spChg chg="mod">
          <ac:chgData name="Jenn Anne" userId="2e42e5b19939340a" providerId="LiveId" clId="{DDBDD29B-502D-4243-9BCE-58A3CDBC4B78}" dt="2021-10-05T14:03:56.188" v="32" actId="207"/>
          <ac:spMkLst>
            <pc:docMk/>
            <pc:sldMk cId="2368769554" sldId="359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09:51.632" v="71"/>
          <ac:spMkLst>
            <pc:docMk/>
            <pc:sldMk cId="2368769554" sldId="359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10:03.962" v="73" actId="1076"/>
        <pc:sldMkLst>
          <pc:docMk/>
          <pc:sldMk cId="1650054096" sldId="360"/>
        </pc:sldMkLst>
        <pc:spChg chg="mod">
          <ac:chgData name="Jenn Anne" userId="2e42e5b19939340a" providerId="LiveId" clId="{DDBDD29B-502D-4243-9BCE-58A3CDBC4B78}" dt="2021-10-05T14:04:06.478" v="33" actId="207"/>
          <ac:spMkLst>
            <pc:docMk/>
            <pc:sldMk cId="1650054096" sldId="360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10:03.962" v="73" actId="1076"/>
          <ac:spMkLst>
            <pc:docMk/>
            <pc:sldMk cId="1650054096" sldId="360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10:12.489" v="74"/>
        <pc:sldMkLst>
          <pc:docMk/>
          <pc:sldMk cId="991291349" sldId="361"/>
        </pc:sldMkLst>
        <pc:spChg chg="mod">
          <ac:chgData name="Jenn Anne" userId="2e42e5b19939340a" providerId="LiveId" clId="{DDBDD29B-502D-4243-9BCE-58A3CDBC4B78}" dt="2021-10-05T14:04:19.087" v="34" actId="207"/>
          <ac:spMkLst>
            <pc:docMk/>
            <pc:sldMk cId="991291349" sldId="361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10:12.489" v="74"/>
          <ac:spMkLst>
            <pc:docMk/>
            <pc:sldMk cId="991291349" sldId="361"/>
            <ac:spMk id="4" creationId="{C7B9AF20-94B5-4234-8B19-EDEEFC20FF42}"/>
          </ac:spMkLst>
        </pc:spChg>
      </pc:sldChg>
      <pc:sldChg chg="modSp mod">
        <pc:chgData name="Jenn Anne" userId="2e42e5b19939340a" providerId="LiveId" clId="{DDBDD29B-502D-4243-9BCE-58A3CDBC4B78}" dt="2021-10-05T14:10:26.645" v="76" actId="1076"/>
        <pc:sldMkLst>
          <pc:docMk/>
          <pc:sldMk cId="1265825334" sldId="362"/>
        </pc:sldMkLst>
        <pc:spChg chg="mod">
          <ac:chgData name="Jenn Anne" userId="2e42e5b19939340a" providerId="LiveId" clId="{DDBDD29B-502D-4243-9BCE-58A3CDBC4B78}" dt="2021-10-05T14:04:26.367" v="35" actId="207"/>
          <ac:spMkLst>
            <pc:docMk/>
            <pc:sldMk cId="1265825334" sldId="362"/>
            <ac:spMk id="3" creationId="{6E6F05E7-9843-421C-8F1C-34A2559E3F0F}"/>
          </ac:spMkLst>
        </pc:spChg>
        <pc:spChg chg="mod">
          <ac:chgData name="Jenn Anne" userId="2e42e5b19939340a" providerId="LiveId" clId="{DDBDD29B-502D-4243-9BCE-58A3CDBC4B78}" dt="2021-10-05T14:10:26.645" v="76" actId="1076"/>
          <ac:spMkLst>
            <pc:docMk/>
            <pc:sldMk cId="1265825334" sldId="362"/>
            <ac:spMk id="4" creationId="{C7B9AF20-94B5-4234-8B19-EDEEFC20FF4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actions can you take toward your manifestations?</a:t>
            </a:r>
          </a:p>
        </p:txBody>
      </p:sp>
    </p:spTree>
    <p:extLst>
      <p:ext uri="{BB962C8B-B14F-4D97-AF65-F5344CB8AC3E}">
        <p14:creationId xmlns:p14="http://schemas.microsoft.com/office/powerpoint/2010/main" val="1660008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80041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often do you follow your intuition?</a:t>
            </a:r>
          </a:p>
        </p:txBody>
      </p:sp>
    </p:spTree>
    <p:extLst>
      <p:ext uri="{BB962C8B-B14F-4D97-AF65-F5344CB8AC3E}">
        <p14:creationId xmlns:p14="http://schemas.microsoft.com/office/powerpoint/2010/main" val="4011724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707013"/>
            <a:ext cx="5497830" cy="461665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your deepest desires?</a:t>
            </a:r>
          </a:p>
        </p:txBody>
      </p:sp>
    </p:spTree>
    <p:extLst>
      <p:ext uri="{BB962C8B-B14F-4D97-AF65-F5344CB8AC3E}">
        <p14:creationId xmlns:p14="http://schemas.microsoft.com/office/powerpoint/2010/main" val="26314352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80041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can you find better balance in your life?</a:t>
            </a:r>
          </a:p>
        </p:txBody>
      </p:sp>
    </p:spTree>
    <p:extLst>
      <p:ext uri="{BB962C8B-B14F-4D97-AF65-F5344CB8AC3E}">
        <p14:creationId xmlns:p14="http://schemas.microsoft.com/office/powerpoint/2010/main" val="26775934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in your spiritual self-care routine?</a:t>
            </a:r>
          </a:p>
        </p:txBody>
      </p:sp>
    </p:spTree>
    <p:extLst>
      <p:ext uri="{BB962C8B-B14F-4D97-AF65-F5344CB8AC3E}">
        <p14:creationId xmlns:p14="http://schemas.microsoft.com/office/powerpoint/2010/main" val="12255827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want more of in your life?</a:t>
            </a:r>
          </a:p>
        </p:txBody>
      </p:sp>
    </p:spTree>
    <p:extLst>
      <p:ext uri="{BB962C8B-B14F-4D97-AF65-F5344CB8AC3E}">
        <p14:creationId xmlns:p14="http://schemas.microsoft.com/office/powerpoint/2010/main" val="4024369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want less of in your life?</a:t>
            </a:r>
          </a:p>
        </p:txBody>
      </p:sp>
    </p:spTree>
    <p:extLst>
      <p:ext uri="{BB962C8B-B14F-4D97-AF65-F5344CB8AC3E}">
        <p14:creationId xmlns:p14="http://schemas.microsoft.com/office/powerpoint/2010/main" val="29553330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feel is your soul’s purpose?</a:t>
            </a:r>
          </a:p>
        </p:txBody>
      </p:sp>
    </p:spTree>
    <p:extLst>
      <p:ext uri="{BB962C8B-B14F-4D97-AF65-F5344CB8AC3E}">
        <p14:creationId xmlns:p14="http://schemas.microsoft.com/office/powerpoint/2010/main" val="27921801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Ask the universe for the first thing on your mind.</a:t>
            </a:r>
          </a:p>
        </p:txBody>
      </p:sp>
    </p:spTree>
    <p:extLst>
      <p:ext uri="{BB962C8B-B14F-4D97-AF65-F5344CB8AC3E}">
        <p14:creationId xmlns:p14="http://schemas.microsoft.com/office/powerpoint/2010/main" val="15620044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707013"/>
            <a:ext cx="5497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your current small goals.</a:t>
            </a:r>
          </a:p>
        </p:txBody>
      </p:sp>
    </p:spTree>
    <p:extLst>
      <p:ext uri="{BB962C8B-B14F-4D97-AF65-F5344CB8AC3E}">
        <p14:creationId xmlns:p14="http://schemas.microsoft.com/office/powerpoint/2010/main" val="4132089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8" y="389546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756590"/>
            <a:ext cx="5497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your current big goals.</a:t>
            </a:r>
          </a:p>
        </p:txBody>
      </p:sp>
    </p:spTree>
    <p:extLst>
      <p:ext uri="{BB962C8B-B14F-4D97-AF65-F5344CB8AC3E}">
        <p14:creationId xmlns:p14="http://schemas.microsoft.com/office/powerpoint/2010/main" val="20897087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want to get done before the next new moon?</a:t>
            </a:r>
          </a:p>
        </p:txBody>
      </p:sp>
    </p:spTree>
    <p:extLst>
      <p:ext uri="{BB962C8B-B14F-4D97-AF65-F5344CB8AC3E}">
        <p14:creationId xmlns:p14="http://schemas.microsoft.com/office/powerpoint/2010/main" val="42850283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8" y="366100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a way you can express yourself creatively?</a:t>
            </a:r>
          </a:p>
        </p:txBody>
      </p:sp>
    </p:spTree>
    <p:extLst>
      <p:ext uri="{BB962C8B-B14F-4D97-AF65-F5344CB8AC3E}">
        <p14:creationId xmlns:p14="http://schemas.microsoft.com/office/powerpoint/2010/main" val="40734057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707013"/>
            <a:ext cx="5497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relationship needs mending?</a:t>
            </a:r>
          </a:p>
        </p:txBody>
      </p:sp>
    </p:spTree>
    <p:extLst>
      <p:ext uri="{BB962C8B-B14F-4D97-AF65-F5344CB8AC3E}">
        <p14:creationId xmlns:p14="http://schemas.microsoft.com/office/powerpoint/2010/main" val="35778682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something you feel passionate about?</a:t>
            </a:r>
          </a:p>
        </p:txBody>
      </p:sp>
    </p:spTree>
    <p:extLst>
      <p:ext uri="{BB962C8B-B14F-4D97-AF65-F5344CB8AC3E}">
        <p14:creationId xmlns:p14="http://schemas.microsoft.com/office/powerpoint/2010/main" val="8634443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your most prominent limiting beliefs.</a:t>
            </a:r>
          </a:p>
        </p:txBody>
      </p:sp>
    </p:spTree>
    <p:extLst>
      <p:ext uri="{BB962C8B-B14F-4D97-AF65-F5344CB8AC3E}">
        <p14:creationId xmlns:p14="http://schemas.microsoft.com/office/powerpoint/2010/main" val="23687695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707013"/>
            <a:ext cx="5497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sets your soul on fire?</a:t>
            </a:r>
          </a:p>
        </p:txBody>
      </p:sp>
    </p:spTree>
    <p:extLst>
      <p:ext uri="{BB962C8B-B14F-4D97-AF65-F5344CB8AC3E}">
        <p14:creationId xmlns:p14="http://schemas.microsoft.com/office/powerpoint/2010/main" val="16500540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something you can do for yourself?</a:t>
            </a:r>
          </a:p>
        </p:txBody>
      </p:sp>
    </p:spTree>
    <p:extLst>
      <p:ext uri="{BB962C8B-B14F-4D97-AF65-F5344CB8AC3E}">
        <p14:creationId xmlns:p14="http://schemas.microsoft.com/office/powerpoint/2010/main" val="9912913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down anything you have already manifested.</a:t>
            </a:r>
          </a:p>
        </p:txBody>
      </p:sp>
    </p:spTree>
    <p:extLst>
      <p:ext uri="{BB962C8B-B14F-4D97-AF65-F5344CB8AC3E}">
        <p14:creationId xmlns:p14="http://schemas.microsoft.com/office/powerpoint/2010/main" val="1265825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258188"/>
              </p:ext>
            </p:extLst>
          </p:nvPr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</a:t>
            </a:r>
          </a:p>
        </p:txBody>
      </p:sp>
    </p:spTree>
    <p:extLst>
      <p:ext uri="{BB962C8B-B14F-4D97-AF65-F5344CB8AC3E}">
        <p14:creationId xmlns:p14="http://schemas.microsoft.com/office/powerpoint/2010/main" val="3537985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046427" y="522347"/>
            <a:ext cx="4870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Set your intentions on what needs to be done this month.</a:t>
            </a:r>
          </a:p>
        </p:txBody>
      </p:sp>
    </p:spTree>
    <p:extLst>
      <p:ext uri="{BB962C8B-B14F-4D97-AF65-F5344CB8AC3E}">
        <p14:creationId xmlns:p14="http://schemas.microsoft.com/office/powerpoint/2010/main" val="2918507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7120" y="522347"/>
            <a:ext cx="42437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signs has your soul been sending you?</a:t>
            </a:r>
          </a:p>
        </p:txBody>
      </p:sp>
    </p:spTree>
    <p:extLst>
      <p:ext uri="{BB962C8B-B14F-4D97-AF65-F5344CB8AC3E}">
        <p14:creationId xmlns:p14="http://schemas.microsoft.com/office/powerpoint/2010/main" val="4060362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087314" y="522347"/>
            <a:ext cx="4683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a goodbye letter to what is no longer serving you.</a:t>
            </a:r>
          </a:p>
        </p:txBody>
      </p:sp>
    </p:spTree>
    <p:extLst>
      <p:ext uri="{BB962C8B-B14F-4D97-AF65-F5344CB8AC3E}">
        <p14:creationId xmlns:p14="http://schemas.microsoft.com/office/powerpoint/2010/main" val="202780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Say hello to what you want to accept into your life.</a:t>
            </a:r>
          </a:p>
        </p:txBody>
      </p:sp>
    </p:spTree>
    <p:extLst>
      <p:ext uri="{BB962C8B-B14F-4D97-AF65-F5344CB8AC3E}">
        <p14:creationId xmlns:p14="http://schemas.microsoft.com/office/powerpoint/2010/main" val="1796058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solidFill>
            <a:srgbClr val="42676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you currently trying to manifest?</a:t>
            </a:r>
          </a:p>
        </p:txBody>
      </p:sp>
    </p:spTree>
    <p:extLst>
      <p:ext uri="{BB962C8B-B14F-4D97-AF65-F5344CB8AC3E}">
        <p14:creationId xmlns:p14="http://schemas.microsoft.com/office/powerpoint/2010/main" val="2867972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8" y="339969"/>
            <a:ext cx="5603483" cy="1195754"/>
          </a:xfrm>
          <a:prstGeom prst="rect">
            <a:avLst/>
          </a:prstGeom>
          <a:solidFill>
            <a:srgbClr val="4267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Why do you want to manifest this into your life?</a:t>
            </a:r>
          </a:p>
        </p:txBody>
      </p:sp>
    </p:spTree>
    <p:extLst>
      <p:ext uri="{BB962C8B-B14F-4D97-AF65-F5344CB8AC3E}">
        <p14:creationId xmlns:p14="http://schemas.microsoft.com/office/powerpoint/2010/main" val="3064893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3736</TotalTime>
  <Words>229</Words>
  <Application>Microsoft Office PowerPoint</Application>
  <PresentationFormat>Letter Paper (8.5x11 in)</PresentationFormat>
  <Paragraphs>27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Jenn Anne</cp:lastModifiedBy>
  <cp:revision>57</cp:revision>
  <dcterms:created xsi:type="dcterms:W3CDTF">2018-03-09T17:04:52Z</dcterms:created>
  <dcterms:modified xsi:type="dcterms:W3CDTF">2021-10-05T14:10:40Z</dcterms:modified>
</cp:coreProperties>
</file>