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91" r:id="rId3"/>
    <p:sldId id="337" r:id="rId4"/>
    <p:sldId id="338" r:id="rId5"/>
    <p:sldId id="339" r:id="rId6"/>
    <p:sldId id="340" r:id="rId7"/>
    <p:sldId id="341" r:id="rId8"/>
    <p:sldId id="342" r:id="rId9"/>
    <p:sldId id="343" r:id="rId10"/>
    <p:sldId id="344" r:id="rId11"/>
    <p:sldId id="345" r:id="rId12"/>
    <p:sldId id="346" r:id="rId13"/>
    <p:sldId id="347" r:id="rId14"/>
    <p:sldId id="348" r:id="rId15"/>
    <p:sldId id="349" r:id="rId16"/>
    <p:sldId id="350" r:id="rId17"/>
    <p:sldId id="351" r:id="rId18"/>
    <p:sldId id="352" r:id="rId19"/>
    <p:sldId id="353" r:id="rId20"/>
    <p:sldId id="354" r:id="rId21"/>
    <p:sldId id="355" r:id="rId22"/>
    <p:sldId id="356" r:id="rId23"/>
    <p:sldId id="357" r:id="rId24"/>
    <p:sldId id="358" r:id="rId25"/>
    <p:sldId id="359" r:id="rId26"/>
    <p:sldId id="360" r:id="rId27"/>
    <p:sldId id="361" r:id="rId28"/>
    <p:sldId id="362" r:id="rId29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881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A6952E0-591F-4022-A1F5-5519DD937C0A}" v="9" dt="2021-10-05T01:00:47.75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002" autoAdjust="0"/>
    <p:restoredTop sz="94660"/>
  </p:normalViewPr>
  <p:slideViewPr>
    <p:cSldViewPr snapToGrid="0">
      <p:cViewPr varScale="1">
        <p:scale>
          <a:sx n="65" d="100"/>
          <a:sy n="65" d="100"/>
        </p:scale>
        <p:origin x="1762" y="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7" d="100"/>
        <a:sy n="47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10/4/2021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8125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10/4/2021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1731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10/4/2021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9126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10/4/2021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834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10/4/2021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5042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10/4/2021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0471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10/4/2021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08596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10/4/2021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960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10/4/2021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4231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10/4/2021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6877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10/4/2021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2734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438245-328D-4428-A49B-F384AF2768F3}" type="datetimeFigureOut">
              <a:rPr lang="en-US" smtClean="0"/>
              <a:t>10/4/2021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175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76291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A881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680082" y="707013"/>
            <a:ext cx="5497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makes you feel brave?</a:t>
            </a:r>
          </a:p>
        </p:txBody>
      </p:sp>
    </p:spTree>
    <p:extLst>
      <p:ext uri="{BB962C8B-B14F-4D97-AF65-F5344CB8AC3E}">
        <p14:creationId xmlns:p14="http://schemas.microsoft.com/office/powerpoint/2010/main" val="16600085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A881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680082" y="580041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do you want to focus more attention on?</a:t>
            </a:r>
          </a:p>
        </p:txBody>
      </p:sp>
    </p:spTree>
    <p:extLst>
      <p:ext uri="{BB962C8B-B14F-4D97-AF65-F5344CB8AC3E}">
        <p14:creationId xmlns:p14="http://schemas.microsoft.com/office/powerpoint/2010/main" val="40117249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A881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680082" y="580041"/>
            <a:ext cx="5497830" cy="830997"/>
          </a:xfrm>
          <a:prstGeom prst="rect">
            <a:avLst/>
          </a:prstGeom>
          <a:solidFill>
            <a:srgbClr val="A8819B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List some old beliefs you need to get rid of.</a:t>
            </a:r>
          </a:p>
        </p:txBody>
      </p:sp>
    </p:spTree>
    <p:extLst>
      <p:ext uri="{BB962C8B-B14F-4D97-AF65-F5344CB8AC3E}">
        <p14:creationId xmlns:p14="http://schemas.microsoft.com/office/powerpoint/2010/main" val="26314352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A881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680082" y="707013"/>
            <a:ext cx="5497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will serve you better?</a:t>
            </a:r>
          </a:p>
        </p:txBody>
      </p:sp>
    </p:spTree>
    <p:extLst>
      <p:ext uri="{BB962C8B-B14F-4D97-AF65-F5344CB8AC3E}">
        <p14:creationId xmlns:p14="http://schemas.microsoft.com/office/powerpoint/2010/main" val="26775934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A881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680082" y="522347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people in your life bring your energy down?</a:t>
            </a:r>
          </a:p>
        </p:txBody>
      </p:sp>
    </p:spTree>
    <p:extLst>
      <p:ext uri="{BB962C8B-B14F-4D97-AF65-F5344CB8AC3E}">
        <p14:creationId xmlns:p14="http://schemas.microsoft.com/office/powerpoint/2010/main" val="12255827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A881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680082" y="522347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Why do you feel you aren’t good enough?</a:t>
            </a:r>
          </a:p>
        </p:txBody>
      </p:sp>
    </p:spTree>
    <p:extLst>
      <p:ext uri="{BB962C8B-B14F-4D97-AF65-F5344CB8AC3E}">
        <p14:creationId xmlns:p14="http://schemas.microsoft.com/office/powerpoint/2010/main" val="4024369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A881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680082" y="707013"/>
            <a:ext cx="5497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makes you feel stuck in life?</a:t>
            </a:r>
          </a:p>
        </p:txBody>
      </p:sp>
    </p:spTree>
    <p:extLst>
      <p:ext uri="{BB962C8B-B14F-4D97-AF65-F5344CB8AC3E}">
        <p14:creationId xmlns:p14="http://schemas.microsoft.com/office/powerpoint/2010/main" val="29553330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A881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680082" y="522347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emotions are you currently struggling with?</a:t>
            </a:r>
          </a:p>
        </p:txBody>
      </p:sp>
    </p:spTree>
    <p:extLst>
      <p:ext uri="{BB962C8B-B14F-4D97-AF65-F5344CB8AC3E}">
        <p14:creationId xmlns:p14="http://schemas.microsoft.com/office/powerpoint/2010/main" val="27921801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A881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680082" y="522347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past mistake do you want to move on from?</a:t>
            </a:r>
          </a:p>
        </p:txBody>
      </p:sp>
    </p:spTree>
    <p:extLst>
      <p:ext uri="{BB962C8B-B14F-4D97-AF65-F5344CB8AC3E}">
        <p14:creationId xmlns:p14="http://schemas.microsoft.com/office/powerpoint/2010/main" val="156200443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A881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680082" y="522347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bad habits do you need to break?</a:t>
            </a:r>
          </a:p>
        </p:txBody>
      </p:sp>
    </p:spTree>
    <p:extLst>
      <p:ext uri="{BB962C8B-B14F-4D97-AF65-F5344CB8AC3E}">
        <p14:creationId xmlns:p14="http://schemas.microsoft.com/office/powerpoint/2010/main" val="41320896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17213053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8" y="389546"/>
            <a:ext cx="5603483" cy="1195754"/>
          </a:xfrm>
          <a:prstGeom prst="rect">
            <a:avLst/>
          </a:prstGeom>
          <a:solidFill>
            <a:srgbClr val="A881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680082" y="522347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do you feel is holding you back?</a:t>
            </a:r>
          </a:p>
        </p:txBody>
      </p:sp>
    </p:spTree>
    <p:extLst>
      <p:ext uri="{BB962C8B-B14F-4D97-AF65-F5344CB8AC3E}">
        <p14:creationId xmlns:p14="http://schemas.microsoft.com/office/powerpoint/2010/main" val="20897087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A881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680082" y="522347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If you were to hold up a mirror to your life, what would you see?</a:t>
            </a:r>
          </a:p>
        </p:txBody>
      </p:sp>
    </p:spTree>
    <p:extLst>
      <p:ext uri="{BB962C8B-B14F-4D97-AF65-F5344CB8AC3E}">
        <p14:creationId xmlns:p14="http://schemas.microsoft.com/office/powerpoint/2010/main" val="428502830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8" y="366100"/>
            <a:ext cx="5603483" cy="1195754"/>
          </a:xfrm>
          <a:prstGeom prst="rect">
            <a:avLst/>
          </a:prstGeom>
          <a:solidFill>
            <a:srgbClr val="A881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680082" y="522347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needs to be healed from the past?</a:t>
            </a:r>
          </a:p>
        </p:txBody>
      </p:sp>
    </p:spTree>
    <p:extLst>
      <p:ext uri="{BB962C8B-B14F-4D97-AF65-F5344CB8AC3E}">
        <p14:creationId xmlns:p14="http://schemas.microsoft.com/office/powerpoint/2010/main" val="407340575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A881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680082" y="522347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person in your toxic are you ready to let go of?</a:t>
            </a:r>
          </a:p>
        </p:txBody>
      </p:sp>
    </p:spTree>
    <p:extLst>
      <p:ext uri="{BB962C8B-B14F-4D97-AF65-F5344CB8AC3E}">
        <p14:creationId xmlns:p14="http://schemas.microsoft.com/office/powerpoint/2010/main" val="357786820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A881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680082" y="522347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How can you gain more trust in yourself?</a:t>
            </a:r>
          </a:p>
        </p:txBody>
      </p:sp>
    </p:spTree>
    <p:extLst>
      <p:ext uri="{BB962C8B-B14F-4D97-AF65-F5344CB8AC3E}">
        <p14:creationId xmlns:p14="http://schemas.microsoft.com/office/powerpoint/2010/main" val="86344437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A881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680082" y="522347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toxic friendships do you need to release?</a:t>
            </a:r>
          </a:p>
        </p:txBody>
      </p:sp>
    </p:spTree>
    <p:extLst>
      <p:ext uri="{BB962C8B-B14F-4D97-AF65-F5344CB8AC3E}">
        <p14:creationId xmlns:p14="http://schemas.microsoft.com/office/powerpoint/2010/main" val="236876955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A881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680082" y="522347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Is there anything in your life you need to detach from?</a:t>
            </a:r>
          </a:p>
        </p:txBody>
      </p:sp>
    </p:spTree>
    <p:extLst>
      <p:ext uri="{BB962C8B-B14F-4D97-AF65-F5344CB8AC3E}">
        <p14:creationId xmlns:p14="http://schemas.microsoft.com/office/powerpoint/2010/main" val="165005409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A881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680082" y="522347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are you trying to hold on too tightly to?</a:t>
            </a:r>
          </a:p>
        </p:txBody>
      </p:sp>
    </p:spTree>
    <p:extLst>
      <p:ext uri="{BB962C8B-B14F-4D97-AF65-F5344CB8AC3E}">
        <p14:creationId xmlns:p14="http://schemas.microsoft.com/office/powerpoint/2010/main" val="99129134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A881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680082" y="707013"/>
            <a:ext cx="5497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List 3 productive things to focus on.</a:t>
            </a:r>
          </a:p>
        </p:txBody>
      </p:sp>
    </p:spTree>
    <p:extLst>
      <p:ext uri="{BB962C8B-B14F-4D97-AF65-F5344CB8AC3E}">
        <p14:creationId xmlns:p14="http://schemas.microsoft.com/office/powerpoint/2010/main" val="12658253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9258188"/>
              </p:ext>
            </p:extLst>
          </p:nvPr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A881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1301262" y="707013"/>
            <a:ext cx="42437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Journal Prompt</a:t>
            </a:r>
          </a:p>
        </p:txBody>
      </p:sp>
    </p:spTree>
    <p:extLst>
      <p:ext uri="{BB962C8B-B14F-4D97-AF65-F5344CB8AC3E}">
        <p14:creationId xmlns:p14="http://schemas.microsoft.com/office/powerpoint/2010/main" val="35379854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A881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1307120" y="522347"/>
            <a:ext cx="42437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is something you need to let go of?</a:t>
            </a:r>
          </a:p>
        </p:txBody>
      </p:sp>
    </p:spTree>
    <p:extLst>
      <p:ext uri="{BB962C8B-B14F-4D97-AF65-F5344CB8AC3E}">
        <p14:creationId xmlns:p14="http://schemas.microsoft.com/office/powerpoint/2010/main" val="29185076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A881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1307120" y="522347"/>
            <a:ext cx="42437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types of changes are you afraid of?</a:t>
            </a:r>
          </a:p>
        </p:txBody>
      </p:sp>
    </p:spTree>
    <p:extLst>
      <p:ext uri="{BB962C8B-B14F-4D97-AF65-F5344CB8AC3E}">
        <p14:creationId xmlns:p14="http://schemas.microsoft.com/office/powerpoint/2010/main" val="40603621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A881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1307120" y="522347"/>
            <a:ext cx="42437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Do you need validation from others?</a:t>
            </a:r>
          </a:p>
        </p:txBody>
      </p:sp>
    </p:spTree>
    <p:extLst>
      <p:ext uri="{BB962C8B-B14F-4D97-AF65-F5344CB8AC3E}">
        <p14:creationId xmlns:p14="http://schemas.microsoft.com/office/powerpoint/2010/main" val="2027809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A881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680082" y="522347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Set some intentions for the full moon. </a:t>
            </a:r>
          </a:p>
        </p:txBody>
      </p:sp>
    </p:spTree>
    <p:extLst>
      <p:ext uri="{BB962C8B-B14F-4D97-AF65-F5344CB8AC3E}">
        <p14:creationId xmlns:p14="http://schemas.microsoft.com/office/powerpoint/2010/main" val="17960580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A881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680082" y="522347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In what ways do you fear judgment from others?</a:t>
            </a:r>
          </a:p>
        </p:txBody>
      </p:sp>
    </p:spTree>
    <p:extLst>
      <p:ext uri="{BB962C8B-B14F-4D97-AF65-F5344CB8AC3E}">
        <p14:creationId xmlns:p14="http://schemas.microsoft.com/office/powerpoint/2010/main" val="28679721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8" y="339969"/>
            <a:ext cx="5603483" cy="1195754"/>
          </a:xfrm>
          <a:prstGeom prst="rect">
            <a:avLst/>
          </a:prstGeom>
          <a:solidFill>
            <a:srgbClr val="A881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680082" y="522347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areas of your life do you want to reset?</a:t>
            </a:r>
          </a:p>
        </p:txBody>
      </p:sp>
    </p:spTree>
    <p:extLst>
      <p:ext uri="{BB962C8B-B14F-4D97-AF65-F5344CB8AC3E}">
        <p14:creationId xmlns:p14="http://schemas.microsoft.com/office/powerpoint/2010/main" val="3064893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Violet II">
      <a:dk1>
        <a:sysClr val="windowText" lastClr="000000"/>
      </a:dk1>
      <a:lt1>
        <a:sysClr val="window" lastClr="FFFFFF"/>
      </a:lt1>
      <a:dk2>
        <a:srgbClr val="632E62"/>
      </a:dk2>
      <a:lt2>
        <a:srgbClr val="EAE5EB"/>
      </a:lt2>
      <a:accent1>
        <a:srgbClr val="92278F"/>
      </a:accent1>
      <a:accent2>
        <a:srgbClr val="9B57D3"/>
      </a:accent2>
      <a:accent3>
        <a:srgbClr val="755DD9"/>
      </a:accent3>
      <a:accent4>
        <a:srgbClr val="665EB8"/>
      </a:accent4>
      <a:accent5>
        <a:srgbClr val="45A5ED"/>
      </a:accent5>
      <a:accent6>
        <a:srgbClr val="5982DB"/>
      </a:accent6>
      <a:hlink>
        <a:srgbClr val="0066FF"/>
      </a:hlink>
      <a:folHlink>
        <a:srgbClr val="666699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3723</TotalTime>
  <Words>245</Words>
  <Application>Microsoft Office PowerPoint</Application>
  <PresentationFormat>Letter Paper (8.5x11 in)</PresentationFormat>
  <Paragraphs>27</Paragraphs>
  <Slides>28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3" baseType="lpstr">
      <vt:lpstr>Aharoni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Sue</dc:creator>
  <cp:lastModifiedBy>Jenn Anne</cp:lastModifiedBy>
  <cp:revision>57</cp:revision>
  <dcterms:created xsi:type="dcterms:W3CDTF">2018-03-09T17:04:52Z</dcterms:created>
  <dcterms:modified xsi:type="dcterms:W3CDTF">2021-10-05T01:14:32Z</dcterms:modified>
</cp:coreProperties>
</file>