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7556500" cy="10693400"/>
  <p:notesSz cx="6858000" cy="9144000"/>
  <p:embeddedFontLst>
    <p:embeddedFont>
      <p:font typeface="Bantayog Light" panose="020B0604020202020204" charset="0"/>
      <p:regular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Dancing Script" panose="020B0604020202020204" charset="0"/>
      <p:regular r:id="rId39"/>
    </p:embeddedFont>
    <p:embeddedFont>
      <p:font typeface="Glacial Indifference" panose="020B0604020202020204" charset="0"/>
      <p:regular r:id="rId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5.fntdata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4CEA1C8F-6E9F-4743-A259-A5114CFCC9A2}"/>
    <pc:docChg chg="modSld">
      <pc:chgData name="Jenn Anne" userId="2e42e5b19939340a" providerId="LiveId" clId="{4CEA1C8F-6E9F-4743-A259-A5114CFCC9A2}" dt="2023-05-14T04:30:44.207" v="1" actId="1076"/>
      <pc:docMkLst>
        <pc:docMk/>
      </pc:docMkLst>
      <pc:sldChg chg="modSp mod">
        <pc:chgData name="Jenn Anne" userId="2e42e5b19939340a" providerId="LiveId" clId="{4CEA1C8F-6E9F-4743-A259-A5114CFCC9A2}" dt="2023-05-14T04:30:44.207" v="1" actId="1076"/>
        <pc:sldMkLst>
          <pc:docMk/>
          <pc:sldMk cId="0" sldId="256"/>
        </pc:sldMkLst>
        <pc:spChg chg="mod">
          <ac:chgData name="Jenn Anne" userId="2e42e5b19939340a" providerId="LiveId" clId="{4CEA1C8F-6E9F-4743-A259-A5114CFCC9A2}" dt="2023-05-14T04:30:44.207" v="1" actId="1076"/>
          <ac:spMkLst>
            <pc:docMk/>
            <pc:sldMk cId="0" sldId="256"/>
            <ac:spMk id="6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A2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61452" y="2941690"/>
            <a:ext cx="5837095" cy="6994310"/>
            <a:chOff x="0" y="0"/>
            <a:chExt cx="3632200" cy="4352290"/>
          </a:xfrm>
        </p:grpSpPr>
        <p:sp>
          <p:nvSpPr>
            <p:cNvPr id="3" name="Freeform 3"/>
            <p:cNvSpPr/>
            <p:nvPr/>
          </p:nvSpPr>
          <p:spPr>
            <a:xfrm>
              <a:off x="15240" y="15240"/>
              <a:ext cx="3600450" cy="4320540"/>
            </a:xfrm>
            <a:custGeom>
              <a:avLst/>
              <a:gdLst/>
              <a:ahLst/>
              <a:cxnLst/>
              <a:rect l="l" t="t" r="r" b="b"/>
              <a:pathLst>
                <a:path w="3600450" h="4320540">
                  <a:moveTo>
                    <a:pt x="0" y="0"/>
                  </a:moveTo>
                  <a:lnTo>
                    <a:pt x="3600450" y="0"/>
                  </a:lnTo>
                  <a:lnTo>
                    <a:pt x="3600450" y="4320540"/>
                  </a:lnTo>
                  <a:lnTo>
                    <a:pt x="0" y="4320540"/>
                  </a:lnTo>
                  <a:close/>
                </a:path>
              </a:pathLst>
            </a:custGeom>
            <a:blipFill>
              <a:blip r:embed="rId2"/>
              <a:stretch>
                <a:fillRect l="-24999" r="-24999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32200" cy="4352290"/>
            </a:xfrm>
            <a:custGeom>
              <a:avLst/>
              <a:gdLst/>
              <a:ahLst/>
              <a:cxnLst/>
              <a:rect l="l" t="t" r="r" b="b"/>
              <a:pathLst>
                <a:path w="3632200" h="4352290">
                  <a:moveTo>
                    <a:pt x="3632200" y="4352290"/>
                  </a:moveTo>
                  <a:lnTo>
                    <a:pt x="0" y="4352290"/>
                  </a:lnTo>
                  <a:lnTo>
                    <a:pt x="0" y="0"/>
                  </a:lnTo>
                  <a:lnTo>
                    <a:pt x="3632200" y="0"/>
                  </a:lnTo>
                  <a:lnTo>
                    <a:pt x="3632200" y="4352290"/>
                  </a:lnTo>
                  <a:close/>
                  <a:moveTo>
                    <a:pt x="31750" y="4320540"/>
                  </a:moveTo>
                  <a:lnTo>
                    <a:pt x="3600450" y="4320540"/>
                  </a:lnTo>
                  <a:lnTo>
                    <a:pt x="3600450" y="31750"/>
                  </a:lnTo>
                  <a:lnTo>
                    <a:pt x="31750" y="31750"/>
                  </a:lnTo>
                  <a:lnTo>
                    <a:pt x="31750" y="432054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608184" y="305887"/>
            <a:ext cx="6394252" cy="1193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sz="6999">
                <a:solidFill>
                  <a:srgbClr val="FFFFFF"/>
                </a:solidFill>
                <a:latin typeface="Dancing Script"/>
              </a:rPr>
              <a:t>Cherished Memories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808410" y="1231900"/>
            <a:ext cx="3993800" cy="12763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499"/>
              </a:lnSpc>
            </a:pPr>
            <a:r>
              <a:rPr lang="en-US" sz="7499" dirty="0">
                <a:solidFill>
                  <a:srgbClr val="000000"/>
                </a:solidFill>
                <a:latin typeface="Bantayog Light"/>
              </a:rPr>
              <a:t>Journal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B0A2B3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the youngest age you remember?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B0A2B3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the very earliest memory you have?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B0A2B3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1163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events in your life you wish you could remember?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B0A2B3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Who were your best friends growing up?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B0A2B3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still talk to any of these friends?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B0A2B3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want people to remember about you?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B0A2B3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legacy do you want to leave behind?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B0A2B3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something funny you remember?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B0A2B3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an embarrassing memory you wish you could forget?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B0A2B3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Would you erase a bad memory if you could?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B0A2B3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Journal Prompt Here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B0A2B3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have you learned from your memories?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B0A2B3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remember most about your home growing up?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B0A2B3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Did you have a happy childhood?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B0A2B3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wish you did differently?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B0A2B3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Are you happy with how your childhood was?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B0A2B3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were you like as a teenager?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B0A2B3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Did you belong to any cliques?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B0A2B3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was your favorite subject in school?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B0A2B3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was your favorite thing about high school?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B0A2B3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Did you go to college?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B0A2B3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favorite memory of all time?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B0A2B3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kind of college student were you?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B0A2B3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Are you happy with your current career path?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B0A2B3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career would you choose if you could go back?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B0A2B3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was the best phase of your life?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B0A2B3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age did you really love?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B0A2B3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Would you go back to school if you had to?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B0A2B3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5 of your favorite childhood memories.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B0A2B3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your favorite of these childhood memories.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B0A2B3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good of a memory do you have?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364</Words>
  <Application>Microsoft Office PowerPoint</Application>
  <PresentationFormat>Custom</PresentationFormat>
  <Paragraphs>95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8" baseType="lpstr">
      <vt:lpstr>Bantayog Light</vt:lpstr>
      <vt:lpstr>Arial</vt:lpstr>
      <vt:lpstr>Calibri</vt:lpstr>
      <vt:lpstr>Dancing Script</vt:lpstr>
      <vt:lpstr>Glacial Indifference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Memory Journal</dc:title>
  <cp:lastModifiedBy>Jenn Anne</cp:lastModifiedBy>
  <cp:revision>1</cp:revision>
  <dcterms:created xsi:type="dcterms:W3CDTF">2006-08-16T00:00:00Z</dcterms:created>
  <dcterms:modified xsi:type="dcterms:W3CDTF">2023-05-14T04:30:47Z</dcterms:modified>
  <dc:identifier>DAFi28WK6yk</dc:identifier>
</cp:coreProperties>
</file>