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7556500" cy="10693400"/>
  <p:notesSz cx="6858000" cy="9144000"/>
  <p:embeddedFontLst>
    <p:embeddedFont>
      <p:font typeface="Bantayog Light" panose="020B0604020202020204" charset="0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Dancing Script" panose="020B0604020202020204" charset="0"/>
      <p:regular r:id="rId39"/>
    </p:embeddedFont>
    <p:embeddedFont>
      <p:font typeface="Glacial Indifference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2A8C309-4333-4BFD-943B-462F763E2A79}"/>
    <pc:docChg chg="modSld">
      <pc:chgData name="Jenn Anne" userId="2e42e5b19939340a" providerId="LiveId" clId="{12A8C309-4333-4BFD-943B-462F763E2A79}" dt="2023-05-14T04:29:40.355" v="3" actId="1076"/>
      <pc:docMkLst>
        <pc:docMk/>
      </pc:docMkLst>
      <pc:sldChg chg="modSp mod">
        <pc:chgData name="Jenn Anne" userId="2e42e5b19939340a" providerId="LiveId" clId="{12A8C309-4333-4BFD-943B-462F763E2A79}" dt="2023-05-14T04:29:40.355" v="3" actId="1076"/>
        <pc:sldMkLst>
          <pc:docMk/>
          <pc:sldMk cId="0" sldId="256"/>
        </pc:sldMkLst>
        <pc:spChg chg="mod">
          <ac:chgData name="Jenn Anne" userId="2e42e5b19939340a" providerId="LiveId" clId="{12A8C309-4333-4BFD-943B-462F763E2A79}" dt="2023-05-14T04:29:35.200" v="1" actId="1076"/>
          <ac:spMkLst>
            <pc:docMk/>
            <pc:sldMk cId="0" sldId="256"/>
            <ac:spMk id="5" creationId="{00000000-0000-0000-0000-000000000000}"/>
          </ac:spMkLst>
        </pc:spChg>
        <pc:spChg chg="mod">
          <ac:chgData name="Jenn Anne" userId="2e42e5b19939340a" providerId="LiveId" clId="{12A8C309-4333-4BFD-943B-462F763E2A79}" dt="2023-05-14T04:29:40.355" v="3" actId="1076"/>
          <ac:spMkLst>
            <pc:docMk/>
            <pc:sldMk cId="0" sldId="256"/>
            <ac:spMk id="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68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99" b="-124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699669" y="187033"/>
            <a:ext cx="6211279" cy="11938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FFFFF"/>
                </a:solidFill>
                <a:latin typeface="Dancing Script"/>
              </a:rPr>
              <a:t>Daily Manifesting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808408" y="1231900"/>
            <a:ext cx="3993800" cy="12763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</a:pPr>
            <a:r>
              <a:rPr lang="en-US" sz="7499" dirty="0">
                <a:solidFill>
                  <a:srgbClr val="000000"/>
                </a:solidFill>
                <a:latin typeface="Bantayog Light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enjoy scripting?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Script a page for your dream life.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Script a page for your abundance and career.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Script a page for your love life.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Script a page for your appearance changes.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successfully manifested already?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easy is it for you to manifest?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avoid the 3D while manifesting?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manifesting techniques do you do daily?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manifesting routine?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first thought when you wake up?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manifest in the morning or at night?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did you first learn about manifesting?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daily manifesting?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listen to meditation tapes at night?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given up on any of your manifestations?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manifestations have you changed your mind about?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noticed change due to manifesting?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next on your list for manifesting?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mindset about manifesting changing?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currently trying to manifest?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you manifested without realizing it.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Make a list of everything included in your dream life.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manifesting is going so far?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manifestation methods are you using?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enjoy using affirmations?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go-to affirmations?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use affirmations?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write your affirmations down?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189262"/>
            <a:ext cx="4346358" cy="10191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77687B"/>
                </a:solidFill>
                <a:latin typeface="Dancing Script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any manifesting techniques?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</Words>
  <Application>Microsoft Office PowerPoint</Application>
  <PresentationFormat>Custom</PresentationFormat>
  <Paragraphs>95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Bantayog Light</vt:lpstr>
      <vt:lpstr>Arial</vt:lpstr>
      <vt:lpstr>Calibri</vt:lpstr>
      <vt:lpstr>Dancing Script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Daily Manifesting Journal</dc:title>
  <cp:lastModifiedBy>Jenn Anne</cp:lastModifiedBy>
  <cp:revision>1</cp:revision>
  <dcterms:created xsi:type="dcterms:W3CDTF">2006-08-16T00:00:00Z</dcterms:created>
  <dcterms:modified xsi:type="dcterms:W3CDTF">2023-05-14T04:29:47Z</dcterms:modified>
  <dc:identifier>DAFi26BWNBw</dc:identifier>
</cp:coreProperties>
</file>