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7"/>
    <p:sldId id="257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Bantayog Light" charset="1" panose="00000000000000000000"/>
      <p:regular r:id="rId14"/>
    </p:embeddedFont>
    <p:embeddedFont>
      <p:font typeface="Dancing Script" charset="1" panose="03080600040507000D00"/>
      <p:regular r:id="rId15"/>
    </p:embeddedFont>
    <p:embeddedFont>
      <p:font typeface="Dancing Script Bold" charset="1" panose="03080800040507000D0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slides/slide1.xml" Type="http://schemas.openxmlformats.org/officeDocument/2006/relationships/slide"/><Relationship Id="rId18" Target="slides/slide2.xml" Type="http://schemas.openxmlformats.org/officeDocument/2006/relationships/slide"/><Relationship Id="rId19" Target="slides/slide3.xml" Type="http://schemas.openxmlformats.org/officeDocument/2006/relationships/slide"/><Relationship Id="rId2" Target="presProps.xml" Type="http://schemas.openxmlformats.org/officeDocument/2006/relationships/presProps"/><Relationship Id="rId20" Target="slides/slide4.xml" Type="http://schemas.openxmlformats.org/officeDocument/2006/relationships/slide"/><Relationship Id="rId21" Target="slides/slide5.xml" Type="http://schemas.openxmlformats.org/officeDocument/2006/relationships/slide"/><Relationship Id="rId22" Target="slides/slide6.xml" Type="http://schemas.openxmlformats.org/officeDocument/2006/relationships/slide"/><Relationship Id="rId23" Target="slides/slide7.xml" Type="http://schemas.openxmlformats.org/officeDocument/2006/relationships/slide"/><Relationship Id="rId24" Target="slides/slide8.xml" Type="http://schemas.openxmlformats.org/officeDocument/2006/relationships/slide"/><Relationship Id="rId25" Target="slides/slide9.xml" Type="http://schemas.openxmlformats.org/officeDocument/2006/relationships/slide"/><Relationship Id="rId26" Target="slides/slide10.xml" Type="http://schemas.openxmlformats.org/officeDocument/2006/relationships/slide"/><Relationship Id="rId27" Target="slides/slide11.xml" Type="http://schemas.openxmlformats.org/officeDocument/2006/relationships/slide"/><Relationship Id="rId28" Target="slides/slide12.xml" Type="http://schemas.openxmlformats.org/officeDocument/2006/relationships/slide"/><Relationship Id="rId29" Target="slides/slide13.xml" Type="http://schemas.openxmlformats.org/officeDocument/2006/relationships/slide"/><Relationship Id="rId3" Target="viewProps.xml" Type="http://schemas.openxmlformats.org/officeDocument/2006/relationships/viewProps"/><Relationship Id="rId30" Target="slides/slide14.xml" Type="http://schemas.openxmlformats.org/officeDocument/2006/relationships/slide"/><Relationship Id="rId31" Target="slides/slide15.xml" Type="http://schemas.openxmlformats.org/officeDocument/2006/relationships/slide"/><Relationship Id="rId32" Target="slides/slide16.xml" Type="http://schemas.openxmlformats.org/officeDocument/2006/relationships/slide"/><Relationship Id="rId33" Target="slides/slide17.xml" Type="http://schemas.openxmlformats.org/officeDocument/2006/relationships/slide"/><Relationship Id="rId34" Target="slides/slide18.xml" Type="http://schemas.openxmlformats.org/officeDocument/2006/relationships/slide"/><Relationship Id="rId35" Target="slides/slide19.xml" Type="http://schemas.openxmlformats.org/officeDocument/2006/relationships/slide"/><Relationship Id="rId36" Target="slides/slide20.xml" Type="http://schemas.openxmlformats.org/officeDocument/2006/relationships/slide"/><Relationship Id="rId37" Target="slides/slide21.xml" Type="http://schemas.openxmlformats.org/officeDocument/2006/relationships/slide"/><Relationship Id="rId38" Target="slides/slide22.xml" Type="http://schemas.openxmlformats.org/officeDocument/2006/relationships/slide"/><Relationship Id="rId39" Target="slides/slide23.xml" Type="http://schemas.openxmlformats.org/officeDocument/2006/relationships/slide"/><Relationship Id="rId4" Target="theme/theme1.xml" Type="http://schemas.openxmlformats.org/officeDocument/2006/relationships/theme"/><Relationship Id="rId40" Target="slides/slide24.xml" Type="http://schemas.openxmlformats.org/officeDocument/2006/relationships/slide"/><Relationship Id="rId41" Target="slides/slide25.xml" Type="http://schemas.openxmlformats.org/officeDocument/2006/relationships/slide"/><Relationship Id="rId42" Target="slides/slide26.xml" Type="http://schemas.openxmlformats.org/officeDocument/2006/relationships/slide"/><Relationship Id="rId43" Target="slides/slide27.xml" Type="http://schemas.openxmlformats.org/officeDocument/2006/relationships/slide"/><Relationship Id="rId44" Target="slides/slide28.xml" Type="http://schemas.openxmlformats.org/officeDocument/2006/relationships/slide"/><Relationship Id="rId45" Target="slides/slide29.xml" Type="http://schemas.openxmlformats.org/officeDocument/2006/relationships/slide"/><Relationship Id="rId46" Target="slides/slide30.xml" Type="http://schemas.openxmlformats.org/officeDocument/2006/relationships/slide"/><Relationship Id="rId47" Target="slides/slide31.xml" Type="http://schemas.openxmlformats.org/officeDocument/2006/relationships/slide"/><Relationship Id="rId48" Target="slides/slide32.xml" Type="http://schemas.openxmlformats.org/officeDocument/2006/relationships/slid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788B7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1452" y="2941690"/>
            <a:ext cx="5837095" cy="6994310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0" r="0" t="-12499" b="-12499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2136200" y="74166"/>
            <a:ext cx="3451408" cy="13923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371"/>
              </a:lnSpc>
            </a:pPr>
            <a:r>
              <a:rPr lang="en-US" sz="8122">
                <a:solidFill>
                  <a:srgbClr val="FFFFFF"/>
                </a:solidFill>
                <a:latin typeface="Dancing Script"/>
              </a:rPr>
              <a:t>Traveling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760500" y="1210367"/>
            <a:ext cx="4202807" cy="14866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3"/>
              </a:lnSpc>
            </a:pPr>
            <a:r>
              <a:rPr lang="en-US" sz="8702">
                <a:solidFill>
                  <a:srgbClr val="000000"/>
                </a:solidFill>
                <a:latin typeface="Bantayog Ligh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afraid of flying?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believe in using an itinerary?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your favorite trip so far?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5 places you would love to travel to.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is your next trip?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taken a train on a trip?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been on a cruise?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activities do you enjoy when you are traveling?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biggest inconvenience about traveling?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did you go on your trip?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kinds of food did you eat?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best food you ate?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new cuisine did you not care for?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were your traveling companions?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prefer solo or group trips?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most memorable part of your trip?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far did you go on foot?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love exploring?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did you explore the culture?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visit this place again?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thing about traveling?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you learned on this trip?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souvenirs do you like to bring back home?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longest trip you have been on?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pack the night before or last minute?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packing?</a:t>
            </a:r>
          </a:p>
          <a:p>
            <a:pPr algn="ctr">
              <a:lnSpc>
                <a:spcPts val="3079"/>
              </a:lnSpc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Where would you love to visit?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dream vacation?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been on a road trip?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48466" y="189262"/>
            <a:ext cx="4346358" cy="10191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88B70"/>
                </a:solidFill>
                <a:latin typeface="Dancing Script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best road trip you ever went on?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DAFi27LHsx4</dc:identifier>
  <dcterms:modified xsi:type="dcterms:W3CDTF">2011-08-01T06:04:30Z</dcterms:modified>
  <cp:revision>1</cp:revision>
  <dc:title>Travel Journal</dc:title>
</cp:coreProperties>
</file>