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7556500" cy="10693400"/>
  <p:notesSz cx="6858000" cy="9144000"/>
  <p:embeddedFontLst>
    <p:embeddedFont>
      <p:font typeface="Bantayog Light" panose="020B0604020202020204" charset="0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Dancing Script" panose="020B0604020202020204" charset="0"/>
      <p:regular r:id="rId39"/>
    </p:embeddedFont>
    <p:embeddedFont>
      <p:font typeface="Glacial Indifference" panose="020B0604020202020204" charset="0"/>
      <p:regular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6D066C42-CD90-4E39-BE09-413A45890327}"/>
    <pc:docChg chg="modSld">
      <pc:chgData name="Jenn Anne" userId="2e42e5b19939340a" providerId="LiveId" clId="{6D066C42-CD90-4E39-BE09-413A45890327}" dt="2023-05-14T04:30:28.845" v="3" actId="1076"/>
      <pc:docMkLst>
        <pc:docMk/>
      </pc:docMkLst>
      <pc:sldChg chg="modSp mod">
        <pc:chgData name="Jenn Anne" userId="2e42e5b19939340a" providerId="LiveId" clId="{6D066C42-CD90-4E39-BE09-413A45890327}" dt="2023-05-14T04:30:28.845" v="3" actId="1076"/>
        <pc:sldMkLst>
          <pc:docMk/>
          <pc:sldMk cId="0" sldId="256"/>
        </pc:sldMkLst>
        <pc:spChg chg="mod">
          <ac:chgData name="Jenn Anne" userId="2e42e5b19939340a" providerId="LiveId" clId="{6D066C42-CD90-4E39-BE09-413A45890327}" dt="2023-05-14T04:30:25.128" v="2" actId="1076"/>
          <ac:spMkLst>
            <pc:docMk/>
            <pc:sldMk cId="0" sldId="256"/>
            <ac:spMk id="5" creationId="{00000000-0000-0000-0000-000000000000}"/>
          </ac:spMkLst>
        </pc:spChg>
        <pc:spChg chg="mod">
          <ac:chgData name="Jenn Anne" userId="2e42e5b19939340a" providerId="LiveId" clId="{6D066C42-CD90-4E39-BE09-413A45890327}" dt="2023-05-14T04:30:28.845" v="3" actId="1076"/>
          <ac:spMkLst>
            <pc:docMk/>
            <pc:sldMk cId="0" sldId="256"/>
            <ac:spMk id="6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A8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1452" y="2941690"/>
            <a:ext cx="5837095" cy="6994310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-34014" r="-34013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859702" y="305335"/>
            <a:ext cx="5837095" cy="11938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dirty="0">
                <a:solidFill>
                  <a:srgbClr val="FFFFFF"/>
                </a:solidFill>
                <a:latin typeface="Dancing Script"/>
              </a:rPr>
              <a:t>The Little Things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857549" y="1308100"/>
            <a:ext cx="3841400" cy="1276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</a:pPr>
            <a:r>
              <a:rPr lang="en-US" sz="7499" dirty="0">
                <a:solidFill>
                  <a:srgbClr val="000000"/>
                </a:solidFill>
                <a:latin typeface="Bantayog Ligh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feel joy?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stop and smell the flowers?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in nature do you love to stop and appreciate?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something in your home that makes you happy?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In what ways are you grateful for your family?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small miracles that have happened recently?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your heart happy?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about life right now?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the last thing that made you laugh?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something you can watch and always be happy?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book that always brings you peace?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is someone who helps you see the bright side?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positive of a person are you?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scent?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color?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sound?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place?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see the sun rise?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see the sun set?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feature of your home?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enjoy the little things?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sweet moment you witnessed recently?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about meeting new people?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to explore?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simple pleasures in life?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puts a smile on your face every day?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small things are you grateful for?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appreciate about today?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when the sun rises?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98A8CC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brings you a sense of peace and calm?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357</Words>
  <Application>Microsoft Office PowerPoint</Application>
  <PresentationFormat>Custom</PresentationFormat>
  <Paragraphs>95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Bantayog Light</vt:lpstr>
      <vt:lpstr>Arial</vt:lpstr>
      <vt:lpstr>Calibri</vt:lpstr>
      <vt:lpstr>Dancing Script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Little Things Journal</dc:title>
  <cp:lastModifiedBy>Jenn Anne</cp:lastModifiedBy>
  <cp:revision>1</cp:revision>
  <dcterms:created xsi:type="dcterms:W3CDTF">2006-08-16T00:00:00Z</dcterms:created>
  <dcterms:modified xsi:type="dcterms:W3CDTF">2023-05-14T04:30:39Z</dcterms:modified>
  <dc:identifier>DAFi23pKARE</dc:identifier>
</cp:coreProperties>
</file>