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7556500" cy="10693400"/>
  <p:notesSz cx="6858000" cy="9144000"/>
  <p:embeddedFontLst>
    <p:embeddedFont>
      <p:font typeface="Bantayog Light" panose="020B0604020202020204" charset="0"/>
      <p:regular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Dancing Script" panose="020B0604020202020204" charset="0"/>
      <p:regular r:id="rId39"/>
    </p:embeddedFont>
    <p:embeddedFont>
      <p:font typeface="Glacial Indifference" panose="020B0604020202020204" charset="0"/>
      <p:regular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21967918-8538-4072-8517-99A7C7FA17B9}"/>
    <pc:docChg chg="modSld">
      <pc:chgData name="Jenn Anne" userId="2e42e5b19939340a" providerId="LiveId" clId="{21967918-8538-4072-8517-99A7C7FA17B9}" dt="2023-05-14T04:30:03.707" v="1" actId="1076"/>
      <pc:docMkLst>
        <pc:docMk/>
      </pc:docMkLst>
      <pc:sldChg chg="modSp mod">
        <pc:chgData name="Jenn Anne" userId="2e42e5b19939340a" providerId="LiveId" clId="{21967918-8538-4072-8517-99A7C7FA17B9}" dt="2023-05-14T04:30:03.707" v="1" actId="1076"/>
        <pc:sldMkLst>
          <pc:docMk/>
          <pc:sldMk cId="0" sldId="256"/>
        </pc:sldMkLst>
        <pc:spChg chg="mod">
          <ac:chgData name="Jenn Anne" userId="2e42e5b19939340a" providerId="LiveId" clId="{21967918-8538-4072-8517-99A7C7FA17B9}" dt="2023-05-14T04:30:03.707" v="1" actId="1076"/>
          <ac:spMkLst>
            <pc:docMk/>
            <pc:sldMk cId="0" sldId="256"/>
            <ac:spMk id="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739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1452" y="2941690"/>
            <a:ext cx="5837095" cy="6994310"/>
            <a:chOff x="0" y="0"/>
            <a:chExt cx="3632200" cy="4352290"/>
          </a:xfrm>
        </p:grpSpPr>
        <p:sp>
          <p:nvSpPr>
            <p:cNvPr id="3" name="Freeform 3"/>
            <p:cNvSpPr/>
            <p:nvPr/>
          </p:nvSpPr>
          <p:spPr>
            <a:xfrm>
              <a:off x="15240" y="15240"/>
              <a:ext cx="3600450" cy="4320540"/>
            </a:xfrm>
            <a:custGeom>
              <a:avLst/>
              <a:gdLst/>
              <a:ahLst/>
              <a:cxnLst/>
              <a:rect l="l" t="t" r="r" b="b"/>
              <a:pathLst>
                <a:path w="3600450" h="432054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t="-12499" b="-12499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32200" cy="4352290"/>
            </a:xfrm>
            <a:custGeom>
              <a:avLst/>
              <a:gdLst/>
              <a:ahLst/>
              <a:cxnLst/>
              <a:rect l="l" t="t" r="r" b="b"/>
              <a:pathLst>
                <a:path w="3632200" h="435229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493262" y="319260"/>
            <a:ext cx="4569975" cy="13630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100"/>
              </a:lnSpc>
            </a:pPr>
            <a:r>
              <a:rPr lang="en-US" sz="7928" dirty="0">
                <a:solidFill>
                  <a:srgbClr val="FFFFFF"/>
                </a:solidFill>
                <a:latin typeface="Dancing Script"/>
              </a:rPr>
              <a:t>Life Vision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65369" y="1248343"/>
            <a:ext cx="4102780" cy="14458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93"/>
              </a:lnSpc>
            </a:pPr>
            <a:r>
              <a:rPr lang="en-US" sz="8495">
                <a:solidFill>
                  <a:srgbClr val="000000"/>
                </a:solidFill>
                <a:latin typeface="Bantayog Light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to keep about your life?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to attract into your life?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do you want to manifest into your life?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blessings has life brought you?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life lessons are you grateful for?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challenges are in your life right now?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stay positive when life throws you curveballs?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at handling unexpected events?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embrace or fear change in your life?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 do you want to spend your life with?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to spend your life doing?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purpose in life?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greatest passions in life?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little things do you love in your life?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most looking forward to in your life?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big events can you not wait for?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life what you thought it would be?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is life better than you imagined?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Why are you grateful for your unexpected life?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has been the most surprising life event?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vision for your life?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has been the most memorable part of your life?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support system do you have in your life?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learning to embrace in life?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see yourself accomplishing?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your life in 1 year.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your life in 5 years.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about your life in 10 years.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long-term plan for your life?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A9739D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to change about your life?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</Words>
  <Application>Microsoft Office PowerPoint</Application>
  <PresentationFormat>Custom</PresentationFormat>
  <Paragraphs>95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Bantayog Light</vt:lpstr>
      <vt:lpstr>Arial</vt:lpstr>
      <vt:lpstr>Calibri</vt:lpstr>
      <vt:lpstr>Dancing Script</vt:lpstr>
      <vt:lpstr>Glacial Indifference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Life Vision Journal</dc:title>
  <cp:lastModifiedBy>Jenn Anne</cp:lastModifiedBy>
  <cp:revision>1</cp:revision>
  <dcterms:created xsi:type="dcterms:W3CDTF">2006-08-16T00:00:00Z</dcterms:created>
  <dcterms:modified xsi:type="dcterms:W3CDTF">2023-05-14T04:30:05Z</dcterms:modified>
  <dc:identifier>DAFi2zEZtVU</dc:identifier>
</cp:coreProperties>
</file>