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</p:sldIdLst>
  <p:sldSz cx="7556500" cy="10693400"/>
  <p:notesSz cx="6858000" cy="9144000"/>
  <p:embeddedFontLs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Glacial Indifference" panose="020B0604020202020204" charset="0"/>
      <p:regular r:id="rId58"/>
    </p:embeddedFont>
    <p:embeddedFont>
      <p:font typeface="Glacial Indifference Bold" panose="020B0604020202020204" charset="0"/>
      <p:regular r:id="rId59"/>
    </p:embeddedFont>
    <p:embeddedFont>
      <p:font typeface="League Spartan" panose="020B0604020202020204" charset="0"/>
      <p:regular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A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17D4945-3200-47B8-A2AD-35C65D981D05}" v="50" dt="2023-03-14T21:57:50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5.fntdata"/><Relationship Id="rId66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7.fntdata"/><Relationship Id="rId65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717D4945-3200-47B8-A2AD-35C65D981D05}"/>
    <pc:docChg chg="undo custSel modSld">
      <pc:chgData name="Jenn Anne" userId="2e42e5b19939340a" providerId="LiveId" clId="{717D4945-3200-47B8-A2AD-35C65D981D05}" dt="2023-03-14T21:57:54.365" v="215" actId="167"/>
      <pc:docMkLst>
        <pc:docMk/>
      </pc:docMkLst>
      <pc:sldChg chg="modSp mod">
        <pc:chgData name="Jenn Anne" userId="2e42e5b19939340a" providerId="LiveId" clId="{717D4945-3200-47B8-A2AD-35C65D981D05}" dt="2023-03-14T21:49:09.019" v="0" actId="255"/>
        <pc:sldMkLst>
          <pc:docMk/>
          <pc:sldMk cId="0" sldId="256"/>
        </pc:sldMkLst>
        <pc:spChg chg="mod">
          <ac:chgData name="Jenn Anne" userId="2e42e5b19939340a" providerId="LiveId" clId="{717D4945-3200-47B8-A2AD-35C65D981D05}" dt="2023-03-14T21:49:09.019" v="0" actId="255"/>
          <ac:spMkLst>
            <pc:docMk/>
            <pc:sldMk cId="0" sldId="256"/>
            <ac:spMk id="5" creationId="{00000000-0000-0000-0000-000000000000}"/>
          </ac:spMkLst>
        </pc:spChg>
      </pc:sldChg>
      <pc:sldChg chg="addSp delSp modSp mod">
        <pc:chgData name="Jenn Anne" userId="2e42e5b19939340a" providerId="LiveId" clId="{717D4945-3200-47B8-A2AD-35C65D981D05}" dt="2023-03-14T21:50:55.575" v="16" actId="1076"/>
        <pc:sldMkLst>
          <pc:docMk/>
          <pc:sldMk cId="0" sldId="257"/>
        </pc:sldMkLst>
        <pc:spChg chg="mod">
          <ac:chgData name="Jenn Anne" userId="2e42e5b19939340a" providerId="LiveId" clId="{717D4945-3200-47B8-A2AD-35C65D981D05}" dt="2023-03-14T21:50:24.248" v="11" actId="1076"/>
          <ac:spMkLst>
            <pc:docMk/>
            <pc:sldMk cId="0" sldId="257"/>
            <ac:spMk id="5" creationId="{00000000-0000-0000-0000-000000000000}"/>
          </ac:spMkLst>
        </pc:spChg>
        <pc:spChg chg="add mod ord">
          <ac:chgData name="Jenn Anne" userId="2e42e5b19939340a" providerId="LiveId" clId="{717D4945-3200-47B8-A2AD-35C65D981D05}" dt="2023-03-14T21:50:55.575" v="16" actId="1076"/>
          <ac:spMkLst>
            <pc:docMk/>
            <pc:sldMk cId="0" sldId="257"/>
            <ac:spMk id="30" creationId="{DECEA48D-12B7-2676-97FA-FFA1A8541BCE}"/>
          </ac:spMkLst>
        </pc:spChg>
        <pc:grpChg chg="del mod">
          <ac:chgData name="Jenn Anne" userId="2e42e5b19939340a" providerId="LiveId" clId="{717D4945-3200-47B8-A2AD-35C65D981D05}" dt="2023-03-14T21:50:11.704" v="8" actId="478"/>
          <ac:grpSpMkLst>
            <pc:docMk/>
            <pc:sldMk cId="0" sldId="25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54.365" v="215" actId="167"/>
        <pc:sldMkLst>
          <pc:docMk/>
          <pc:sldMk cId="0" sldId="258"/>
        </pc:sldMkLst>
        <pc:spChg chg="add mod ord">
          <ac:chgData name="Jenn Anne" userId="2e42e5b19939340a" providerId="LiveId" clId="{717D4945-3200-47B8-A2AD-35C65D981D05}" dt="2023-03-14T21:57:54.365" v="215" actId="167"/>
          <ac:spMkLst>
            <pc:docMk/>
            <pc:sldMk cId="0" sldId="258"/>
            <ac:spMk id="30" creationId="{FE0F51C1-8FFC-AF7E-B625-5D88A549376B}"/>
          </ac:spMkLst>
        </pc:spChg>
        <pc:grpChg chg="del">
          <ac:chgData name="Jenn Anne" userId="2e42e5b19939340a" providerId="LiveId" clId="{717D4945-3200-47B8-A2AD-35C65D981D05}" dt="2023-03-14T21:51:01.352" v="17" actId="478"/>
          <ac:grpSpMkLst>
            <pc:docMk/>
            <pc:sldMk cId="0" sldId="25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48.699" v="213" actId="167"/>
        <pc:sldMkLst>
          <pc:docMk/>
          <pc:sldMk cId="0" sldId="259"/>
        </pc:sldMkLst>
        <pc:spChg chg="add mod ord">
          <ac:chgData name="Jenn Anne" userId="2e42e5b19939340a" providerId="LiveId" clId="{717D4945-3200-47B8-A2AD-35C65D981D05}" dt="2023-03-14T21:57:48.699" v="213" actId="167"/>
          <ac:spMkLst>
            <pc:docMk/>
            <pc:sldMk cId="0" sldId="259"/>
            <ac:spMk id="30" creationId="{68B35323-0696-F678-8EB8-7F52C0620980}"/>
          </ac:spMkLst>
        </pc:spChg>
        <pc:grpChg chg="del">
          <ac:chgData name="Jenn Anne" userId="2e42e5b19939340a" providerId="LiveId" clId="{717D4945-3200-47B8-A2AD-35C65D981D05}" dt="2023-03-14T21:51:04.272" v="18" actId="478"/>
          <ac:grpSpMkLst>
            <pc:docMk/>
            <pc:sldMk cId="0" sldId="25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42.389" v="211" actId="167"/>
        <pc:sldMkLst>
          <pc:docMk/>
          <pc:sldMk cId="0" sldId="260"/>
        </pc:sldMkLst>
        <pc:spChg chg="add mod ord">
          <ac:chgData name="Jenn Anne" userId="2e42e5b19939340a" providerId="LiveId" clId="{717D4945-3200-47B8-A2AD-35C65D981D05}" dt="2023-03-14T21:57:42.389" v="211" actId="167"/>
          <ac:spMkLst>
            <pc:docMk/>
            <pc:sldMk cId="0" sldId="260"/>
            <ac:spMk id="30" creationId="{15AB0370-64FC-E3B1-31B4-7FE1374202C2}"/>
          </ac:spMkLst>
        </pc:spChg>
        <pc:grpChg chg="del mod">
          <ac:chgData name="Jenn Anne" userId="2e42e5b19939340a" providerId="LiveId" clId="{717D4945-3200-47B8-A2AD-35C65D981D05}" dt="2023-03-14T21:51:06.950" v="20" actId="478"/>
          <ac:grpSpMkLst>
            <pc:docMk/>
            <pc:sldMk cId="0" sldId="26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35.628" v="209" actId="167"/>
        <pc:sldMkLst>
          <pc:docMk/>
          <pc:sldMk cId="0" sldId="261"/>
        </pc:sldMkLst>
        <pc:spChg chg="add mod ord">
          <ac:chgData name="Jenn Anne" userId="2e42e5b19939340a" providerId="LiveId" clId="{717D4945-3200-47B8-A2AD-35C65D981D05}" dt="2023-03-14T21:57:35.628" v="209" actId="167"/>
          <ac:spMkLst>
            <pc:docMk/>
            <pc:sldMk cId="0" sldId="261"/>
            <ac:spMk id="30" creationId="{43E4F19E-6262-B8F5-DBA9-26AC69D962A7}"/>
          </ac:spMkLst>
        </pc:spChg>
        <pc:grpChg chg="del mod">
          <ac:chgData name="Jenn Anne" userId="2e42e5b19939340a" providerId="LiveId" clId="{717D4945-3200-47B8-A2AD-35C65D981D05}" dt="2023-03-14T21:51:08.796" v="22" actId="478"/>
          <ac:grpSpMkLst>
            <pc:docMk/>
            <pc:sldMk cId="0" sldId="26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29.439" v="207" actId="167"/>
        <pc:sldMkLst>
          <pc:docMk/>
          <pc:sldMk cId="0" sldId="262"/>
        </pc:sldMkLst>
        <pc:spChg chg="add mod ord">
          <ac:chgData name="Jenn Anne" userId="2e42e5b19939340a" providerId="LiveId" clId="{717D4945-3200-47B8-A2AD-35C65D981D05}" dt="2023-03-14T21:57:29.439" v="207" actId="167"/>
          <ac:spMkLst>
            <pc:docMk/>
            <pc:sldMk cId="0" sldId="262"/>
            <ac:spMk id="30" creationId="{5F35F545-E9B6-F98F-AB8A-831410012B06}"/>
          </ac:spMkLst>
        </pc:spChg>
        <pc:grpChg chg="del">
          <ac:chgData name="Jenn Anne" userId="2e42e5b19939340a" providerId="LiveId" clId="{717D4945-3200-47B8-A2AD-35C65D981D05}" dt="2023-03-14T21:51:10.782" v="23" actId="478"/>
          <ac:grpSpMkLst>
            <pc:docMk/>
            <pc:sldMk cId="0" sldId="26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22.832" v="205" actId="167"/>
        <pc:sldMkLst>
          <pc:docMk/>
          <pc:sldMk cId="0" sldId="263"/>
        </pc:sldMkLst>
        <pc:spChg chg="add mod ord">
          <ac:chgData name="Jenn Anne" userId="2e42e5b19939340a" providerId="LiveId" clId="{717D4945-3200-47B8-A2AD-35C65D981D05}" dt="2023-03-14T21:57:22.832" v="205" actId="167"/>
          <ac:spMkLst>
            <pc:docMk/>
            <pc:sldMk cId="0" sldId="263"/>
            <ac:spMk id="30" creationId="{478BE925-319E-A2BD-039A-5065829EE261}"/>
          </ac:spMkLst>
        </pc:spChg>
        <pc:grpChg chg="del mod">
          <ac:chgData name="Jenn Anne" userId="2e42e5b19939340a" providerId="LiveId" clId="{717D4945-3200-47B8-A2AD-35C65D981D05}" dt="2023-03-14T21:51:12.513" v="25" actId="478"/>
          <ac:grpSpMkLst>
            <pc:docMk/>
            <pc:sldMk cId="0" sldId="26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17.257" v="203" actId="167"/>
        <pc:sldMkLst>
          <pc:docMk/>
          <pc:sldMk cId="0" sldId="264"/>
        </pc:sldMkLst>
        <pc:spChg chg="add mod ord">
          <ac:chgData name="Jenn Anne" userId="2e42e5b19939340a" providerId="LiveId" clId="{717D4945-3200-47B8-A2AD-35C65D981D05}" dt="2023-03-14T21:57:17.257" v="203" actId="167"/>
          <ac:spMkLst>
            <pc:docMk/>
            <pc:sldMk cId="0" sldId="264"/>
            <ac:spMk id="30" creationId="{D40B973F-4B55-987B-4A83-346B7178C059}"/>
          </ac:spMkLst>
        </pc:spChg>
        <pc:grpChg chg="del mod">
          <ac:chgData name="Jenn Anne" userId="2e42e5b19939340a" providerId="LiveId" clId="{717D4945-3200-47B8-A2AD-35C65D981D05}" dt="2023-03-14T21:51:14.428" v="27" actId="478"/>
          <ac:grpSpMkLst>
            <pc:docMk/>
            <pc:sldMk cId="0" sldId="26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11.559" v="201" actId="167"/>
        <pc:sldMkLst>
          <pc:docMk/>
          <pc:sldMk cId="0" sldId="265"/>
        </pc:sldMkLst>
        <pc:spChg chg="add mod ord">
          <ac:chgData name="Jenn Anne" userId="2e42e5b19939340a" providerId="LiveId" clId="{717D4945-3200-47B8-A2AD-35C65D981D05}" dt="2023-03-14T21:57:11.559" v="201" actId="167"/>
          <ac:spMkLst>
            <pc:docMk/>
            <pc:sldMk cId="0" sldId="265"/>
            <ac:spMk id="30" creationId="{D1D94421-4514-F58B-D9E2-16D4EF61A950}"/>
          </ac:spMkLst>
        </pc:spChg>
        <pc:grpChg chg="del mod">
          <ac:chgData name="Jenn Anne" userId="2e42e5b19939340a" providerId="LiveId" clId="{717D4945-3200-47B8-A2AD-35C65D981D05}" dt="2023-03-14T21:51:16.285" v="29" actId="478"/>
          <ac:grpSpMkLst>
            <pc:docMk/>
            <pc:sldMk cId="0" sldId="26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7:04.567" v="199" actId="167"/>
        <pc:sldMkLst>
          <pc:docMk/>
          <pc:sldMk cId="0" sldId="266"/>
        </pc:sldMkLst>
        <pc:spChg chg="add mod ord">
          <ac:chgData name="Jenn Anne" userId="2e42e5b19939340a" providerId="LiveId" clId="{717D4945-3200-47B8-A2AD-35C65D981D05}" dt="2023-03-14T21:57:04.567" v="199" actId="167"/>
          <ac:spMkLst>
            <pc:docMk/>
            <pc:sldMk cId="0" sldId="266"/>
            <ac:spMk id="30" creationId="{1CAF01A8-6C76-CE63-2891-313AB1EB2DC3}"/>
          </ac:spMkLst>
        </pc:spChg>
        <pc:grpChg chg="del mod">
          <ac:chgData name="Jenn Anne" userId="2e42e5b19939340a" providerId="LiveId" clId="{717D4945-3200-47B8-A2AD-35C65D981D05}" dt="2023-03-14T21:51:18.035" v="31" actId="478"/>
          <ac:grpSpMkLst>
            <pc:docMk/>
            <pc:sldMk cId="0" sldId="26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58.129" v="197" actId="167"/>
        <pc:sldMkLst>
          <pc:docMk/>
          <pc:sldMk cId="0" sldId="267"/>
        </pc:sldMkLst>
        <pc:spChg chg="add mod ord">
          <ac:chgData name="Jenn Anne" userId="2e42e5b19939340a" providerId="LiveId" clId="{717D4945-3200-47B8-A2AD-35C65D981D05}" dt="2023-03-14T21:56:58.129" v="197" actId="167"/>
          <ac:spMkLst>
            <pc:docMk/>
            <pc:sldMk cId="0" sldId="267"/>
            <ac:spMk id="30" creationId="{A6092051-AA9B-3934-4941-729AC39D3064}"/>
          </ac:spMkLst>
        </pc:spChg>
        <pc:grpChg chg="del mod">
          <ac:chgData name="Jenn Anne" userId="2e42e5b19939340a" providerId="LiveId" clId="{717D4945-3200-47B8-A2AD-35C65D981D05}" dt="2023-03-14T21:51:20.584" v="33" actId="478"/>
          <ac:grpSpMkLst>
            <pc:docMk/>
            <pc:sldMk cId="0" sldId="26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51.427" v="195" actId="167"/>
        <pc:sldMkLst>
          <pc:docMk/>
          <pc:sldMk cId="0" sldId="268"/>
        </pc:sldMkLst>
        <pc:spChg chg="add mod ord">
          <ac:chgData name="Jenn Anne" userId="2e42e5b19939340a" providerId="LiveId" clId="{717D4945-3200-47B8-A2AD-35C65D981D05}" dt="2023-03-14T21:56:51.427" v="195" actId="167"/>
          <ac:spMkLst>
            <pc:docMk/>
            <pc:sldMk cId="0" sldId="268"/>
            <ac:spMk id="30" creationId="{615F330B-BCCE-7AF2-8A99-61776F567884}"/>
          </ac:spMkLst>
        </pc:spChg>
        <pc:grpChg chg="del mod">
          <ac:chgData name="Jenn Anne" userId="2e42e5b19939340a" providerId="LiveId" clId="{717D4945-3200-47B8-A2AD-35C65D981D05}" dt="2023-03-14T21:51:22.340" v="35" actId="478"/>
          <ac:grpSpMkLst>
            <pc:docMk/>
            <pc:sldMk cId="0" sldId="26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46.098" v="193" actId="167"/>
        <pc:sldMkLst>
          <pc:docMk/>
          <pc:sldMk cId="0" sldId="269"/>
        </pc:sldMkLst>
        <pc:spChg chg="add mod ord">
          <ac:chgData name="Jenn Anne" userId="2e42e5b19939340a" providerId="LiveId" clId="{717D4945-3200-47B8-A2AD-35C65D981D05}" dt="2023-03-14T21:56:46.098" v="193" actId="167"/>
          <ac:spMkLst>
            <pc:docMk/>
            <pc:sldMk cId="0" sldId="269"/>
            <ac:spMk id="30" creationId="{E93CC634-77FA-471B-A7E7-457FCC5D4637}"/>
          </ac:spMkLst>
        </pc:spChg>
        <pc:grpChg chg="del mod">
          <ac:chgData name="Jenn Anne" userId="2e42e5b19939340a" providerId="LiveId" clId="{717D4945-3200-47B8-A2AD-35C65D981D05}" dt="2023-03-14T21:51:24.038" v="37" actId="478"/>
          <ac:grpSpMkLst>
            <pc:docMk/>
            <pc:sldMk cId="0" sldId="26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40.773" v="191" actId="167"/>
        <pc:sldMkLst>
          <pc:docMk/>
          <pc:sldMk cId="0" sldId="270"/>
        </pc:sldMkLst>
        <pc:spChg chg="add mod ord">
          <ac:chgData name="Jenn Anne" userId="2e42e5b19939340a" providerId="LiveId" clId="{717D4945-3200-47B8-A2AD-35C65D981D05}" dt="2023-03-14T21:56:40.773" v="191" actId="167"/>
          <ac:spMkLst>
            <pc:docMk/>
            <pc:sldMk cId="0" sldId="270"/>
            <ac:spMk id="30" creationId="{1486FFF1-93B4-F070-F431-E71019597AB9}"/>
          </ac:spMkLst>
        </pc:spChg>
        <pc:grpChg chg="del mod">
          <ac:chgData name="Jenn Anne" userId="2e42e5b19939340a" providerId="LiveId" clId="{717D4945-3200-47B8-A2AD-35C65D981D05}" dt="2023-03-14T21:51:26.502" v="39" actId="478"/>
          <ac:grpSpMkLst>
            <pc:docMk/>
            <pc:sldMk cId="0" sldId="27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35.010" v="189" actId="167"/>
        <pc:sldMkLst>
          <pc:docMk/>
          <pc:sldMk cId="0" sldId="271"/>
        </pc:sldMkLst>
        <pc:spChg chg="add mod ord">
          <ac:chgData name="Jenn Anne" userId="2e42e5b19939340a" providerId="LiveId" clId="{717D4945-3200-47B8-A2AD-35C65D981D05}" dt="2023-03-14T21:56:35.010" v="189" actId="167"/>
          <ac:spMkLst>
            <pc:docMk/>
            <pc:sldMk cId="0" sldId="271"/>
            <ac:spMk id="30" creationId="{E18430CC-220B-7DF9-09F9-20033B95CEA7}"/>
          </ac:spMkLst>
        </pc:spChg>
        <pc:grpChg chg="del mod">
          <ac:chgData name="Jenn Anne" userId="2e42e5b19939340a" providerId="LiveId" clId="{717D4945-3200-47B8-A2AD-35C65D981D05}" dt="2023-03-14T21:51:28.402" v="41" actId="478"/>
          <ac:grpSpMkLst>
            <pc:docMk/>
            <pc:sldMk cId="0" sldId="27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28.391" v="187" actId="167"/>
        <pc:sldMkLst>
          <pc:docMk/>
          <pc:sldMk cId="0" sldId="272"/>
        </pc:sldMkLst>
        <pc:spChg chg="add mod ord">
          <ac:chgData name="Jenn Anne" userId="2e42e5b19939340a" providerId="LiveId" clId="{717D4945-3200-47B8-A2AD-35C65D981D05}" dt="2023-03-14T21:56:28.391" v="187" actId="167"/>
          <ac:spMkLst>
            <pc:docMk/>
            <pc:sldMk cId="0" sldId="272"/>
            <ac:spMk id="30" creationId="{FD794349-8EBA-1B9C-C898-84B26E1087C2}"/>
          </ac:spMkLst>
        </pc:spChg>
        <pc:grpChg chg="del mod">
          <ac:chgData name="Jenn Anne" userId="2e42e5b19939340a" providerId="LiveId" clId="{717D4945-3200-47B8-A2AD-35C65D981D05}" dt="2023-03-14T21:51:30.030" v="43" actId="478"/>
          <ac:grpSpMkLst>
            <pc:docMk/>
            <pc:sldMk cId="0" sldId="27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22.129" v="185" actId="1076"/>
        <pc:sldMkLst>
          <pc:docMk/>
          <pc:sldMk cId="0" sldId="273"/>
        </pc:sldMkLst>
        <pc:spChg chg="mod">
          <ac:chgData name="Jenn Anne" userId="2e42e5b19939340a" providerId="LiveId" clId="{717D4945-3200-47B8-A2AD-35C65D981D05}" dt="2023-03-14T21:56:22.129" v="185" actId="1076"/>
          <ac:spMkLst>
            <pc:docMk/>
            <pc:sldMk cId="0" sldId="273"/>
            <ac:spMk id="5" creationId="{00000000-0000-0000-0000-000000000000}"/>
          </ac:spMkLst>
        </pc:spChg>
        <pc:spChg chg="add mod ord">
          <ac:chgData name="Jenn Anne" userId="2e42e5b19939340a" providerId="LiveId" clId="{717D4945-3200-47B8-A2AD-35C65D981D05}" dt="2023-03-14T21:56:15.996" v="184" actId="167"/>
          <ac:spMkLst>
            <pc:docMk/>
            <pc:sldMk cId="0" sldId="273"/>
            <ac:spMk id="30" creationId="{9E16CBD5-1BEB-2C21-C338-3F65E4986F78}"/>
          </ac:spMkLst>
        </pc:spChg>
        <pc:grpChg chg="del mod">
          <ac:chgData name="Jenn Anne" userId="2e42e5b19939340a" providerId="LiveId" clId="{717D4945-3200-47B8-A2AD-35C65D981D05}" dt="2023-03-14T21:51:31.671" v="45" actId="478"/>
          <ac:grpSpMkLst>
            <pc:docMk/>
            <pc:sldMk cId="0" sldId="27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10.529" v="182" actId="167"/>
        <pc:sldMkLst>
          <pc:docMk/>
          <pc:sldMk cId="0" sldId="274"/>
        </pc:sldMkLst>
        <pc:spChg chg="add mod ord">
          <ac:chgData name="Jenn Anne" userId="2e42e5b19939340a" providerId="LiveId" clId="{717D4945-3200-47B8-A2AD-35C65D981D05}" dt="2023-03-14T21:56:10.529" v="182" actId="167"/>
          <ac:spMkLst>
            <pc:docMk/>
            <pc:sldMk cId="0" sldId="274"/>
            <ac:spMk id="30" creationId="{A2D4BE28-8B51-6E89-5C31-C5C640DF0C8F}"/>
          </ac:spMkLst>
        </pc:spChg>
        <pc:grpChg chg="del mod">
          <ac:chgData name="Jenn Anne" userId="2e42e5b19939340a" providerId="LiveId" clId="{717D4945-3200-47B8-A2AD-35C65D981D05}" dt="2023-03-14T21:51:33.333" v="47" actId="478"/>
          <ac:grpSpMkLst>
            <pc:docMk/>
            <pc:sldMk cId="0" sldId="27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6:05.211" v="180" actId="167"/>
        <pc:sldMkLst>
          <pc:docMk/>
          <pc:sldMk cId="0" sldId="275"/>
        </pc:sldMkLst>
        <pc:spChg chg="add mod ord">
          <ac:chgData name="Jenn Anne" userId="2e42e5b19939340a" providerId="LiveId" clId="{717D4945-3200-47B8-A2AD-35C65D981D05}" dt="2023-03-14T21:56:05.211" v="180" actId="167"/>
          <ac:spMkLst>
            <pc:docMk/>
            <pc:sldMk cId="0" sldId="275"/>
            <ac:spMk id="30" creationId="{A0543E49-D711-DF74-FD3F-D7FCE2B578A1}"/>
          </ac:spMkLst>
        </pc:spChg>
        <pc:grpChg chg="del mod">
          <ac:chgData name="Jenn Anne" userId="2e42e5b19939340a" providerId="LiveId" clId="{717D4945-3200-47B8-A2AD-35C65D981D05}" dt="2023-03-14T21:51:35.809" v="49" actId="478"/>
          <ac:grpSpMkLst>
            <pc:docMk/>
            <pc:sldMk cId="0" sldId="27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59.404" v="178" actId="167"/>
        <pc:sldMkLst>
          <pc:docMk/>
          <pc:sldMk cId="0" sldId="276"/>
        </pc:sldMkLst>
        <pc:spChg chg="add mod ord">
          <ac:chgData name="Jenn Anne" userId="2e42e5b19939340a" providerId="LiveId" clId="{717D4945-3200-47B8-A2AD-35C65D981D05}" dt="2023-03-14T21:55:59.404" v="178" actId="167"/>
          <ac:spMkLst>
            <pc:docMk/>
            <pc:sldMk cId="0" sldId="276"/>
            <ac:spMk id="30" creationId="{7D87E4DE-42F0-E1D6-7853-F4E6DE741BD9}"/>
          </ac:spMkLst>
        </pc:spChg>
        <pc:grpChg chg="del mod">
          <ac:chgData name="Jenn Anne" userId="2e42e5b19939340a" providerId="LiveId" clId="{717D4945-3200-47B8-A2AD-35C65D981D05}" dt="2023-03-14T21:51:37.389" v="51" actId="478"/>
          <ac:grpSpMkLst>
            <pc:docMk/>
            <pc:sldMk cId="0" sldId="27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53.774" v="176" actId="167"/>
        <pc:sldMkLst>
          <pc:docMk/>
          <pc:sldMk cId="0" sldId="277"/>
        </pc:sldMkLst>
        <pc:spChg chg="add mod ord">
          <ac:chgData name="Jenn Anne" userId="2e42e5b19939340a" providerId="LiveId" clId="{717D4945-3200-47B8-A2AD-35C65D981D05}" dt="2023-03-14T21:55:53.774" v="176" actId="167"/>
          <ac:spMkLst>
            <pc:docMk/>
            <pc:sldMk cId="0" sldId="277"/>
            <ac:spMk id="30" creationId="{2C5B7CB5-636D-A028-0C83-5E50748C0842}"/>
          </ac:spMkLst>
        </pc:spChg>
        <pc:grpChg chg="del mod">
          <ac:chgData name="Jenn Anne" userId="2e42e5b19939340a" providerId="LiveId" clId="{717D4945-3200-47B8-A2AD-35C65D981D05}" dt="2023-03-14T21:51:38.894" v="53" actId="478"/>
          <ac:grpSpMkLst>
            <pc:docMk/>
            <pc:sldMk cId="0" sldId="27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48.303" v="174" actId="167"/>
        <pc:sldMkLst>
          <pc:docMk/>
          <pc:sldMk cId="0" sldId="278"/>
        </pc:sldMkLst>
        <pc:spChg chg="add mod ord">
          <ac:chgData name="Jenn Anne" userId="2e42e5b19939340a" providerId="LiveId" clId="{717D4945-3200-47B8-A2AD-35C65D981D05}" dt="2023-03-14T21:55:48.303" v="174" actId="167"/>
          <ac:spMkLst>
            <pc:docMk/>
            <pc:sldMk cId="0" sldId="278"/>
            <ac:spMk id="30" creationId="{C50E1A0B-5E73-44C6-6A70-3296119B8F32}"/>
          </ac:spMkLst>
        </pc:spChg>
        <pc:grpChg chg="del mod">
          <ac:chgData name="Jenn Anne" userId="2e42e5b19939340a" providerId="LiveId" clId="{717D4945-3200-47B8-A2AD-35C65D981D05}" dt="2023-03-14T21:51:40.383" v="55" actId="478"/>
          <ac:grpSpMkLst>
            <pc:docMk/>
            <pc:sldMk cId="0" sldId="27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42.192" v="172" actId="167"/>
        <pc:sldMkLst>
          <pc:docMk/>
          <pc:sldMk cId="0" sldId="279"/>
        </pc:sldMkLst>
        <pc:spChg chg="add mod ord">
          <ac:chgData name="Jenn Anne" userId="2e42e5b19939340a" providerId="LiveId" clId="{717D4945-3200-47B8-A2AD-35C65D981D05}" dt="2023-03-14T21:55:42.192" v="172" actId="167"/>
          <ac:spMkLst>
            <pc:docMk/>
            <pc:sldMk cId="0" sldId="279"/>
            <ac:spMk id="30" creationId="{4FFD8678-20A2-8DD4-E617-3614C0763B76}"/>
          </ac:spMkLst>
        </pc:spChg>
        <pc:grpChg chg="del mod">
          <ac:chgData name="Jenn Anne" userId="2e42e5b19939340a" providerId="LiveId" clId="{717D4945-3200-47B8-A2AD-35C65D981D05}" dt="2023-03-14T21:51:41.914" v="57" actId="478"/>
          <ac:grpSpMkLst>
            <pc:docMk/>
            <pc:sldMk cId="0" sldId="27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35.541" v="170" actId="167"/>
        <pc:sldMkLst>
          <pc:docMk/>
          <pc:sldMk cId="0" sldId="280"/>
        </pc:sldMkLst>
        <pc:spChg chg="add mod ord">
          <ac:chgData name="Jenn Anne" userId="2e42e5b19939340a" providerId="LiveId" clId="{717D4945-3200-47B8-A2AD-35C65D981D05}" dt="2023-03-14T21:55:35.541" v="170" actId="167"/>
          <ac:spMkLst>
            <pc:docMk/>
            <pc:sldMk cId="0" sldId="280"/>
            <ac:spMk id="30" creationId="{7466D27C-5949-BA8D-C62D-28F53596E053}"/>
          </ac:spMkLst>
        </pc:spChg>
        <pc:grpChg chg="del">
          <ac:chgData name="Jenn Anne" userId="2e42e5b19939340a" providerId="LiveId" clId="{717D4945-3200-47B8-A2AD-35C65D981D05}" dt="2023-03-14T21:51:43.508" v="58" actId="478"/>
          <ac:grpSpMkLst>
            <pc:docMk/>
            <pc:sldMk cId="0" sldId="28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29.032" v="168" actId="167"/>
        <pc:sldMkLst>
          <pc:docMk/>
          <pc:sldMk cId="0" sldId="281"/>
        </pc:sldMkLst>
        <pc:spChg chg="add mod ord">
          <ac:chgData name="Jenn Anne" userId="2e42e5b19939340a" providerId="LiveId" clId="{717D4945-3200-47B8-A2AD-35C65D981D05}" dt="2023-03-14T21:55:29.032" v="168" actId="167"/>
          <ac:spMkLst>
            <pc:docMk/>
            <pc:sldMk cId="0" sldId="281"/>
            <ac:spMk id="30" creationId="{0E103606-9323-6111-45FA-A0B5EF29E547}"/>
          </ac:spMkLst>
        </pc:spChg>
        <pc:grpChg chg="del mod">
          <ac:chgData name="Jenn Anne" userId="2e42e5b19939340a" providerId="LiveId" clId="{717D4945-3200-47B8-A2AD-35C65D981D05}" dt="2023-03-14T21:51:44.969" v="60" actId="478"/>
          <ac:grpSpMkLst>
            <pc:docMk/>
            <pc:sldMk cId="0" sldId="28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22.509" v="166" actId="167"/>
        <pc:sldMkLst>
          <pc:docMk/>
          <pc:sldMk cId="0" sldId="282"/>
        </pc:sldMkLst>
        <pc:spChg chg="add mod ord">
          <ac:chgData name="Jenn Anne" userId="2e42e5b19939340a" providerId="LiveId" clId="{717D4945-3200-47B8-A2AD-35C65D981D05}" dt="2023-03-14T21:55:22.509" v="166" actId="167"/>
          <ac:spMkLst>
            <pc:docMk/>
            <pc:sldMk cId="0" sldId="282"/>
            <ac:spMk id="30" creationId="{7E3A4E43-B0C5-0F7F-ABE4-14CF57F4FBC4}"/>
          </ac:spMkLst>
        </pc:spChg>
        <pc:grpChg chg="del mod">
          <ac:chgData name="Jenn Anne" userId="2e42e5b19939340a" providerId="LiveId" clId="{717D4945-3200-47B8-A2AD-35C65D981D05}" dt="2023-03-14T21:51:46.412" v="62" actId="478"/>
          <ac:grpSpMkLst>
            <pc:docMk/>
            <pc:sldMk cId="0" sldId="28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11.330" v="164" actId="167"/>
        <pc:sldMkLst>
          <pc:docMk/>
          <pc:sldMk cId="0" sldId="283"/>
        </pc:sldMkLst>
        <pc:spChg chg="add mod ord">
          <ac:chgData name="Jenn Anne" userId="2e42e5b19939340a" providerId="LiveId" clId="{717D4945-3200-47B8-A2AD-35C65D981D05}" dt="2023-03-14T21:55:11.330" v="164" actId="167"/>
          <ac:spMkLst>
            <pc:docMk/>
            <pc:sldMk cId="0" sldId="283"/>
            <ac:spMk id="30" creationId="{C2D6F63A-3F1A-BBE7-9119-71608FE0CEAD}"/>
          </ac:spMkLst>
        </pc:spChg>
        <pc:grpChg chg="del mod">
          <ac:chgData name="Jenn Anne" userId="2e42e5b19939340a" providerId="LiveId" clId="{717D4945-3200-47B8-A2AD-35C65D981D05}" dt="2023-03-14T21:51:47.855" v="64" actId="478"/>
          <ac:grpSpMkLst>
            <pc:docMk/>
            <pc:sldMk cId="0" sldId="28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5:04.780" v="162" actId="167"/>
        <pc:sldMkLst>
          <pc:docMk/>
          <pc:sldMk cId="0" sldId="284"/>
        </pc:sldMkLst>
        <pc:spChg chg="add mod ord">
          <ac:chgData name="Jenn Anne" userId="2e42e5b19939340a" providerId="LiveId" clId="{717D4945-3200-47B8-A2AD-35C65D981D05}" dt="2023-03-14T21:55:04.780" v="162" actId="167"/>
          <ac:spMkLst>
            <pc:docMk/>
            <pc:sldMk cId="0" sldId="284"/>
            <ac:spMk id="30" creationId="{F5A9E26C-E429-981B-4938-1156A3A37DBF}"/>
          </ac:spMkLst>
        </pc:spChg>
        <pc:grpChg chg="del mod">
          <ac:chgData name="Jenn Anne" userId="2e42e5b19939340a" providerId="LiveId" clId="{717D4945-3200-47B8-A2AD-35C65D981D05}" dt="2023-03-14T21:51:49.331" v="66" actId="478"/>
          <ac:grpSpMkLst>
            <pc:docMk/>
            <pc:sldMk cId="0" sldId="28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58.109" v="160" actId="167"/>
        <pc:sldMkLst>
          <pc:docMk/>
          <pc:sldMk cId="0" sldId="285"/>
        </pc:sldMkLst>
        <pc:spChg chg="add mod ord">
          <ac:chgData name="Jenn Anne" userId="2e42e5b19939340a" providerId="LiveId" clId="{717D4945-3200-47B8-A2AD-35C65D981D05}" dt="2023-03-14T21:54:58.109" v="160" actId="167"/>
          <ac:spMkLst>
            <pc:docMk/>
            <pc:sldMk cId="0" sldId="285"/>
            <ac:spMk id="30" creationId="{4701FBF6-6107-DB09-6876-63C7D5D654AE}"/>
          </ac:spMkLst>
        </pc:spChg>
        <pc:grpChg chg="del mod">
          <ac:chgData name="Jenn Anne" userId="2e42e5b19939340a" providerId="LiveId" clId="{717D4945-3200-47B8-A2AD-35C65D981D05}" dt="2023-03-14T21:51:50.914" v="68" actId="478"/>
          <ac:grpSpMkLst>
            <pc:docMk/>
            <pc:sldMk cId="0" sldId="28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51.259" v="158" actId="167"/>
        <pc:sldMkLst>
          <pc:docMk/>
          <pc:sldMk cId="0" sldId="286"/>
        </pc:sldMkLst>
        <pc:spChg chg="add del mod">
          <ac:chgData name="Jenn Anne" userId="2e42e5b19939340a" providerId="LiveId" clId="{717D4945-3200-47B8-A2AD-35C65D981D05}" dt="2023-03-14T21:51:55.929" v="71" actId="478"/>
          <ac:spMkLst>
            <pc:docMk/>
            <pc:sldMk cId="0" sldId="286"/>
            <ac:spMk id="5" creationId="{00000000-0000-0000-0000-000000000000}"/>
          </ac:spMkLst>
        </pc:spChg>
        <pc:spChg chg="add mod ord">
          <ac:chgData name="Jenn Anne" userId="2e42e5b19939340a" providerId="LiveId" clId="{717D4945-3200-47B8-A2AD-35C65D981D05}" dt="2023-03-14T21:54:51.259" v="158" actId="167"/>
          <ac:spMkLst>
            <pc:docMk/>
            <pc:sldMk cId="0" sldId="286"/>
            <ac:spMk id="30" creationId="{8FD96F79-8ABB-AED3-1CB3-D6FCFFC95874}"/>
          </ac:spMkLst>
        </pc:spChg>
        <pc:grpChg chg="del">
          <ac:chgData name="Jenn Anne" userId="2e42e5b19939340a" providerId="LiveId" clId="{717D4945-3200-47B8-A2AD-35C65D981D05}" dt="2023-03-14T21:51:58.921" v="72" actId="478"/>
          <ac:grpSpMkLst>
            <pc:docMk/>
            <pc:sldMk cId="0" sldId="28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45.102" v="156" actId="167"/>
        <pc:sldMkLst>
          <pc:docMk/>
          <pc:sldMk cId="0" sldId="287"/>
        </pc:sldMkLst>
        <pc:spChg chg="add mod ord">
          <ac:chgData name="Jenn Anne" userId="2e42e5b19939340a" providerId="LiveId" clId="{717D4945-3200-47B8-A2AD-35C65D981D05}" dt="2023-03-14T21:54:45.102" v="156" actId="167"/>
          <ac:spMkLst>
            <pc:docMk/>
            <pc:sldMk cId="0" sldId="287"/>
            <ac:spMk id="30" creationId="{86C2D9DC-0323-F18D-7A1C-72638A92C4DD}"/>
          </ac:spMkLst>
        </pc:spChg>
        <pc:grpChg chg="del mod">
          <ac:chgData name="Jenn Anne" userId="2e42e5b19939340a" providerId="LiveId" clId="{717D4945-3200-47B8-A2AD-35C65D981D05}" dt="2023-03-14T21:52:01.197" v="74" actId="478"/>
          <ac:grpSpMkLst>
            <pc:docMk/>
            <pc:sldMk cId="0" sldId="28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38.736" v="154" actId="167"/>
        <pc:sldMkLst>
          <pc:docMk/>
          <pc:sldMk cId="0" sldId="288"/>
        </pc:sldMkLst>
        <pc:spChg chg="add mod ord">
          <ac:chgData name="Jenn Anne" userId="2e42e5b19939340a" providerId="LiveId" clId="{717D4945-3200-47B8-A2AD-35C65D981D05}" dt="2023-03-14T21:54:38.736" v="154" actId="167"/>
          <ac:spMkLst>
            <pc:docMk/>
            <pc:sldMk cId="0" sldId="288"/>
            <ac:spMk id="30" creationId="{794FA1BE-B145-D089-6510-A3D188EA6DB0}"/>
          </ac:spMkLst>
        </pc:spChg>
        <pc:grpChg chg="del mod">
          <ac:chgData name="Jenn Anne" userId="2e42e5b19939340a" providerId="LiveId" clId="{717D4945-3200-47B8-A2AD-35C65D981D05}" dt="2023-03-14T21:52:02.684" v="76" actId="478"/>
          <ac:grpSpMkLst>
            <pc:docMk/>
            <pc:sldMk cId="0" sldId="28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32.876" v="152" actId="167"/>
        <pc:sldMkLst>
          <pc:docMk/>
          <pc:sldMk cId="0" sldId="289"/>
        </pc:sldMkLst>
        <pc:spChg chg="add mod ord">
          <ac:chgData name="Jenn Anne" userId="2e42e5b19939340a" providerId="LiveId" clId="{717D4945-3200-47B8-A2AD-35C65D981D05}" dt="2023-03-14T21:54:32.876" v="152" actId="167"/>
          <ac:spMkLst>
            <pc:docMk/>
            <pc:sldMk cId="0" sldId="289"/>
            <ac:spMk id="30" creationId="{2B414005-3FE6-477B-CCFE-A917E8A34CDB}"/>
          </ac:spMkLst>
        </pc:spChg>
        <pc:grpChg chg="del mod">
          <ac:chgData name="Jenn Anne" userId="2e42e5b19939340a" providerId="LiveId" clId="{717D4945-3200-47B8-A2AD-35C65D981D05}" dt="2023-03-14T21:52:04.154" v="78" actId="478"/>
          <ac:grpSpMkLst>
            <pc:docMk/>
            <pc:sldMk cId="0" sldId="28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26.961" v="150" actId="167"/>
        <pc:sldMkLst>
          <pc:docMk/>
          <pc:sldMk cId="0" sldId="290"/>
        </pc:sldMkLst>
        <pc:spChg chg="add mod ord">
          <ac:chgData name="Jenn Anne" userId="2e42e5b19939340a" providerId="LiveId" clId="{717D4945-3200-47B8-A2AD-35C65D981D05}" dt="2023-03-14T21:54:26.961" v="150" actId="167"/>
          <ac:spMkLst>
            <pc:docMk/>
            <pc:sldMk cId="0" sldId="290"/>
            <ac:spMk id="30" creationId="{57717777-BE95-1E33-B107-337BF67BCE3E}"/>
          </ac:spMkLst>
        </pc:spChg>
        <pc:grpChg chg="del mod">
          <ac:chgData name="Jenn Anne" userId="2e42e5b19939340a" providerId="LiveId" clId="{717D4945-3200-47B8-A2AD-35C65D981D05}" dt="2023-03-14T21:52:05.656" v="80" actId="478"/>
          <ac:grpSpMkLst>
            <pc:docMk/>
            <pc:sldMk cId="0" sldId="29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20.306" v="148" actId="167"/>
        <pc:sldMkLst>
          <pc:docMk/>
          <pc:sldMk cId="0" sldId="291"/>
        </pc:sldMkLst>
        <pc:spChg chg="add mod ord">
          <ac:chgData name="Jenn Anne" userId="2e42e5b19939340a" providerId="LiveId" clId="{717D4945-3200-47B8-A2AD-35C65D981D05}" dt="2023-03-14T21:54:20.306" v="148" actId="167"/>
          <ac:spMkLst>
            <pc:docMk/>
            <pc:sldMk cId="0" sldId="291"/>
            <ac:spMk id="30" creationId="{AF2D4A90-C373-C267-E13B-4CB0F8EB8C45}"/>
          </ac:spMkLst>
        </pc:spChg>
        <pc:grpChg chg="del mod">
          <ac:chgData name="Jenn Anne" userId="2e42e5b19939340a" providerId="LiveId" clId="{717D4945-3200-47B8-A2AD-35C65D981D05}" dt="2023-03-14T21:52:07.306" v="82" actId="478"/>
          <ac:grpSpMkLst>
            <pc:docMk/>
            <pc:sldMk cId="0" sldId="29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14.556" v="146" actId="167"/>
        <pc:sldMkLst>
          <pc:docMk/>
          <pc:sldMk cId="0" sldId="292"/>
        </pc:sldMkLst>
        <pc:spChg chg="add mod ord">
          <ac:chgData name="Jenn Anne" userId="2e42e5b19939340a" providerId="LiveId" clId="{717D4945-3200-47B8-A2AD-35C65D981D05}" dt="2023-03-14T21:54:14.556" v="146" actId="167"/>
          <ac:spMkLst>
            <pc:docMk/>
            <pc:sldMk cId="0" sldId="292"/>
            <ac:spMk id="30" creationId="{EA719684-6B43-1EB3-928C-442234330E15}"/>
          </ac:spMkLst>
        </pc:spChg>
        <pc:grpChg chg="del mod">
          <ac:chgData name="Jenn Anne" userId="2e42e5b19939340a" providerId="LiveId" clId="{717D4945-3200-47B8-A2AD-35C65D981D05}" dt="2023-03-14T21:52:08.762" v="84" actId="478"/>
          <ac:grpSpMkLst>
            <pc:docMk/>
            <pc:sldMk cId="0" sldId="29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08.671" v="144" actId="167"/>
        <pc:sldMkLst>
          <pc:docMk/>
          <pc:sldMk cId="0" sldId="293"/>
        </pc:sldMkLst>
        <pc:spChg chg="add mod ord">
          <ac:chgData name="Jenn Anne" userId="2e42e5b19939340a" providerId="LiveId" clId="{717D4945-3200-47B8-A2AD-35C65D981D05}" dt="2023-03-14T21:54:08.671" v="144" actId="167"/>
          <ac:spMkLst>
            <pc:docMk/>
            <pc:sldMk cId="0" sldId="293"/>
            <ac:spMk id="30" creationId="{76A897D8-5CDA-479B-696D-82C14098564D}"/>
          </ac:spMkLst>
        </pc:spChg>
        <pc:grpChg chg="del mod">
          <ac:chgData name="Jenn Anne" userId="2e42e5b19939340a" providerId="LiveId" clId="{717D4945-3200-47B8-A2AD-35C65D981D05}" dt="2023-03-14T21:52:10.206" v="86" actId="478"/>
          <ac:grpSpMkLst>
            <pc:docMk/>
            <pc:sldMk cId="0" sldId="29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4:03.300" v="142" actId="167"/>
        <pc:sldMkLst>
          <pc:docMk/>
          <pc:sldMk cId="0" sldId="294"/>
        </pc:sldMkLst>
        <pc:spChg chg="add mod ord">
          <ac:chgData name="Jenn Anne" userId="2e42e5b19939340a" providerId="LiveId" clId="{717D4945-3200-47B8-A2AD-35C65D981D05}" dt="2023-03-14T21:54:03.300" v="142" actId="167"/>
          <ac:spMkLst>
            <pc:docMk/>
            <pc:sldMk cId="0" sldId="294"/>
            <ac:spMk id="30" creationId="{BBFF804D-2DE8-7CDD-7CE9-88AA17678A28}"/>
          </ac:spMkLst>
        </pc:spChg>
        <pc:grpChg chg="del mod">
          <ac:chgData name="Jenn Anne" userId="2e42e5b19939340a" providerId="LiveId" clId="{717D4945-3200-47B8-A2AD-35C65D981D05}" dt="2023-03-14T21:52:12.119" v="88" actId="478"/>
          <ac:grpSpMkLst>
            <pc:docMk/>
            <pc:sldMk cId="0" sldId="29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57.253" v="140" actId="167"/>
        <pc:sldMkLst>
          <pc:docMk/>
          <pc:sldMk cId="0" sldId="295"/>
        </pc:sldMkLst>
        <pc:spChg chg="add mod ord">
          <ac:chgData name="Jenn Anne" userId="2e42e5b19939340a" providerId="LiveId" clId="{717D4945-3200-47B8-A2AD-35C65D981D05}" dt="2023-03-14T21:53:57.253" v="140" actId="167"/>
          <ac:spMkLst>
            <pc:docMk/>
            <pc:sldMk cId="0" sldId="295"/>
            <ac:spMk id="30" creationId="{EFA3F50D-F011-DCE8-786F-5F6802F62E6C}"/>
          </ac:spMkLst>
        </pc:spChg>
        <pc:grpChg chg="del mod">
          <ac:chgData name="Jenn Anne" userId="2e42e5b19939340a" providerId="LiveId" clId="{717D4945-3200-47B8-A2AD-35C65D981D05}" dt="2023-03-14T21:52:13.560" v="90" actId="478"/>
          <ac:grpSpMkLst>
            <pc:docMk/>
            <pc:sldMk cId="0" sldId="29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52.063" v="138" actId="167"/>
        <pc:sldMkLst>
          <pc:docMk/>
          <pc:sldMk cId="0" sldId="296"/>
        </pc:sldMkLst>
        <pc:spChg chg="add mod ord">
          <ac:chgData name="Jenn Anne" userId="2e42e5b19939340a" providerId="LiveId" clId="{717D4945-3200-47B8-A2AD-35C65D981D05}" dt="2023-03-14T21:53:52.063" v="138" actId="167"/>
          <ac:spMkLst>
            <pc:docMk/>
            <pc:sldMk cId="0" sldId="296"/>
            <ac:spMk id="30" creationId="{72FC0EE6-21D3-240D-34BF-B28B7ED05354}"/>
          </ac:spMkLst>
        </pc:spChg>
        <pc:grpChg chg="del mod">
          <ac:chgData name="Jenn Anne" userId="2e42e5b19939340a" providerId="LiveId" clId="{717D4945-3200-47B8-A2AD-35C65D981D05}" dt="2023-03-14T21:52:15.060" v="92" actId="478"/>
          <ac:grpSpMkLst>
            <pc:docMk/>
            <pc:sldMk cId="0" sldId="29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46.463" v="136" actId="167"/>
        <pc:sldMkLst>
          <pc:docMk/>
          <pc:sldMk cId="0" sldId="297"/>
        </pc:sldMkLst>
        <pc:spChg chg="add mod ord">
          <ac:chgData name="Jenn Anne" userId="2e42e5b19939340a" providerId="LiveId" clId="{717D4945-3200-47B8-A2AD-35C65D981D05}" dt="2023-03-14T21:53:46.463" v="136" actId="167"/>
          <ac:spMkLst>
            <pc:docMk/>
            <pc:sldMk cId="0" sldId="297"/>
            <ac:spMk id="30" creationId="{52C68B57-1F07-E13C-AA4D-2743977EC399}"/>
          </ac:spMkLst>
        </pc:spChg>
        <pc:grpChg chg="del mod">
          <ac:chgData name="Jenn Anne" userId="2e42e5b19939340a" providerId="LiveId" clId="{717D4945-3200-47B8-A2AD-35C65D981D05}" dt="2023-03-14T21:52:16.501" v="94" actId="478"/>
          <ac:grpSpMkLst>
            <pc:docMk/>
            <pc:sldMk cId="0" sldId="297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40.519" v="134" actId="167"/>
        <pc:sldMkLst>
          <pc:docMk/>
          <pc:sldMk cId="0" sldId="298"/>
        </pc:sldMkLst>
        <pc:spChg chg="add mod ord">
          <ac:chgData name="Jenn Anne" userId="2e42e5b19939340a" providerId="LiveId" clId="{717D4945-3200-47B8-A2AD-35C65D981D05}" dt="2023-03-14T21:53:40.519" v="134" actId="167"/>
          <ac:spMkLst>
            <pc:docMk/>
            <pc:sldMk cId="0" sldId="298"/>
            <ac:spMk id="30" creationId="{B22F9389-4AD1-3824-D203-F878CA9D696B}"/>
          </ac:spMkLst>
        </pc:spChg>
        <pc:grpChg chg="del mod">
          <ac:chgData name="Jenn Anne" userId="2e42e5b19939340a" providerId="LiveId" clId="{717D4945-3200-47B8-A2AD-35C65D981D05}" dt="2023-03-14T21:52:18.048" v="96" actId="478"/>
          <ac:grpSpMkLst>
            <pc:docMk/>
            <pc:sldMk cId="0" sldId="298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34.129" v="132" actId="167"/>
        <pc:sldMkLst>
          <pc:docMk/>
          <pc:sldMk cId="0" sldId="299"/>
        </pc:sldMkLst>
        <pc:spChg chg="add mod ord">
          <ac:chgData name="Jenn Anne" userId="2e42e5b19939340a" providerId="LiveId" clId="{717D4945-3200-47B8-A2AD-35C65D981D05}" dt="2023-03-14T21:53:34.129" v="132" actId="167"/>
          <ac:spMkLst>
            <pc:docMk/>
            <pc:sldMk cId="0" sldId="299"/>
            <ac:spMk id="30" creationId="{6843182B-812E-0DD6-C3A1-B1EE88FF85A7}"/>
          </ac:spMkLst>
        </pc:spChg>
        <pc:grpChg chg="del mod">
          <ac:chgData name="Jenn Anne" userId="2e42e5b19939340a" providerId="LiveId" clId="{717D4945-3200-47B8-A2AD-35C65D981D05}" dt="2023-03-14T21:52:19.496" v="98" actId="478"/>
          <ac:grpSpMkLst>
            <pc:docMk/>
            <pc:sldMk cId="0" sldId="299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28.199" v="130" actId="167"/>
        <pc:sldMkLst>
          <pc:docMk/>
          <pc:sldMk cId="0" sldId="300"/>
        </pc:sldMkLst>
        <pc:spChg chg="add mod ord">
          <ac:chgData name="Jenn Anne" userId="2e42e5b19939340a" providerId="LiveId" clId="{717D4945-3200-47B8-A2AD-35C65D981D05}" dt="2023-03-14T21:53:28.199" v="130" actId="167"/>
          <ac:spMkLst>
            <pc:docMk/>
            <pc:sldMk cId="0" sldId="300"/>
            <ac:spMk id="30" creationId="{12D864BE-4182-3808-8F4F-7064446A7427}"/>
          </ac:spMkLst>
        </pc:spChg>
        <pc:grpChg chg="del mod">
          <ac:chgData name="Jenn Anne" userId="2e42e5b19939340a" providerId="LiveId" clId="{717D4945-3200-47B8-A2AD-35C65D981D05}" dt="2023-03-14T21:52:20.880" v="100" actId="478"/>
          <ac:grpSpMkLst>
            <pc:docMk/>
            <pc:sldMk cId="0" sldId="300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22.138" v="128" actId="167"/>
        <pc:sldMkLst>
          <pc:docMk/>
          <pc:sldMk cId="0" sldId="301"/>
        </pc:sldMkLst>
        <pc:spChg chg="add mod ord">
          <ac:chgData name="Jenn Anne" userId="2e42e5b19939340a" providerId="LiveId" clId="{717D4945-3200-47B8-A2AD-35C65D981D05}" dt="2023-03-14T21:53:22.138" v="128" actId="167"/>
          <ac:spMkLst>
            <pc:docMk/>
            <pc:sldMk cId="0" sldId="301"/>
            <ac:spMk id="30" creationId="{6B4F6516-B6C2-D92A-400A-4802F164D258}"/>
          </ac:spMkLst>
        </pc:spChg>
        <pc:grpChg chg="del mod">
          <ac:chgData name="Jenn Anne" userId="2e42e5b19939340a" providerId="LiveId" clId="{717D4945-3200-47B8-A2AD-35C65D981D05}" dt="2023-03-14T21:52:22.153" v="102" actId="478"/>
          <ac:grpSpMkLst>
            <pc:docMk/>
            <pc:sldMk cId="0" sldId="301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16.524" v="126" actId="167"/>
        <pc:sldMkLst>
          <pc:docMk/>
          <pc:sldMk cId="0" sldId="302"/>
        </pc:sldMkLst>
        <pc:spChg chg="add mod ord">
          <ac:chgData name="Jenn Anne" userId="2e42e5b19939340a" providerId="LiveId" clId="{717D4945-3200-47B8-A2AD-35C65D981D05}" dt="2023-03-14T21:53:16.524" v="126" actId="167"/>
          <ac:spMkLst>
            <pc:docMk/>
            <pc:sldMk cId="0" sldId="302"/>
            <ac:spMk id="30" creationId="{EB3ACA23-1611-DCC2-2189-186E20704442}"/>
          </ac:spMkLst>
        </pc:spChg>
        <pc:grpChg chg="del mod">
          <ac:chgData name="Jenn Anne" userId="2e42e5b19939340a" providerId="LiveId" clId="{717D4945-3200-47B8-A2AD-35C65D981D05}" dt="2023-03-14T21:52:23.803" v="104" actId="478"/>
          <ac:grpSpMkLst>
            <pc:docMk/>
            <pc:sldMk cId="0" sldId="302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10.491" v="124" actId="167"/>
        <pc:sldMkLst>
          <pc:docMk/>
          <pc:sldMk cId="0" sldId="303"/>
        </pc:sldMkLst>
        <pc:spChg chg="add mod ord">
          <ac:chgData name="Jenn Anne" userId="2e42e5b19939340a" providerId="LiveId" clId="{717D4945-3200-47B8-A2AD-35C65D981D05}" dt="2023-03-14T21:53:10.491" v="124" actId="167"/>
          <ac:spMkLst>
            <pc:docMk/>
            <pc:sldMk cId="0" sldId="303"/>
            <ac:spMk id="30" creationId="{62AB78D8-746A-E231-62EA-0E2DC9D281F2}"/>
          </ac:spMkLst>
        </pc:spChg>
        <pc:grpChg chg="del mod">
          <ac:chgData name="Jenn Anne" userId="2e42e5b19939340a" providerId="LiveId" clId="{717D4945-3200-47B8-A2AD-35C65D981D05}" dt="2023-03-14T21:52:25.242" v="106" actId="478"/>
          <ac:grpSpMkLst>
            <pc:docMk/>
            <pc:sldMk cId="0" sldId="303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3:04.344" v="122" actId="167"/>
        <pc:sldMkLst>
          <pc:docMk/>
          <pc:sldMk cId="0" sldId="304"/>
        </pc:sldMkLst>
        <pc:spChg chg="add mod ord">
          <ac:chgData name="Jenn Anne" userId="2e42e5b19939340a" providerId="LiveId" clId="{717D4945-3200-47B8-A2AD-35C65D981D05}" dt="2023-03-14T21:53:04.344" v="122" actId="167"/>
          <ac:spMkLst>
            <pc:docMk/>
            <pc:sldMk cId="0" sldId="304"/>
            <ac:spMk id="30" creationId="{D1252A15-52B9-2C30-93CA-FD0E911D94E4}"/>
          </ac:spMkLst>
        </pc:spChg>
        <pc:grpChg chg="del mod">
          <ac:chgData name="Jenn Anne" userId="2e42e5b19939340a" providerId="LiveId" clId="{717D4945-3200-47B8-A2AD-35C65D981D05}" dt="2023-03-14T21:52:26.668" v="108" actId="478"/>
          <ac:grpSpMkLst>
            <pc:docMk/>
            <pc:sldMk cId="0" sldId="304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2:56.889" v="120" actId="167"/>
        <pc:sldMkLst>
          <pc:docMk/>
          <pc:sldMk cId="0" sldId="305"/>
        </pc:sldMkLst>
        <pc:spChg chg="add mod ord">
          <ac:chgData name="Jenn Anne" userId="2e42e5b19939340a" providerId="LiveId" clId="{717D4945-3200-47B8-A2AD-35C65D981D05}" dt="2023-03-14T21:52:56.889" v="120" actId="167"/>
          <ac:spMkLst>
            <pc:docMk/>
            <pc:sldMk cId="0" sldId="305"/>
            <ac:spMk id="30" creationId="{902C693B-A190-B785-4D55-D337D5C33EE4}"/>
          </ac:spMkLst>
        </pc:spChg>
        <pc:grpChg chg="del mod">
          <ac:chgData name="Jenn Anne" userId="2e42e5b19939340a" providerId="LiveId" clId="{717D4945-3200-47B8-A2AD-35C65D981D05}" dt="2023-03-14T21:52:28.072" v="110" actId="478"/>
          <ac:grpSpMkLst>
            <pc:docMk/>
            <pc:sldMk cId="0" sldId="305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2:50.245" v="118" actId="167"/>
        <pc:sldMkLst>
          <pc:docMk/>
          <pc:sldMk cId="0" sldId="306"/>
        </pc:sldMkLst>
        <pc:spChg chg="add mod ord">
          <ac:chgData name="Jenn Anne" userId="2e42e5b19939340a" providerId="LiveId" clId="{717D4945-3200-47B8-A2AD-35C65D981D05}" dt="2023-03-14T21:52:50.245" v="118" actId="167"/>
          <ac:spMkLst>
            <pc:docMk/>
            <pc:sldMk cId="0" sldId="306"/>
            <ac:spMk id="30" creationId="{5D19B9D4-1CCA-D511-AA90-BA25C53847CB}"/>
          </ac:spMkLst>
        </pc:spChg>
        <pc:grpChg chg="del mod">
          <ac:chgData name="Jenn Anne" userId="2e42e5b19939340a" providerId="LiveId" clId="{717D4945-3200-47B8-A2AD-35C65D981D05}" dt="2023-03-14T21:52:29.468" v="112" actId="478"/>
          <ac:grpSpMkLst>
            <pc:docMk/>
            <pc:sldMk cId="0" sldId="306"/>
            <ac:grpSpMk id="2" creationId="{00000000-0000-0000-0000-000000000000}"/>
          </ac:grpSpMkLst>
        </pc:grpChg>
      </pc:sldChg>
      <pc:sldChg chg="addSp delSp modSp mod">
        <pc:chgData name="Jenn Anne" userId="2e42e5b19939340a" providerId="LiveId" clId="{717D4945-3200-47B8-A2AD-35C65D981D05}" dt="2023-03-14T21:52:43.787" v="116" actId="167"/>
        <pc:sldMkLst>
          <pc:docMk/>
          <pc:sldMk cId="0" sldId="307"/>
        </pc:sldMkLst>
        <pc:spChg chg="add mod ord">
          <ac:chgData name="Jenn Anne" userId="2e42e5b19939340a" providerId="LiveId" clId="{717D4945-3200-47B8-A2AD-35C65D981D05}" dt="2023-03-14T21:52:43.787" v="116" actId="167"/>
          <ac:spMkLst>
            <pc:docMk/>
            <pc:sldMk cId="0" sldId="307"/>
            <ac:spMk id="30" creationId="{EA66CC58-7840-9335-D8C3-57B02FAFA456}"/>
          </ac:spMkLst>
        </pc:spChg>
        <pc:grpChg chg="del mod">
          <ac:chgData name="Jenn Anne" userId="2e42e5b19939340a" providerId="LiveId" clId="{717D4945-3200-47B8-A2AD-35C65D981D05}" dt="2023-03-14T21:52:30.993" v="114" actId="478"/>
          <ac:grpSpMkLst>
            <pc:docMk/>
            <pc:sldMk cId="0" sldId="307"/>
            <ac:grpSpMk id="2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DA1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1129907" y="1790327"/>
            <a:ext cx="5300187" cy="7214614"/>
            <a:chOff x="0" y="0"/>
            <a:chExt cx="6350000" cy="864362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350000" cy="8642350"/>
            </a:xfrm>
            <a:custGeom>
              <a:avLst/>
              <a:gdLst/>
              <a:ahLst/>
              <a:cxnLst/>
              <a:rect l="l" t="t" r="r" b="b"/>
              <a:pathLst>
                <a:path w="6350000" h="8642350">
                  <a:moveTo>
                    <a:pt x="6350000" y="624840"/>
                  </a:moveTo>
                  <a:cubicBezTo>
                    <a:pt x="6350000" y="543560"/>
                    <a:pt x="6309360" y="472440"/>
                    <a:pt x="6247130" y="430530"/>
                  </a:cubicBezTo>
                  <a:cubicBezTo>
                    <a:pt x="6259830" y="422910"/>
                    <a:pt x="6271260" y="412750"/>
                    <a:pt x="6281420" y="402590"/>
                  </a:cubicBezTo>
                  <a:cubicBezTo>
                    <a:pt x="6324600" y="358140"/>
                    <a:pt x="6350000" y="298450"/>
                    <a:pt x="6350000" y="236220"/>
                  </a:cubicBezTo>
                  <a:cubicBezTo>
                    <a:pt x="6350000" y="173990"/>
                    <a:pt x="6324600" y="114300"/>
                    <a:pt x="6281420" y="69850"/>
                  </a:cubicBezTo>
                  <a:cubicBezTo>
                    <a:pt x="6236970" y="25400"/>
                    <a:pt x="6176010" y="0"/>
                    <a:pt x="6115050" y="0"/>
                  </a:cubicBezTo>
                  <a:cubicBezTo>
                    <a:pt x="6052820" y="0"/>
                    <a:pt x="5991860" y="25400"/>
                    <a:pt x="5948680" y="68580"/>
                  </a:cubicBezTo>
                  <a:cubicBezTo>
                    <a:pt x="5937250" y="80010"/>
                    <a:pt x="5927090" y="92710"/>
                    <a:pt x="5919470" y="105410"/>
                  </a:cubicBezTo>
                  <a:cubicBezTo>
                    <a:pt x="5877560" y="41910"/>
                    <a:pt x="5805170" y="0"/>
                    <a:pt x="5723890" y="0"/>
                  </a:cubicBezTo>
                  <a:cubicBezTo>
                    <a:pt x="5642610" y="0"/>
                    <a:pt x="5570220" y="41910"/>
                    <a:pt x="5528310" y="105410"/>
                  </a:cubicBezTo>
                  <a:cubicBezTo>
                    <a:pt x="5486400" y="41910"/>
                    <a:pt x="5414010" y="0"/>
                    <a:pt x="5332730" y="0"/>
                  </a:cubicBezTo>
                  <a:cubicBezTo>
                    <a:pt x="5250180" y="0"/>
                    <a:pt x="5179060" y="41910"/>
                    <a:pt x="5137150" y="105410"/>
                  </a:cubicBezTo>
                  <a:cubicBezTo>
                    <a:pt x="5095241" y="41910"/>
                    <a:pt x="5022850" y="0"/>
                    <a:pt x="4941570" y="0"/>
                  </a:cubicBezTo>
                  <a:cubicBezTo>
                    <a:pt x="4860291" y="0"/>
                    <a:pt x="4787900" y="41910"/>
                    <a:pt x="4745990" y="105410"/>
                  </a:cubicBezTo>
                  <a:cubicBezTo>
                    <a:pt x="4704080" y="41910"/>
                    <a:pt x="4631690" y="0"/>
                    <a:pt x="4550410" y="0"/>
                  </a:cubicBezTo>
                  <a:cubicBezTo>
                    <a:pt x="4469130" y="0"/>
                    <a:pt x="4396740" y="41910"/>
                    <a:pt x="4354830" y="105410"/>
                  </a:cubicBezTo>
                  <a:cubicBezTo>
                    <a:pt x="4312920" y="41910"/>
                    <a:pt x="4240530" y="0"/>
                    <a:pt x="4159250" y="0"/>
                  </a:cubicBezTo>
                  <a:cubicBezTo>
                    <a:pt x="4077970" y="0"/>
                    <a:pt x="4005580" y="41910"/>
                    <a:pt x="3963670" y="105410"/>
                  </a:cubicBezTo>
                  <a:cubicBezTo>
                    <a:pt x="3921761" y="41910"/>
                    <a:pt x="3849370" y="0"/>
                    <a:pt x="3768091" y="0"/>
                  </a:cubicBezTo>
                  <a:cubicBezTo>
                    <a:pt x="3686811" y="0"/>
                    <a:pt x="3614420" y="41910"/>
                    <a:pt x="3572511" y="105410"/>
                  </a:cubicBezTo>
                  <a:cubicBezTo>
                    <a:pt x="3530601" y="41910"/>
                    <a:pt x="3458211" y="0"/>
                    <a:pt x="3376931" y="0"/>
                  </a:cubicBezTo>
                  <a:cubicBezTo>
                    <a:pt x="3295651" y="0"/>
                    <a:pt x="3216910" y="41910"/>
                    <a:pt x="3175000" y="105410"/>
                  </a:cubicBezTo>
                  <a:cubicBezTo>
                    <a:pt x="3133090" y="41910"/>
                    <a:pt x="3060700" y="0"/>
                    <a:pt x="2979420" y="0"/>
                  </a:cubicBezTo>
                  <a:cubicBezTo>
                    <a:pt x="2898140" y="0"/>
                    <a:pt x="2825750" y="41910"/>
                    <a:pt x="2783840" y="105410"/>
                  </a:cubicBezTo>
                  <a:cubicBezTo>
                    <a:pt x="2741930" y="41910"/>
                    <a:pt x="2669540" y="0"/>
                    <a:pt x="2588260" y="0"/>
                  </a:cubicBezTo>
                  <a:cubicBezTo>
                    <a:pt x="2505710" y="0"/>
                    <a:pt x="2434590" y="41910"/>
                    <a:pt x="2392680" y="105410"/>
                  </a:cubicBezTo>
                  <a:cubicBezTo>
                    <a:pt x="2350770" y="41910"/>
                    <a:pt x="2278380" y="0"/>
                    <a:pt x="2197100" y="0"/>
                  </a:cubicBezTo>
                  <a:cubicBezTo>
                    <a:pt x="2115820" y="0"/>
                    <a:pt x="2043430" y="41910"/>
                    <a:pt x="2001520" y="105410"/>
                  </a:cubicBezTo>
                  <a:cubicBezTo>
                    <a:pt x="1959610" y="41910"/>
                    <a:pt x="1887220" y="0"/>
                    <a:pt x="1805941" y="0"/>
                  </a:cubicBezTo>
                  <a:cubicBezTo>
                    <a:pt x="1723391" y="0"/>
                    <a:pt x="1652270" y="41910"/>
                    <a:pt x="1610361" y="105410"/>
                  </a:cubicBezTo>
                  <a:cubicBezTo>
                    <a:pt x="1568450" y="41910"/>
                    <a:pt x="1496061" y="0"/>
                    <a:pt x="1414781" y="0"/>
                  </a:cubicBezTo>
                  <a:cubicBezTo>
                    <a:pt x="1329691" y="0"/>
                    <a:pt x="1257300" y="41910"/>
                    <a:pt x="1215391" y="105410"/>
                  </a:cubicBezTo>
                  <a:cubicBezTo>
                    <a:pt x="1173481" y="41910"/>
                    <a:pt x="1101091" y="0"/>
                    <a:pt x="1019811" y="0"/>
                  </a:cubicBezTo>
                  <a:cubicBezTo>
                    <a:pt x="937261" y="0"/>
                    <a:pt x="866141" y="41910"/>
                    <a:pt x="824231" y="105410"/>
                  </a:cubicBezTo>
                  <a:cubicBezTo>
                    <a:pt x="782321" y="41910"/>
                    <a:pt x="709931" y="0"/>
                    <a:pt x="628650" y="0"/>
                  </a:cubicBezTo>
                  <a:cubicBezTo>
                    <a:pt x="544830" y="0"/>
                    <a:pt x="473710" y="41910"/>
                    <a:pt x="431800" y="105410"/>
                  </a:cubicBezTo>
                  <a:cubicBezTo>
                    <a:pt x="422910" y="92710"/>
                    <a:pt x="412750" y="80010"/>
                    <a:pt x="402590" y="68580"/>
                  </a:cubicBezTo>
                  <a:cubicBezTo>
                    <a:pt x="358140" y="25400"/>
                    <a:pt x="297180" y="0"/>
                    <a:pt x="234950" y="0"/>
                  </a:cubicBezTo>
                  <a:cubicBezTo>
                    <a:pt x="172720" y="0"/>
                    <a:pt x="113030" y="25400"/>
                    <a:pt x="68580" y="68580"/>
                  </a:cubicBezTo>
                  <a:cubicBezTo>
                    <a:pt x="25400" y="113030"/>
                    <a:pt x="0" y="172720"/>
                    <a:pt x="0" y="234950"/>
                  </a:cubicBezTo>
                  <a:cubicBezTo>
                    <a:pt x="0" y="297180"/>
                    <a:pt x="25400" y="356870"/>
                    <a:pt x="68580" y="401320"/>
                  </a:cubicBezTo>
                  <a:cubicBezTo>
                    <a:pt x="78740" y="411480"/>
                    <a:pt x="90170" y="421640"/>
                    <a:pt x="102870" y="429260"/>
                  </a:cubicBezTo>
                  <a:cubicBezTo>
                    <a:pt x="40640" y="472440"/>
                    <a:pt x="0" y="543560"/>
                    <a:pt x="0" y="624840"/>
                  </a:cubicBezTo>
                  <a:cubicBezTo>
                    <a:pt x="0" y="706120"/>
                    <a:pt x="40640" y="777240"/>
                    <a:pt x="102870" y="819150"/>
                  </a:cubicBezTo>
                  <a:cubicBezTo>
                    <a:pt x="40640" y="861060"/>
                    <a:pt x="0" y="932180"/>
                    <a:pt x="0" y="1013460"/>
                  </a:cubicBezTo>
                  <a:cubicBezTo>
                    <a:pt x="0" y="1094740"/>
                    <a:pt x="40640" y="1165860"/>
                    <a:pt x="102870" y="1207770"/>
                  </a:cubicBezTo>
                  <a:cubicBezTo>
                    <a:pt x="40640" y="1249680"/>
                    <a:pt x="0" y="1322070"/>
                    <a:pt x="0" y="1402080"/>
                  </a:cubicBezTo>
                  <a:cubicBezTo>
                    <a:pt x="0" y="1483360"/>
                    <a:pt x="40640" y="1554480"/>
                    <a:pt x="102870" y="1596390"/>
                  </a:cubicBezTo>
                  <a:cubicBezTo>
                    <a:pt x="40640" y="1638300"/>
                    <a:pt x="0" y="1709420"/>
                    <a:pt x="0" y="1790700"/>
                  </a:cubicBezTo>
                  <a:cubicBezTo>
                    <a:pt x="0" y="1871980"/>
                    <a:pt x="40640" y="1943100"/>
                    <a:pt x="102870" y="1985010"/>
                  </a:cubicBezTo>
                  <a:cubicBezTo>
                    <a:pt x="40640" y="2026920"/>
                    <a:pt x="0" y="2099310"/>
                    <a:pt x="0" y="2179320"/>
                  </a:cubicBezTo>
                  <a:cubicBezTo>
                    <a:pt x="0" y="2260600"/>
                    <a:pt x="40640" y="2331720"/>
                    <a:pt x="102870" y="2373630"/>
                  </a:cubicBezTo>
                  <a:cubicBezTo>
                    <a:pt x="40640" y="2418080"/>
                    <a:pt x="0" y="2489200"/>
                    <a:pt x="0" y="2570480"/>
                  </a:cubicBezTo>
                  <a:cubicBezTo>
                    <a:pt x="0" y="2651760"/>
                    <a:pt x="40640" y="2722880"/>
                    <a:pt x="102870" y="2764790"/>
                  </a:cubicBezTo>
                  <a:cubicBezTo>
                    <a:pt x="40640" y="2806700"/>
                    <a:pt x="0" y="2879090"/>
                    <a:pt x="0" y="2959100"/>
                  </a:cubicBezTo>
                  <a:cubicBezTo>
                    <a:pt x="0" y="3040380"/>
                    <a:pt x="40640" y="3111500"/>
                    <a:pt x="102870" y="3153410"/>
                  </a:cubicBezTo>
                  <a:cubicBezTo>
                    <a:pt x="40640" y="3195320"/>
                    <a:pt x="0" y="3266440"/>
                    <a:pt x="0" y="3347720"/>
                  </a:cubicBezTo>
                  <a:cubicBezTo>
                    <a:pt x="0" y="3429000"/>
                    <a:pt x="40640" y="3500120"/>
                    <a:pt x="102870" y="3542030"/>
                  </a:cubicBezTo>
                  <a:cubicBezTo>
                    <a:pt x="40640" y="3583940"/>
                    <a:pt x="0" y="3655060"/>
                    <a:pt x="0" y="3736340"/>
                  </a:cubicBezTo>
                  <a:cubicBezTo>
                    <a:pt x="0" y="3817620"/>
                    <a:pt x="40640" y="3888740"/>
                    <a:pt x="102870" y="3930650"/>
                  </a:cubicBezTo>
                  <a:cubicBezTo>
                    <a:pt x="40640" y="3973830"/>
                    <a:pt x="0" y="4044950"/>
                    <a:pt x="0" y="4124959"/>
                  </a:cubicBezTo>
                  <a:cubicBezTo>
                    <a:pt x="0" y="4206239"/>
                    <a:pt x="40640" y="4277359"/>
                    <a:pt x="102870" y="4319269"/>
                  </a:cubicBezTo>
                  <a:cubicBezTo>
                    <a:pt x="40640" y="4361180"/>
                    <a:pt x="0" y="4432300"/>
                    <a:pt x="0" y="4513580"/>
                  </a:cubicBezTo>
                  <a:cubicBezTo>
                    <a:pt x="0" y="4594860"/>
                    <a:pt x="40640" y="4665980"/>
                    <a:pt x="102870" y="4707890"/>
                  </a:cubicBezTo>
                  <a:cubicBezTo>
                    <a:pt x="40640" y="4749800"/>
                    <a:pt x="0" y="4820920"/>
                    <a:pt x="0" y="4902200"/>
                  </a:cubicBezTo>
                  <a:cubicBezTo>
                    <a:pt x="0" y="4983480"/>
                    <a:pt x="40640" y="5054600"/>
                    <a:pt x="102870" y="5096510"/>
                  </a:cubicBezTo>
                  <a:cubicBezTo>
                    <a:pt x="40640" y="5138420"/>
                    <a:pt x="0" y="5210810"/>
                    <a:pt x="0" y="5290820"/>
                  </a:cubicBezTo>
                  <a:cubicBezTo>
                    <a:pt x="0" y="5372100"/>
                    <a:pt x="40640" y="5443220"/>
                    <a:pt x="102870" y="5485130"/>
                  </a:cubicBezTo>
                  <a:cubicBezTo>
                    <a:pt x="40640" y="5527039"/>
                    <a:pt x="0" y="5598159"/>
                    <a:pt x="0" y="5679439"/>
                  </a:cubicBezTo>
                  <a:cubicBezTo>
                    <a:pt x="0" y="5760719"/>
                    <a:pt x="40640" y="5831839"/>
                    <a:pt x="102870" y="5873749"/>
                  </a:cubicBezTo>
                  <a:cubicBezTo>
                    <a:pt x="40640" y="5915659"/>
                    <a:pt x="0" y="5986779"/>
                    <a:pt x="0" y="6068059"/>
                  </a:cubicBezTo>
                  <a:cubicBezTo>
                    <a:pt x="0" y="6149339"/>
                    <a:pt x="40640" y="6220459"/>
                    <a:pt x="102870" y="6262369"/>
                  </a:cubicBezTo>
                  <a:cubicBezTo>
                    <a:pt x="40640" y="6304280"/>
                    <a:pt x="0" y="6375400"/>
                    <a:pt x="0" y="6456680"/>
                  </a:cubicBezTo>
                  <a:cubicBezTo>
                    <a:pt x="0" y="6537960"/>
                    <a:pt x="40640" y="6609080"/>
                    <a:pt x="102870" y="6650990"/>
                  </a:cubicBezTo>
                  <a:cubicBezTo>
                    <a:pt x="40640" y="6692900"/>
                    <a:pt x="0" y="6764020"/>
                    <a:pt x="0" y="6845300"/>
                  </a:cubicBezTo>
                  <a:cubicBezTo>
                    <a:pt x="0" y="6926580"/>
                    <a:pt x="40640" y="6997700"/>
                    <a:pt x="102870" y="7039610"/>
                  </a:cubicBezTo>
                  <a:cubicBezTo>
                    <a:pt x="40640" y="7082790"/>
                    <a:pt x="0" y="7153910"/>
                    <a:pt x="0" y="7233920"/>
                  </a:cubicBezTo>
                  <a:cubicBezTo>
                    <a:pt x="0" y="7315200"/>
                    <a:pt x="40640" y="7386320"/>
                    <a:pt x="102870" y="7428230"/>
                  </a:cubicBezTo>
                  <a:cubicBezTo>
                    <a:pt x="40640" y="7470139"/>
                    <a:pt x="0" y="7541260"/>
                    <a:pt x="0" y="7622539"/>
                  </a:cubicBezTo>
                  <a:cubicBezTo>
                    <a:pt x="0" y="7703819"/>
                    <a:pt x="40640" y="7774939"/>
                    <a:pt x="102870" y="7816849"/>
                  </a:cubicBezTo>
                  <a:cubicBezTo>
                    <a:pt x="40640" y="7866380"/>
                    <a:pt x="0" y="7937500"/>
                    <a:pt x="0" y="8018780"/>
                  </a:cubicBezTo>
                  <a:cubicBezTo>
                    <a:pt x="0" y="8100061"/>
                    <a:pt x="40640" y="8171180"/>
                    <a:pt x="102870" y="8213090"/>
                  </a:cubicBezTo>
                  <a:cubicBezTo>
                    <a:pt x="90170" y="8220710"/>
                    <a:pt x="78740" y="8230870"/>
                    <a:pt x="68580" y="8241030"/>
                  </a:cubicBezTo>
                  <a:cubicBezTo>
                    <a:pt x="25400" y="8285480"/>
                    <a:pt x="0" y="8346440"/>
                    <a:pt x="0" y="8407400"/>
                  </a:cubicBezTo>
                  <a:cubicBezTo>
                    <a:pt x="0" y="8469630"/>
                    <a:pt x="25400" y="8529320"/>
                    <a:pt x="68580" y="8573770"/>
                  </a:cubicBezTo>
                  <a:cubicBezTo>
                    <a:pt x="111760" y="8616950"/>
                    <a:pt x="172720" y="8642350"/>
                    <a:pt x="234950" y="8642350"/>
                  </a:cubicBezTo>
                  <a:cubicBezTo>
                    <a:pt x="297180" y="8642350"/>
                    <a:pt x="356870" y="8616950"/>
                    <a:pt x="401320" y="8573770"/>
                  </a:cubicBezTo>
                  <a:cubicBezTo>
                    <a:pt x="412750" y="8562339"/>
                    <a:pt x="422910" y="8549639"/>
                    <a:pt x="430530" y="8536939"/>
                  </a:cubicBezTo>
                  <a:cubicBezTo>
                    <a:pt x="472440" y="8600439"/>
                    <a:pt x="544830" y="8642349"/>
                    <a:pt x="626110" y="8642349"/>
                  </a:cubicBezTo>
                  <a:cubicBezTo>
                    <a:pt x="707390" y="8642349"/>
                    <a:pt x="779780" y="8600439"/>
                    <a:pt x="821690" y="8536939"/>
                  </a:cubicBezTo>
                  <a:cubicBezTo>
                    <a:pt x="863600" y="8600439"/>
                    <a:pt x="935990" y="8642349"/>
                    <a:pt x="1017270" y="8642349"/>
                  </a:cubicBezTo>
                  <a:cubicBezTo>
                    <a:pt x="1099820" y="8642349"/>
                    <a:pt x="1172210" y="8600439"/>
                    <a:pt x="1212850" y="8536939"/>
                  </a:cubicBezTo>
                  <a:cubicBezTo>
                    <a:pt x="1254760" y="8600439"/>
                    <a:pt x="1327150" y="8642349"/>
                    <a:pt x="1408430" y="8642349"/>
                  </a:cubicBezTo>
                  <a:cubicBezTo>
                    <a:pt x="1489710" y="8642349"/>
                    <a:pt x="1562100" y="8600439"/>
                    <a:pt x="1604010" y="8536939"/>
                  </a:cubicBezTo>
                  <a:cubicBezTo>
                    <a:pt x="1645920" y="8600439"/>
                    <a:pt x="1718310" y="8642349"/>
                    <a:pt x="1799590" y="8642349"/>
                  </a:cubicBezTo>
                  <a:cubicBezTo>
                    <a:pt x="1880870" y="8642349"/>
                    <a:pt x="1953260" y="8600439"/>
                    <a:pt x="1995170" y="8536939"/>
                  </a:cubicBezTo>
                  <a:cubicBezTo>
                    <a:pt x="2037080" y="8600439"/>
                    <a:pt x="2109470" y="8642349"/>
                    <a:pt x="2190750" y="8642349"/>
                  </a:cubicBezTo>
                  <a:cubicBezTo>
                    <a:pt x="2273300" y="8642349"/>
                    <a:pt x="2344420" y="8600439"/>
                    <a:pt x="2386330" y="8536939"/>
                  </a:cubicBezTo>
                  <a:cubicBezTo>
                    <a:pt x="2428240" y="8600439"/>
                    <a:pt x="2500630" y="8642349"/>
                    <a:pt x="2581910" y="8642349"/>
                  </a:cubicBezTo>
                  <a:cubicBezTo>
                    <a:pt x="2663190" y="8642349"/>
                    <a:pt x="2735580" y="8600439"/>
                    <a:pt x="2777490" y="8536939"/>
                  </a:cubicBezTo>
                  <a:cubicBezTo>
                    <a:pt x="2819400" y="8600439"/>
                    <a:pt x="2891790" y="8642349"/>
                    <a:pt x="2973070" y="8642349"/>
                  </a:cubicBezTo>
                  <a:cubicBezTo>
                    <a:pt x="3055620" y="8642349"/>
                    <a:pt x="3126740" y="8600439"/>
                    <a:pt x="3168650" y="8536939"/>
                  </a:cubicBezTo>
                  <a:cubicBezTo>
                    <a:pt x="3210560" y="8600439"/>
                    <a:pt x="3282950" y="8642349"/>
                    <a:pt x="3364230" y="8642349"/>
                  </a:cubicBezTo>
                  <a:cubicBezTo>
                    <a:pt x="3445509" y="8642349"/>
                    <a:pt x="3517900" y="8600439"/>
                    <a:pt x="3559809" y="8536939"/>
                  </a:cubicBezTo>
                  <a:cubicBezTo>
                    <a:pt x="3601719" y="8600439"/>
                    <a:pt x="3674109" y="8642349"/>
                    <a:pt x="3755389" y="8642349"/>
                  </a:cubicBezTo>
                  <a:cubicBezTo>
                    <a:pt x="3837939" y="8642349"/>
                    <a:pt x="3909059" y="8600439"/>
                    <a:pt x="3950969" y="8536939"/>
                  </a:cubicBezTo>
                  <a:cubicBezTo>
                    <a:pt x="3992879" y="8600439"/>
                    <a:pt x="4065269" y="8642349"/>
                    <a:pt x="4146549" y="8642349"/>
                  </a:cubicBezTo>
                  <a:cubicBezTo>
                    <a:pt x="4227829" y="8642349"/>
                    <a:pt x="4300219" y="8600439"/>
                    <a:pt x="4342129" y="8536939"/>
                  </a:cubicBezTo>
                  <a:cubicBezTo>
                    <a:pt x="4384039" y="8600439"/>
                    <a:pt x="4456429" y="8642349"/>
                    <a:pt x="4537709" y="8642349"/>
                  </a:cubicBezTo>
                  <a:cubicBezTo>
                    <a:pt x="4618989" y="8642349"/>
                    <a:pt x="4691379" y="8600439"/>
                    <a:pt x="4733289" y="8536939"/>
                  </a:cubicBezTo>
                  <a:cubicBezTo>
                    <a:pt x="4775199" y="8600439"/>
                    <a:pt x="4847589" y="8642349"/>
                    <a:pt x="4928869" y="8642349"/>
                  </a:cubicBezTo>
                  <a:cubicBezTo>
                    <a:pt x="5010149" y="8642349"/>
                    <a:pt x="5082539" y="8600439"/>
                    <a:pt x="5124449" y="8536939"/>
                  </a:cubicBezTo>
                  <a:cubicBezTo>
                    <a:pt x="5166359" y="8600439"/>
                    <a:pt x="5238749" y="8642349"/>
                    <a:pt x="5320029" y="8642349"/>
                  </a:cubicBezTo>
                  <a:cubicBezTo>
                    <a:pt x="5401309" y="8642349"/>
                    <a:pt x="5473699" y="8600439"/>
                    <a:pt x="5515609" y="8536939"/>
                  </a:cubicBezTo>
                  <a:cubicBezTo>
                    <a:pt x="5557519" y="8600439"/>
                    <a:pt x="5629909" y="8642349"/>
                    <a:pt x="5711189" y="8642349"/>
                  </a:cubicBezTo>
                  <a:cubicBezTo>
                    <a:pt x="5793739" y="8642349"/>
                    <a:pt x="5864859" y="8600439"/>
                    <a:pt x="5906769" y="8536939"/>
                  </a:cubicBezTo>
                  <a:cubicBezTo>
                    <a:pt x="5915659" y="8549639"/>
                    <a:pt x="5925819" y="8562339"/>
                    <a:pt x="5935978" y="8573770"/>
                  </a:cubicBezTo>
                  <a:cubicBezTo>
                    <a:pt x="5979158" y="8616950"/>
                    <a:pt x="6040119" y="8642350"/>
                    <a:pt x="6102348" y="8642350"/>
                  </a:cubicBezTo>
                  <a:cubicBezTo>
                    <a:pt x="6163308" y="8642350"/>
                    <a:pt x="6224269" y="8616950"/>
                    <a:pt x="6268719" y="8573770"/>
                  </a:cubicBezTo>
                  <a:cubicBezTo>
                    <a:pt x="6311898" y="8529320"/>
                    <a:pt x="6337298" y="8469630"/>
                    <a:pt x="6337298" y="8407400"/>
                  </a:cubicBezTo>
                  <a:cubicBezTo>
                    <a:pt x="6337298" y="8345170"/>
                    <a:pt x="6311898" y="8285480"/>
                    <a:pt x="6268719" y="8241030"/>
                  </a:cubicBezTo>
                  <a:cubicBezTo>
                    <a:pt x="6258559" y="8230870"/>
                    <a:pt x="6247128" y="8220711"/>
                    <a:pt x="6234428" y="8213090"/>
                  </a:cubicBezTo>
                  <a:cubicBezTo>
                    <a:pt x="6296658" y="8171180"/>
                    <a:pt x="6337298" y="8098790"/>
                    <a:pt x="6337298" y="8018780"/>
                  </a:cubicBezTo>
                  <a:cubicBezTo>
                    <a:pt x="6337298" y="7937500"/>
                    <a:pt x="6296658" y="7866380"/>
                    <a:pt x="6234428" y="7824470"/>
                  </a:cubicBezTo>
                  <a:cubicBezTo>
                    <a:pt x="6296658" y="7782561"/>
                    <a:pt x="6337298" y="7711440"/>
                    <a:pt x="6337298" y="7630161"/>
                  </a:cubicBezTo>
                  <a:cubicBezTo>
                    <a:pt x="6337298" y="7548881"/>
                    <a:pt x="6296658" y="7477761"/>
                    <a:pt x="6234428" y="7435851"/>
                  </a:cubicBezTo>
                  <a:cubicBezTo>
                    <a:pt x="6296658" y="7393941"/>
                    <a:pt x="6337298" y="7321551"/>
                    <a:pt x="6337298" y="7241541"/>
                  </a:cubicBezTo>
                  <a:cubicBezTo>
                    <a:pt x="6337298" y="7160261"/>
                    <a:pt x="6296658" y="7089141"/>
                    <a:pt x="6234428" y="7047231"/>
                  </a:cubicBezTo>
                  <a:cubicBezTo>
                    <a:pt x="6296658" y="7005321"/>
                    <a:pt x="6337298" y="6934201"/>
                    <a:pt x="6337298" y="6852921"/>
                  </a:cubicBezTo>
                  <a:cubicBezTo>
                    <a:pt x="6337298" y="6771642"/>
                    <a:pt x="6296658" y="6700521"/>
                    <a:pt x="6234428" y="6658611"/>
                  </a:cubicBezTo>
                  <a:cubicBezTo>
                    <a:pt x="6296658" y="6615431"/>
                    <a:pt x="6337298" y="6544311"/>
                    <a:pt x="6337298" y="6464302"/>
                  </a:cubicBezTo>
                  <a:cubicBezTo>
                    <a:pt x="6337298" y="6383022"/>
                    <a:pt x="6296658" y="6311902"/>
                    <a:pt x="6234428" y="6269992"/>
                  </a:cubicBezTo>
                  <a:cubicBezTo>
                    <a:pt x="6296658" y="6228082"/>
                    <a:pt x="6337298" y="6156962"/>
                    <a:pt x="6337298" y="6075682"/>
                  </a:cubicBezTo>
                  <a:cubicBezTo>
                    <a:pt x="6337298" y="5994402"/>
                    <a:pt x="6296658" y="5923282"/>
                    <a:pt x="6234428" y="5881372"/>
                  </a:cubicBezTo>
                  <a:cubicBezTo>
                    <a:pt x="6296658" y="5839462"/>
                    <a:pt x="6337298" y="5768342"/>
                    <a:pt x="6337298" y="5687062"/>
                  </a:cubicBezTo>
                  <a:cubicBezTo>
                    <a:pt x="6337298" y="5605782"/>
                    <a:pt x="6296658" y="5534662"/>
                    <a:pt x="6234428" y="5492752"/>
                  </a:cubicBezTo>
                  <a:cubicBezTo>
                    <a:pt x="6296658" y="5449572"/>
                    <a:pt x="6337298" y="5378452"/>
                    <a:pt x="6337298" y="5298442"/>
                  </a:cubicBezTo>
                  <a:cubicBezTo>
                    <a:pt x="6337298" y="5217163"/>
                    <a:pt x="6296658" y="5146042"/>
                    <a:pt x="6234428" y="5104133"/>
                  </a:cubicBezTo>
                  <a:cubicBezTo>
                    <a:pt x="6296658" y="5062223"/>
                    <a:pt x="6337298" y="4991103"/>
                    <a:pt x="6337298" y="4909823"/>
                  </a:cubicBezTo>
                  <a:cubicBezTo>
                    <a:pt x="6337298" y="4828543"/>
                    <a:pt x="6296658" y="4757423"/>
                    <a:pt x="6234428" y="4715513"/>
                  </a:cubicBezTo>
                  <a:cubicBezTo>
                    <a:pt x="6296658" y="4672333"/>
                    <a:pt x="6337298" y="4601213"/>
                    <a:pt x="6337298" y="4521203"/>
                  </a:cubicBezTo>
                  <a:cubicBezTo>
                    <a:pt x="6337298" y="4439923"/>
                    <a:pt x="6296658" y="4368803"/>
                    <a:pt x="6234428" y="4326893"/>
                  </a:cubicBezTo>
                  <a:cubicBezTo>
                    <a:pt x="6296658" y="4284983"/>
                    <a:pt x="6337298" y="4213863"/>
                    <a:pt x="6337298" y="4132583"/>
                  </a:cubicBezTo>
                  <a:cubicBezTo>
                    <a:pt x="6337298" y="4051303"/>
                    <a:pt x="6296658" y="3980183"/>
                    <a:pt x="6234428" y="3938274"/>
                  </a:cubicBezTo>
                  <a:cubicBezTo>
                    <a:pt x="6296658" y="3896364"/>
                    <a:pt x="6337298" y="3825244"/>
                    <a:pt x="6337298" y="3743964"/>
                  </a:cubicBezTo>
                  <a:cubicBezTo>
                    <a:pt x="6337298" y="3662684"/>
                    <a:pt x="6296658" y="3591564"/>
                    <a:pt x="6234428" y="3549654"/>
                  </a:cubicBezTo>
                  <a:cubicBezTo>
                    <a:pt x="6296658" y="3506474"/>
                    <a:pt x="6337298" y="3435354"/>
                    <a:pt x="6337298" y="3355344"/>
                  </a:cubicBezTo>
                  <a:cubicBezTo>
                    <a:pt x="6337298" y="3274064"/>
                    <a:pt x="6296658" y="3202944"/>
                    <a:pt x="6234428" y="3161034"/>
                  </a:cubicBezTo>
                  <a:cubicBezTo>
                    <a:pt x="6296658" y="3119124"/>
                    <a:pt x="6337298" y="3048004"/>
                    <a:pt x="6337298" y="2966724"/>
                  </a:cubicBezTo>
                  <a:cubicBezTo>
                    <a:pt x="6337298" y="2885444"/>
                    <a:pt x="6296658" y="2814324"/>
                    <a:pt x="6234428" y="2772414"/>
                  </a:cubicBezTo>
                  <a:cubicBezTo>
                    <a:pt x="6296658" y="2730504"/>
                    <a:pt x="6337298" y="2659384"/>
                    <a:pt x="6337298" y="2578104"/>
                  </a:cubicBezTo>
                  <a:cubicBezTo>
                    <a:pt x="6337298" y="2496824"/>
                    <a:pt x="6296658" y="2425704"/>
                    <a:pt x="6234428" y="2383794"/>
                  </a:cubicBezTo>
                  <a:cubicBezTo>
                    <a:pt x="6296658" y="2341884"/>
                    <a:pt x="6337298" y="2270764"/>
                    <a:pt x="6337298" y="2189484"/>
                  </a:cubicBezTo>
                  <a:cubicBezTo>
                    <a:pt x="6337298" y="2108204"/>
                    <a:pt x="6296658" y="2037084"/>
                    <a:pt x="6234428" y="1995174"/>
                  </a:cubicBezTo>
                  <a:cubicBezTo>
                    <a:pt x="6296658" y="1953264"/>
                    <a:pt x="6337298" y="1882144"/>
                    <a:pt x="6337298" y="1800864"/>
                  </a:cubicBezTo>
                  <a:cubicBezTo>
                    <a:pt x="6337298" y="1719584"/>
                    <a:pt x="6296658" y="1648464"/>
                    <a:pt x="6234428" y="1606554"/>
                  </a:cubicBezTo>
                  <a:cubicBezTo>
                    <a:pt x="6296658" y="1563374"/>
                    <a:pt x="6337298" y="1492254"/>
                    <a:pt x="6337298" y="1412244"/>
                  </a:cubicBezTo>
                  <a:cubicBezTo>
                    <a:pt x="6337298" y="1330964"/>
                    <a:pt x="6296658" y="1259844"/>
                    <a:pt x="6234428" y="1217934"/>
                  </a:cubicBezTo>
                  <a:cubicBezTo>
                    <a:pt x="6296658" y="1176024"/>
                    <a:pt x="6337298" y="1104904"/>
                    <a:pt x="6337298" y="1023624"/>
                  </a:cubicBezTo>
                  <a:cubicBezTo>
                    <a:pt x="6337298" y="942344"/>
                    <a:pt x="6296658" y="871224"/>
                    <a:pt x="6234428" y="829314"/>
                  </a:cubicBezTo>
                  <a:cubicBezTo>
                    <a:pt x="6309358" y="775974"/>
                    <a:pt x="6349998" y="704854"/>
                    <a:pt x="6349998" y="624844"/>
                  </a:cubicBezTo>
                  <a:close/>
                </a:path>
              </a:pathLst>
            </a:custGeom>
            <a:solidFill>
              <a:srgbClr val="E1E3DF"/>
            </a:solidFill>
          </p:spPr>
        </p:sp>
        <p:sp>
          <p:nvSpPr>
            <p:cNvPr id="4" name="Freeform 4"/>
            <p:cNvSpPr/>
            <p:nvPr/>
          </p:nvSpPr>
          <p:spPr>
            <a:xfrm>
              <a:off x="389890" y="450850"/>
              <a:ext cx="5570220" cy="7743190"/>
            </a:xfrm>
            <a:custGeom>
              <a:avLst/>
              <a:gdLst/>
              <a:ahLst/>
              <a:cxnLst/>
              <a:rect l="l" t="t" r="r" b="b"/>
              <a:pathLst>
                <a:path w="5570220" h="7743190">
                  <a:moveTo>
                    <a:pt x="0" y="0"/>
                  </a:moveTo>
                  <a:lnTo>
                    <a:pt x="5570220" y="0"/>
                  </a:lnTo>
                  <a:lnTo>
                    <a:pt x="5570220" y="7743190"/>
                  </a:lnTo>
                  <a:lnTo>
                    <a:pt x="0" y="7743190"/>
                  </a:lnTo>
                  <a:close/>
                </a:path>
              </a:pathLst>
            </a:custGeom>
            <a:blipFill>
              <a:blip r:embed="rId2"/>
              <a:stretch>
                <a:fillRect t="-3952" b="-3952"/>
              </a:stretch>
            </a:blipFill>
          </p:spPr>
        </p:sp>
      </p:grpSp>
      <p:sp>
        <p:nvSpPr>
          <p:cNvPr id="5" name="TextBox 5"/>
          <p:cNvSpPr txBox="1"/>
          <p:nvPr/>
        </p:nvSpPr>
        <p:spPr>
          <a:xfrm>
            <a:off x="1103356" y="544022"/>
            <a:ext cx="5353288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0"/>
              </a:lnSpc>
            </a:pPr>
            <a:r>
              <a:rPr lang="en-US" sz="6000" spc="559" dirty="0">
                <a:solidFill>
                  <a:srgbClr val="E1E3DF"/>
                </a:solidFill>
                <a:latin typeface="League Spartan"/>
              </a:rPr>
              <a:t>Dream Life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49494" y="9258107"/>
            <a:ext cx="6461013" cy="1056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59"/>
              </a:lnSpc>
            </a:pPr>
            <a:r>
              <a:rPr lang="en-US" sz="6999">
                <a:solidFill>
                  <a:srgbClr val="2B3139"/>
                </a:solidFill>
                <a:latin typeface="Glacial Indifference Bold"/>
              </a:rPr>
              <a:t>Journal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D94421-4514-F58B-D9E2-16D4EF61A950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had to start over, what would you do?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CAF01A8-6C76-CE63-2891-313AB1EB2DC3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conquer your challenges?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6092051-AA9B-3934-4941-729AC39D306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living your best life mean to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15F330B-BCCE-7AF2-8A99-61776F56788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do you feel about manifestation?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93CC634-77FA-471B-A7E7-457FCC5D463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have you already manifested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486FFF1-93B4-F070-F431-E71019597AB9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would it feel to have everything you want?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18430CC-220B-7DF9-09F9-20033B95CEA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brave?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D794349-8EBA-1B9C-C898-84B26E1087C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often do you have positive thoughts?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E16CBD5-1BEB-2C21-C338-3F65E4986F78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8595" y="560193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 dirty="0">
                <a:solidFill>
                  <a:srgbClr val="FFFFFF"/>
                </a:solidFill>
                <a:latin typeface="Glacial Indifference"/>
              </a:rPr>
              <a:t>What positive thoughts would you like to materialize?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2D4BE28-8B51-6E89-5C31-C5C640DF0C8F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the last spontaneous thing you did?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ECEA48D-12B7-2676-97FA-FFA1A8541BCE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9210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Journal Prompt Here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0543E49-D711-DF74-FD3F-D7FCE2B578A1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it mean to you to be a goddess?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D87E4DE-42F0-E1D6-7853-F4E6DE741BD9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are you looking for adventure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C5B7CB5-636D-A028-0C83-5E50748C084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visualize at night?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50E1A0B-5E73-44C6-6A70-3296119B8F3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most of your daydreams consist of?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FFD8678-20A2-8DD4-E617-3614C0763B76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idea of a miracle?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466D27C-5949-BA8D-C62D-28F53596E053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Make a list of whose life you dream to have.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E103606-9323-6111-45FA-A0B5EF29E54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idea of the perfect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E3A4E43-B0C5-0F7F-ABE4-14CF57F4FBC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In what ways are you a powerful person?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C2D6F63A-3F1A-BBE7-9119-71608FE0CEAD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your limiting beliefs?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5A9E26C-E429-981B-4938-1156A3A37DBF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circumstances do you struggling ignoring?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FE0F51C1-8FFC-AF7E-B625-5D88A549376B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everything on your vision board game true?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701FBF6-6107-DB09-6876-63C7D5D654AE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Who do you want to spend your dream life with?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FD96F79-8ABB-AED3-1CB3-D6FCFFC9587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56160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was your idea of a dream life as a child vs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86C2D9DC-0323-F18D-7A1C-72638A92C4DD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has your mindset about living your dream life changed?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94FA1BE-B145-D089-6510-A3D188EA6DB0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698850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want to change in your daily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2B414005-3FE6-477B-CCFE-A917E8A34CDB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dream home.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7717777-BE95-1E33-B107-337BF67BCE3E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your dream car.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AF2D4A90-C373-C267-E13B-4CB0F8EB8C45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material possessions would the ideal version of you have?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A719684-6B43-1EB3-928C-442234330E15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dream lifestyle?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6A897D8-5CDA-479B-696D-82C14098564D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wealthy do you want to acquire?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BFF804D-2DE8-7CDD-7CE9-88AA17678A28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Is popularity a part of your ideal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8B35323-0696-F678-8EB8-7F52C0620980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List what you currently are trying to manifest.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FA3F50D-F011-DCE8-786F-5F6802F62E6C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How happy would the ideal version of you be?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72FC0EE6-21D3-240D-34BF-B28B7ED0535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Can you sense when a manifestation is coming soon?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2C68B57-1F07-E13C-AA4D-2743977EC399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believe you are in control of your reality?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B22F9389-4AD1-3824-D203-F878CA9D696B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Do you believe you have manifested everything in your life so far?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843182B-812E-0DD6-C3A1-B1EE88FF85A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 you think you manifested that you didn’t want?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2D864BE-4182-3808-8F4F-7064446A742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are the current blessings in your life?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B4F6516-B6C2-D92A-400A-4802F164D258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the first thought you get in the morning?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B3ACA23-1611-DCC2-2189-186E2070444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the ideal version of you think about in the morning?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62AB78D8-746A-E231-62EA-0E2DC9D281F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last thought before sleep?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1252A15-52B9-2C30-93CA-FD0E911D94E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would the ideal version of you think before sleep?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15AB0370-64FC-E3B1-31B4-7FE1374202C2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6036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is your desired state to be in?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902C693B-A190-B785-4D55-D337D5C33EE4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As the ideal version of you, what would be on your mind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D19B9D4-1CCA-D511-AA90-BA25C53847CB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As the ideal version of you, what would your life be like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EA66CC58-7840-9335-D8C3-57B02FAFA456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As the ideal version of you, how would you feel right now?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3E4F19E-6262-B8F5-DBA9-26AC69D962A7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does “it is done” mean to you with manifesting?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5F35F545-E9B6-F98F-AB8A-831410012B06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561596"/>
            <a:ext cx="6628983" cy="798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If you are limitless, what do you want your life to be like?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478BE925-319E-A2BD-039A-5065829EE261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06822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Describe what you would do if you were fearless.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D40B973F-4B55-987B-4A83-346B7178C059}"/>
              </a:ext>
            </a:extLst>
          </p:cNvPr>
          <p:cNvSpPr/>
          <p:nvPr/>
        </p:nvSpPr>
        <p:spPr>
          <a:xfrm>
            <a:off x="371846" y="406636"/>
            <a:ext cx="6786469" cy="1169710"/>
          </a:xfrm>
          <a:prstGeom prst="rect">
            <a:avLst/>
          </a:prstGeom>
          <a:solidFill>
            <a:srgbClr val="8DA1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55568" y="761621"/>
            <a:ext cx="6628983" cy="3987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19"/>
              </a:lnSpc>
            </a:pPr>
            <a:r>
              <a:rPr lang="en-US" sz="2299">
                <a:solidFill>
                  <a:srgbClr val="FFFFFF"/>
                </a:solidFill>
                <a:latin typeface="Glacial Indifference"/>
              </a:rPr>
              <a:t>What did you used to think was off limits for you?</a:t>
            </a:r>
          </a:p>
        </p:txBody>
      </p:sp>
      <p:sp>
        <p:nvSpPr>
          <p:cNvPr id="6" name="AutoShape 6"/>
          <p:cNvSpPr/>
          <p:nvPr/>
        </p:nvSpPr>
        <p:spPr>
          <a:xfrm>
            <a:off x="401685" y="317899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" name="AutoShape 7"/>
          <p:cNvSpPr/>
          <p:nvPr/>
        </p:nvSpPr>
        <p:spPr>
          <a:xfrm>
            <a:off x="396548" y="3529817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" name="AutoShape 8"/>
          <p:cNvSpPr/>
          <p:nvPr/>
        </p:nvSpPr>
        <p:spPr>
          <a:xfrm>
            <a:off x="401685" y="3880642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9" name="AutoShape 9"/>
          <p:cNvSpPr/>
          <p:nvPr/>
        </p:nvSpPr>
        <p:spPr>
          <a:xfrm>
            <a:off x="401685" y="423146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396548" y="4582293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1" name="AutoShape 11"/>
          <p:cNvSpPr/>
          <p:nvPr/>
        </p:nvSpPr>
        <p:spPr>
          <a:xfrm>
            <a:off x="401685" y="493311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401685" y="5283944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AutoShape 13"/>
          <p:cNvSpPr/>
          <p:nvPr/>
        </p:nvSpPr>
        <p:spPr>
          <a:xfrm>
            <a:off x="396548" y="563477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AutoShape 14"/>
          <p:cNvSpPr/>
          <p:nvPr/>
        </p:nvSpPr>
        <p:spPr>
          <a:xfrm>
            <a:off x="401685" y="5985595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AutoShape 15"/>
          <p:cNvSpPr/>
          <p:nvPr/>
        </p:nvSpPr>
        <p:spPr>
          <a:xfrm>
            <a:off x="401685" y="633642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16"/>
          <p:cNvSpPr/>
          <p:nvPr/>
        </p:nvSpPr>
        <p:spPr>
          <a:xfrm>
            <a:off x="396548" y="6687246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401685" y="703807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401685" y="7388897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396548" y="7739722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401685" y="8090548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401685" y="8441373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396548" y="8792199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401685" y="212651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AutoShape 24"/>
          <p:cNvSpPr/>
          <p:nvPr/>
        </p:nvSpPr>
        <p:spPr>
          <a:xfrm>
            <a:off x="406822" y="2477341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AutoShape 25"/>
          <p:cNvSpPr/>
          <p:nvPr/>
        </p:nvSpPr>
        <p:spPr>
          <a:xfrm>
            <a:off x="406822" y="2828166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6" name="AutoShape 26"/>
          <p:cNvSpPr/>
          <p:nvPr/>
        </p:nvSpPr>
        <p:spPr>
          <a:xfrm>
            <a:off x="381805" y="9143024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AutoShape 27"/>
          <p:cNvSpPr/>
          <p:nvPr/>
        </p:nvSpPr>
        <p:spPr>
          <a:xfrm>
            <a:off x="480242" y="9495449"/>
            <a:ext cx="6766236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8" name="AutoShape 28"/>
          <p:cNvSpPr/>
          <p:nvPr/>
        </p:nvSpPr>
        <p:spPr>
          <a:xfrm>
            <a:off x="475105" y="9846275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9" name="AutoShape 29"/>
          <p:cNvSpPr/>
          <p:nvPr/>
        </p:nvSpPr>
        <p:spPr>
          <a:xfrm>
            <a:off x="460362" y="10197100"/>
            <a:ext cx="6776510" cy="0"/>
          </a:xfrm>
          <a:prstGeom prst="line">
            <a:avLst/>
          </a:prstGeom>
          <a:ln w="9525" cap="rnd">
            <a:solidFill>
              <a:srgbClr val="313A5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501</Words>
  <Application>Microsoft Office PowerPoint</Application>
  <PresentationFormat>Custom</PresentationFormat>
  <Paragraphs>53</Paragraphs>
  <Slides>52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Glacial Indifference Bold</vt:lpstr>
      <vt:lpstr>Arial</vt:lpstr>
      <vt:lpstr>Calibri</vt:lpstr>
      <vt:lpstr>Glacial Indifference</vt:lpstr>
      <vt:lpstr>League Spartan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Dream Life Journal</dc:title>
  <cp:lastModifiedBy>Jenn Anne</cp:lastModifiedBy>
  <cp:revision>1</cp:revision>
  <dcterms:created xsi:type="dcterms:W3CDTF">2006-08-16T00:00:00Z</dcterms:created>
  <dcterms:modified xsi:type="dcterms:W3CDTF">2023-03-14T21:58:02Z</dcterms:modified>
  <dc:identifier>DAFdM_OtaKg</dc:identifier>
</cp:coreProperties>
</file>