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7556500" cy="10693400"/>
  <p:notesSz cx="6858000" cy="91440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Glacial Indifference" panose="020B0604020202020204" charset="0"/>
      <p:regular r:id="rId35"/>
    </p:embeddedFont>
    <p:embeddedFont>
      <p:font typeface="Glacial Indifference Bold" panose="020B0604020202020204" charset="0"/>
      <p:regular r:id="rId36"/>
    </p:embeddedFont>
    <p:embeddedFont>
      <p:font typeface="League Spartan" panose="020B0604020202020204" charset="0"/>
      <p:regular r:id="rId3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5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F60B0BC0-8DC4-4FD0-8486-A761CA4793E9}"/>
    <pc:docChg chg="modSld">
      <pc:chgData name="Jenn Anne" userId="2e42e5b19939340a" providerId="LiveId" clId="{F60B0BC0-8DC4-4FD0-8486-A761CA4793E9}" dt="2023-03-14T21:59:06.144" v="1" actId="1076"/>
      <pc:docMkLst>
        <pc:docMk/>
      </pc:docMkLst>
      <pc:sldChg chg="modSp mod">
        <pc:chgData name="Jenn Anne" userId="2e42e5b19939340a" providerId="LiveId" clId="{F60B0BC0-8DC4-4FD0-8486-A761CA4793E9}" dt="2023-03-14T21:58:57.577" v="0" actId="255"/>
        <pc:sldMkLst>
          <pc:docMk/>
          <pc:sldMk cId="0" sldId="256"/>
        </pc:sldMkLst>
        <pc:spChg chg="mod">
          <ac:chgData name="Jenn Anne" userId="2e42e5b19939340a" providerId="LiveId" clId="{F60B0BC0-8DC4-4FD0-8486-A761CA4793E9}" dt="2023-03-14T21:58:57.577" v="0" actId="255"/>
          <ac:spMkLst>
            <pc:docMk/>
            <pc:sldMk cId="0" sldId="256"/>
            <ac:spMk id="5" creationId="{00000000-0000-0000-0000-000000000000}"/>
          </ac:spMkLst>
        </pc:spChg>
      </pc:sldChg>
      <pc:sldChg chg="modSp mod">
        <pc:chgData name="Jenn Anne" userId="2e42e5b19939340a" providerId="LiveId" clId="{F60B0BC0-8DC4-4FD0-8486-A761CA4793E9}" dt="2023-03-14T21:59:06.144" v="1" actId="1076"/>
        <pc:sldMkLst>
          <pc:docMk/>
          <pc:sldMk cId="0" sldId="257"/>
        </pc:sldMkLst>
        <pc:spChg chg="mod">
          <ac:chgData name="Jenn Anne" userId="2e42e5b19939340a" providerId="LiveId" clId="{F60B0BC0-8DC4-4FD0-8486-A761CA4793E9}" dt="2023-03-14T21:59:06.144" v="1" actId="1076"/>
          <ac:spMkLst>
            <pc:docMk/>
            <pc:sldMk cId="0" sldId="257"/>
            <ac:spMk id="7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A69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129907" y="1737167"/>
            <a:ext cx="5300187" cy="7214614"/>
            <a:chOff x="0" y="0"/>
            <a:chExt cx="6350000" cy="86436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8642350"/>
            </a:xfrm>
            <a:custGeom>
              <a:avLst/>
              <a:gdLst/>
              <a:ahLst/>
              <a:cxnLst/>
              <a:rect l="l" t="t" r="r" b="b"/>
              <a:pathLst>
                <a:path w="6350000" h="8642350">
                  <a:moveTo>
                    <a:pt x="6350000" y="624840"/>
                  </a:moveTo>
                  <a:cubicBezTo>
                    <a:pt x="6350000" y="543560"/>
                    <a:pt x="6309360" y="472440"/>
                    <a:pt x="6247130" y="430530"/>
                  </a:cubicBezTo>
                  <a:cubicBezTo>
                    <a:pt x="6259830" y="422910"/>
                    <a:pt x="6271260" y="412750"/>
                    <a:pt x="6281420" y="402590"/>
                  </a:cubicBezTo>
                  <a:cubicBezTo>
                    <a:pt x="6324600" y="358140"/>
                    <a:pt x="6350000" y="298450"/>
                    <a:pt x="6350000" y="236220"/>
                  </a:cubicBezTo>
                  <a:cubicBezTo>
                    <a:pt x="6350000" y="173990"/>
                    <a:pt x="6324600" y="114300"/>
                    <a:pt x="6281420" y="69850"/>
                  </a:cubicBezTo>
                  <a:cubicBezTo>
                    <a:pt x="6236970" y="25400"/>
                    <a:pt x="6176010" y="0"/>
                    <a:pt x="6115050" y="0"/>
                  </a:cubicBezTo>
                  <a:cubicBezTo>
                    <a:pt x="6052820" y="0"/>
                    <a:pt x="5991860" y="25400"/>
                    <a:pt x="5948680" y="68580"/>
                  </a:cubicBezTo>
                  <a:cubicBezTo>
                    <a:pt x="5937250" y="80010"/>
                    <a:pt x="5927090" y="92710"/>
                    <a:pt x="5919470" y="105410"/>
                  </a:cubicBezTo>
                  <a:cubicBezTo>
                    <a:pt x="5877560" y="41910"/>
                    <a:pt x="5805170" y="0"/>
                    <a:pt x="5723890" y="0"/>
                  </a:cubicBezTo>
                  <a:cubicBezTo>
                    <a:pt x="5642610" y="0"/>
                    <a:pt x="5570220" y="41910"/>
                    <a:pt x="5528310" y="105410"/>
                  </a:cubicBezTo>
                  <a:cubicBezTo>
                    <a:pt x="5486400" y="41910"/>
                    <a:pt x="5414010" y="0"/>
                    <a:pt x="5332730" y="0"/>
                  </a:cubicBezTo>
                  <a:cubicBezTo>
                    <a:pt x="5250180" y="0"/>
                    <a:pt x="5179060" y="41910"/>
                    <a:pt x="5137150" y="105410"/>
                  </a:cubicBezTo>
                  <a:cubicBezTo>
                    <a:pt x="5095241" y="41910"/>
                    <a:pt x="5022850" y="0"/>
                    <a:pt x="4941570" y="0"/>
                  </a:cubicBezTo>
                  <a:cubicBezTo>
                    <a:pt x="4860291" y="0"/>
                    <a:pt x="4787900" y="41910"/>
                    <a:pt x="4745990" y="105410"/>
                  </a:cubicBezTo>
                  <a:cubicBezTo>
                    <a:pt x="4704080" y="41910"/>
                    <a:pt x="4631690" y="0"/>
                    <a:pt x="4550410" y="0"/>
                  </a:cubicBezTo>
                  <a:cubicBezTo>
                    <a:pt x="4469130" y="0"/>
                    <a:pt x="4396740" y="41910"/>
                    <a:pt x="4354830" y="105410"/>
                  </a:cubicBezTo>
                  <a:cubicBezTo>
                    <a:pt x="4312920" y="41910"/>
                    <a:pt x="4240530" y="0"/>
                    <a:pt x="4159250" y="0"/>
                  </a:cubicBezTo>
                  <a:cubicBezTo>
                    <a:pt x="4077970" y="0"/>
                    <a:pt x="4005580" y="41910"/>
                    <a:pt x="3963670" y="105410"/>
                  </a:cubicBezTo>
                  <a:cubicBezTo>
                    <a:pt x="3921761" y="41910"/>
                    <a:pt x="3849370" y="0"/>
                    <a:pt x="3768091" y="0"/>
                  </a:cubicBezTo>
                  <a:cubicBezTo>
                    <a:pt x="3686811" y="0"/>
                    <a:pt x="3614420" y="41910"/>
                    <a:pt x="3572511" y="105410"/>
                  </a:cubicBezTo>
                  <a:cubicBezTo>
                    <a:pt x="3530601" y="41910"/>
                    <a:pt x="3458211" y="0"/>
                    <a:pt x="3376931" y="0"/>
                  </a:cubicBezTo>
                  <a:cubicBezTo>
                    <a:pt x="3295651" y="0"/>
                    <a:pt x="3216910" y="41910"/>
                    <a:pt x="3175000" y="105410"/>
                  </a:cubicBezTo>
                  <a:cubicBezTo>
                    <a:pt x="3133090" y="41910"/>
                    <a:pt x="3060700" y="0"/>
                    <a:pt x="2979420" y="0"/>
                  </a:cubicBezTo>
                  <a:cubicBezTo>
                    <a:pt x="2898140" y="0"/>
                    <a:pt x="2825750" y="41910"/>
                    <a:pt x="2783840" y="105410"/>
                  </a:cubicBezTo>
                  <a:cubicBezTo>
                    <a:pt x="2741930" y="41910"/>
                    <a:pt x="2669540" y="0"/>
                    <a:pt x="2588260" y="0"/>
                  </a:cubicBezTo>
                  <a:cubicBezTo>
                    <a:pt x="2505710" y="0"/>
                    <a:pt x="2434590" y="41910"/>
                    <a:pt x="2392680" y="105410"/>
                  </a:cubicBezTo>
                  <a:cubicBezTo>
                    <a:pt x="2350770" y="41910"/>
                    <a:pt x="2278380" y="0"/>
                    <a:pt x="2197100" y="0"/>
                  </a:cubicBezTo>
                  <a:cubicBezTo>
                    <a:pt x="2115820" y="0"/>
                    <a:pt x="2043430" y="41910"/>
                    <a:pt x="2001520" y="105410"/>
                  </a:cubicBezTo>
                  <a:cubicBezTo>
                    <a:pt x="1959610" y="41910"/>
                    <a:pt x="1887220" y="0"/>
                    <a:pt x="1805941" y="0"/>
                  </a:cubicBezTo>
                  <a:cubicBezTo>
                    <a:pt x="1723391" y="0"/>
                    <a:pt x="1652270" y="41910"/>
                    <a:pt x="1610361" y="105410"/>
                  </a:cubicBezTo>
                  <a:cubicBezTo>
                    <a:pt x="1568450" y="41910"/>
                    <a:pt x="1496061" y="0"/>
                    <a:pt x="1414781" y="0"/>
                  </a:cubicBezTo>
                  <a:cubicBezTo>
                    <a:pt x="1329691" y="0"/>
                    <a:pt x="1257300" y="41910"/>
                    <a:pt x="1215391" y="105410"/>
                  </a:cubicBezTo>
                  <a:cubicBezTo>
                    <a:pt x="1173481" y="41910"/>
                    <a:pt x="1101091" y="0"/>
                    <a:pt x="1019811" y="0"/>
                  </a:cubicBezTo>
                  <a:cubicBezTo>
                    <a:pt x="937261" y="0"/>
                    <a:pt x="866141" y="41910"/>
                    <a:pt x="824231" y="105410"/>
                  </a:cubicBezTo>
                  <a:cubicBezTo>
                    <a:pt x="782321" y="41910"/>
                    <a:pt x="709931" y="0"/>
                    <a:pt x="628650" y="0"/>
                  </a:cubicBezTo>
                  <a:cubicBezTo>
                    <a:pt x="544830" y="0"/>
                    <a:pt x="473710" y="41910"/>
                    <a:pt x="431800" y="105410"/>
                  </a:cubicBezTo>
                  <a:cubicBezTo>
                    <a:pt x="422910" y="92710"/>
                    <a:pt x="412750" y="80010"/>
                    <a:pt x="402590" y="68580"/>
                  </a:cubicBezTo>
                  <a:cubicBezTo>
                    <a:pt x="358140" y="25400"/>
                    <a:pt x="297180" y="0"/>
                    <a:pt x="234950" y="0"/>
                  </a:cubicBezTo>
                  <a:cubicBezTo>
                    <a:pt x="172720" y="0"/>
                    <a:pt x="113030" y="25400"/>
                    <a:pt x="68580" y="68580"/>
                  </a:cubicBezTo>
                  <a:cubicBezTo>
                    <a:pt x="25400" y="113030"/>
                    <a:pt x="0" y="172720"/>
                    <a:pt x="0" y="234950"/>
                  </a:cubicBezTo>
                  <a:cubicBezTo>
                    <a:pt x="0" y="297180"/>
                    <a:pt x="25400" y="356870"/>
                    <a:pt x="68580" y="401320"/>
                  </a:cubicBezTo>
                  <a:cubicBezTo>
                    <a:pt x="78740" y="411480"/>
                    <a:pt x="90170" y="421640"/>
                    <a:pt x="102870" y="429260"/>
                  </a:cubicBezTo>
                  <a:cubicBezTo>
                    <a:pt x="40640" y="472440"/>
                    <a:pt x="0" y="543560"/>
                    <a:pt x="0" y="624840"/>
                  </a:cubicBezTo>
                  <a:cubicBezTo>
                    <a:pt x="0" y="706120"/>
                    <a:pt x="40640" y="777240"/>
                    <a:pt x="102870" y="819150"/>
                  </a:cubicBezTo>
                  <a:cubicBezTo>
                    <a:pt x="40640" y="861060"/>
                    <a:pt x="0" y="932180"/>
                    <a:pt x="0" y="1013460"/>
                  </a:cubicBezTo>
                  <a:cubicBezTo>
                    <a:pt x="0" y="1094740"/>
                    <a:pt x="40640" y="1165860"/>
                    <a:pt x="102870" y="1207770"/>
                  </a:cubicBezTo>
                  <a:cubicBezTo>
                    <a:pt x="40640" y="1249680"/>
                    <a:pt x="0" y="1322070"/>
                    <a:pt x="0" y="1402080"/>
                  </a:cubicBezTo>
                  <a:cubicBezTo>
                    <a:pt x="0" y="1483360"/>
                    <a:pt x="40640" y="1554480"/>
                    <a:pt x="102870" y="1596390"/>
                  </a:cubicBezTo>
                  <a:cubicBezTo>
                    <a:pt x="40640" y="1638300"/>
                    <a:pt x="0" y="1709420"/>
                    <a:pt x="0" y="1790700"/>
                  </a:cubicBezTo>
                  <a:cubicBezTo>
                    <a:pt x="0" y="1871980"/>
                    <a:pt x="40640" y="1943100"/>
                    <a:pt x="102870" y="1985010"/>
                  </a:cubicBezTo>
                  <a:cubicBezTo>
                    <a:pt x="40640" y="2026920"/>
                    <a:pt x="0" y="2099310"/>
                    <a:pt x="0" y="2179320"/>
                  </a:cubicBezTo>
                  <a:cubicBezTo>
                    <a:pt x="0" y="2260600"/>
                    <a:pt x="40640" y="2331720"/>
                    <a:pt x="102870" y="2373630"/>
                  </a:cubicBezTo>
                  <a:cubicBezTo>
                    <a:pt x="40640" y="2418080"/>
                    <a:pt x="0" y="2489200"/>
                    <a:pt x="0" y="2570480"/>
                  </a:cubicBezTo>
                  <a:cubicBezTo>
                    <a:pt x="0" y="2651760"/>
                    <a:pt x="40640" y="2722880"/>
                    <a:pt x="102870" y="2764790"/>
                  </a:cubicBezTo>
                  <a:cubicBezTo>
                    <a:pt x="40640" y="2806700"/>
                    <a:pt x="0" y="2879090"/>
                    <a:pt x="0" y="2959100"/>
                  </a:cubicBezTo>
                  <a:cubicBezTo>
                    <a:pt x="0" y="3040380"/>
                    <a:pt x="40640" y="3111500"/>
                    <a:pt x="102870" y="3153410"/>
                  </a:cubicBezTo>
                  <a:cubicBezTo>
                    <a:pt x="40640" y="3195320"/>
                    <a:pt x="0" y="3266440"/>
                    <a:pt x="0" y="3347720"/>
                  </a:cubicBezTo>
                  <a:cubicBezTo>
                    <a:pt x="0" y="3429000"/>
                    <a:pt x="40640" y="3500120"/>
                    <a:pt x="102870" y="3542030"/>
                  </a:cubicBezTo>
                  <a:cubicBezTo>
                    <a:pt x="40640" y="3583940"/>
                    <a:pt x="0" y="3655060"/>
                    <a:pt x="0" y="3736340"/>
                  </a:cubicBezTo>
                  <a:cubicBezTo>
                    <a:pt x="0" y="3817620"/>
                    <a:pt x="40640" y="3888740"/>
                    <a:pt x="102870" y="3930650"/>
                  </a:cubicBezTo>
                  <a:cubicBezTo>
                    <a:pt x="40640" y="3973830"/>
                    <a:pt x="0" y="4044950"/>
                    <a:pt x="0" y="4124959"/>
                  </a:cubicBezTo>
                  <a:cubicBezTo>
                    <a:pt x="0" y="4206239"/>
                    <a:pt x="40640" y="4277359"/>
                    <a:pt x="102870" y="4319269"/>
                  </a:cubicBezTo>
                  <a:cubicBezTo>
                    <a:pt x="40640" y="4361180"/>
                    <a:pt x="0" y="4432300"/>
                    <a:pt x="0" y="4513580"/>
                  </a:cubicBezTo>
                  <a:cubicBezTo>
                    <a:pt x="0" y="4594860"/>
                    <a:pt x="40640" y="4665980"/>
                    <a:pt x="102870" y="4707890"/>
                  </a:cubicBezTo>
                  <a:cubicBezTo>
                    <a:pt x="40640" y="4749800"/>
                    <a:pt x="0" y="4820920"/>
                    <a:pt x="0" y="4902200"/>
                  </a:cubicBezTo>
                  <a:cubicBezTo>
                    <a:pt x="0" y="4983480"/>
                    <a:pt x="40640" y="5054600"/>
                    <a:pt x="102870" y="5096510"/>
                  </a:cubicBezTo>
                  <a:cubicBezTo>
                    <a:pt x="40640" y="5138420"/>
                    <a:pt x="0" y="5210810"/>
                    <a:pt x="0" y="5290820"/>
                  </a:cubicBezTo>
                  <a:cubicBezTo>
                    <a:pt x="0" y="5372100"/>
                    <a:pt x="40640" y="5443220"/>
                    <a:pt x="102870" y="5485130"/>
                  </a:cubicBezTo>
                  <a:cubicBezTo>
                    <a:pt x="40640" y="5527039"/>
                    <a:pt x="0" y="5598159"/>
                    <a:pt x="0" y="5679439"/>
                  </a:cubicBezTo>
                  <a:cubicBezTo>
                    <a:pt x="0" y="5760719"/>
                    <a:pt x="40640" y="5831839"/>
                    <a:pt x="102870" y="5873749"/>
                  </a:cubicBezTo>
                  <a:cubicBezTo>
                    <a:pt x="40640" y="5915659"/>
                    <a:pt x="0" y="5986779"/>
                    <a:pt x="0" y="6068059"/>
                  </a:cubicBezTo>
                  <a:cubicBezTo>
                    <a:pt x="0" y="6149339"/>
                    <a:pt x="40640" y="6220459"/>
                    <a:pt x="102870" y="6262369"/>
                  </a:cubicBezTo>
                  <a:cubicBezTo>
                    <a:pt x="40640" y="6304280"/>
                    <a:pt x="0" y="6375400"/>
                    <a:pt x="0" y="6456680"/>
                  </a:cubicBezTo>
                  <a:cubicBezTo>
                    <a:pt x="0" y="6537960"/>
                    <a:pt x="40640" y="6609080"/>
                    <a:pt x="102870" y="6650990"/>
                  </a:cubicBezTo>
                  <a:cubicBezTo>
                    <a:pt x="40640" y="6692900"/>
                    <a:pt x="0" y="6764020"/>
                    <a:pt x="0" y="6845300"/>
                  </a:cubicBezTo>
                  <a:cubicBezTo>
                    <a:pt x="0" y="6926580"/>
                    <a:pt x="40640" y="6997700"/>
                    <a:pt x="102870" y="7039610"/>
                  </a:cubicBezTo>
                  <a:cubicBezTo>
                    <a:pt x="40640" y="7082790"/>
                    <a:pt x="0" y="7153910"/>
                    <a:pt x="0" y="7233920"/>
                  </a:cubicBezTo>
                  <a:cubicBezTo>
                    <a:pt x="0" y="7315200"/>
                    <a:pt x="40640" y="7386320"/>
                    <a:pt x="102870" y="7428230"/>
                  </a:cubicBezTo>
                  <a:cubicBezTo>
                    <a:pt x="40640" y="7470139"/>
                    <a:pt x="0" y="7541260"/>
                    <a:pt x="0" y="7622539"/>
                  </a:cubicBezTo>
                  <a:cubicBezTo>
                    <a:pt x="0" y="7703819"/>
                    <a:pt x="40640" y="7774939"/>
                    <a:pt x="102870" y="7816849"/>
                  </a:cubicBezTo>
                  <a:cubicBezTo>
                    <a:pt x="40640" y="7866380"/>
                    <a:pt x="0" y="7937500"/>
                    <a:pt x="0" y="8018780"/>
                  </a:cubicBezTo>
                  <a:cubicBezTo>
                    <a:pt x="0" y="8100061"/>
                    <a:pt x="40640" y="8171180"/>
                    <a:pt x="102870" y="8213090"/>
                  </a:cubicBezTo>
                  <a:cubicBezTo>
                    <a:pt x="90170" y="8220710"/>
                    <a:pt x="78740" y="8230870"/>
                    <a:pt x="68580" y="8241030"/>
                  </a:cubicBezTo>
                  <a:cubicBezTo>
                    <a:pt x="25400" y="8285480"/>
                    <a:pt x="0" y="8346440"/>
                    <a:pt x="0" y="8407400"/>
                  </a:cubicBezTo>
                  <a:cubicBezTo>
                    <a:pt x="0" y="8469630"/>
                    <a:pt x="25400" y="8529320"/>
                    <a:pt x="68580" y="8573770"/>
                  </a:cubicBezTo>
                  <a:cubicBezTo>
                    <a:pt x="111760" y="8616950"/>
                    <a:pt x="172720" y="8642350"/>
                    <a:pt x="234950" y="8642350"/>
                  </a:cubicBezTo>
                  <a:cubicBezTo>
                    <a:pt x="297180" y="8642350"/>
                    <a:pt x="356870" y="8616950"/>
                    <a:pt x="401320" y="8573770"/>
                  </a:cubicBezTo>
                  <a:cubicBezTo>
                    <a:pt x="412750" y="8562339"/>
                    <a:pt x="422910" y="8549639"/>
                    <a:pt x="430530" y="8536939"/>
                  </a:cubicBezTo>
                  <a:cubicBezTo>
                    <a:pt x="472440" y="8600439"/>
                    <a:pt x="544830" y="8642349"/>
                    <a:pt x="626110" y="8642349"/>
                  </a:cubicBezTo>
                  <a:cubicBezTo>
                    <a:pt x="707390" y="8642349"/>
                    <a:pt x="779780" y="8600439"/>
                    <a:pt x="821690" y="8536939"/>
                  </a:cubicBezTo>
                  <a:cubicBezTo>
                    <a:pt x="863600" y="8600439"/>
                    <a:pt x="935990" y="8642349"/>
                    <a:pt x="1017270" y="8642349"/>
                  </a:cubicBezTo>
                  <a:cubicBezTo>
                    <a:pt x="1099820" y="8642349"/>
                    <a:pt x="1172210" y="8600439"/>
                    <a:pt x="1212850" y="8536939"/>
                  </a:cubicBezTo>
                  <a:cubicBezTo>
                    <a:pt x="1254760" y="8600439"/>
                    <a:pt x="1327150" y="8642349"/>
                    <a:pt x="1408430" y="8642349"/>
                  </a:cubicBezTo>
                  <a:cubicBezTo>
                    <a:pt x="1489710" y="8642349"/>
                    <a:pt x="1562100" y="8600439"/>
                    <a:pt x="1604010" y="8536939"/>
                  </a:cubicBezTo>
                  <a:cubicBezTo>
                    <a:pt x="1645920" y="8600439"/>
                    <a:pt x="1718310" y="8642349"/>
                    <a:pt x="1799590" y="8642349"/>
                  </a:cubicBezTo>
                  <a:cubicBezTo>
                    <a:pt x="1880870" y="8642349"/>
                    <a:pt x="1953260" y="8600439"/>
                    <a:pt x="1995170" y="8536939"/>
                  </a:cubicBezTo>
                  <a:cubicBezTo>
                    <a:pt x="2037080" y="8600439"/>
                    <a:pt x="2109470" y="8642349"/>
                    <a:pt x="2190750" y="8642349"/>
                  </a:cubicBezTo>
                  <a:cubicBezTo>
                    <a:pt x="2273300" y="8642349"/>
                    <a:pt x="2344420" y="8600439"/>
                    <a:pt x="2386330" y="8536939"/>
                  </a:cubicBezTo>
                  <a:cubicBezTo>
                    <a:pt x="2428240" y="8600439"/>
                    <a:pt x="2500630" y="8642349"/>
                    <a:pt x="2581910" y="8642349"/>
                  </a:cubicBezTo>
                  <a:cubicBezTo>
                    <a:pt x="2663190" y="8642349"/>
                    <a:pt x="2735580" y="8600439"/>
                    <a:pt x="2777490" y="8536939"/>
                  </a:cubicBezTo>
                  <a:cubicBezTo>
                    <a:pt x="2819400" y="8600439"/>
                    <a:pt x="2891790" y="8642349"/>
                    <a:pt x="2973070" y="8642349"/>
                  </a:cubicBezTo>
                  <a:cubicBezTo>
                    <a:pt x="3055620" y="8642349"/>
                    <a:pt x="3126740" y="8600439"/>
                    <a:pt x="3168650" y="8536939"/>
                  </a:cubicBezTo>
                  <a:cubicBezTo>
                    <a:pt x="3210560" y="8600439"/>
                    <a:pt x="3282950" y="8642349"/>
                    <a:pt x="3364230" y="8642349"/>
                  </a:cubicBezTo>
                  <a:cubicBezTo>
                    <a:pt x="3445509" y="8642349"/>
                    <a:pt x="3517900" y="8600439"/>
                    <a:pt x="3559809" y="8536939"/>
                  </a:cubicBezTo>
                  <a:cubicBezTo>
                    <a:pt x="3601719" y="8600439"/>
                    <a:pt x="3674109" y="8642349"/>
                    <a:pt x="3755389" y="8642349"/>
                  </a:cubicBezTo>
                  <a:cubicBezTo>
                    <a:pt x="3837939" y="8642349"/>
                    <a:pt x="3909059" y="8600439"/>
                    <a:pt x="3950969" y="8536939"/>
                  </a:cubicBezTo>
                  <a:cubicBezTo>
                    <a:pt x="3992879" y="8600439"/>
                    <a:pt x="4065269" y="8642349"/>
                    <a:pt x="4146549" y="8642349"/>
                  </a:cubicBezTo>
                  <a:cubicBezTo>
                    <a:pt x="4227829" y="8642349"/>
                    <a:pt x="4300219" y="8600439"/>
                    <a:pt x="4342129" y="8536939"/>
                  </a:cubicBezTo>
                  <a:cubicBezTo>
                    <a:pt x="4384039" y="8600439"/>
                    <a:pt x="4456429" y="8642349"/>
                    <a:pt x="4537709" y="8642349"/>
                  </a:cubicBezTo>
                  <a:cubicBezTo>
                    <a:pt x="4618989" y="8642349"/>
                    <a:pt x="4691379" y="8600439"/>
                    <a:pt x="4733289" y="8536939"/>
                  </a:cubicBezTo>
                  <a:cubicBezTo>
                    <a:pt x="4775199" y="8600439"/>
                    <a:pt x="4847589" y="8642349"/>
                    <a:pt x="4928869" y="8642349"/>
                  </a:cubicBezTo>
                  <a:cubicBezTo>
                    <a:pt x="5010149" y="8642349"/>
                    <a:pt x="5082539" y="8600439"/>
                    <a:pt x="5124449" y="8536939"/>
                  </a:cubicBezTo>
                  <a:cubicBezTo>
                    <a:pt x="5166359" y="8600439"/>
                    <a:pt x="5238749" y="8642349"/>
                    <a:pt x="5320029" y="8642349"/>
                  </a:cubicBezTo>
                  <a:cubicBezTo>
                    <a:pt x="5401309" y="8642349"/>
                    <a:pt x="5473699" y="8600439"/>
                    <a:pt x="5515609" y="8536939"/>
                  </a:cubicBezTo>
                  <a:cubicBezTo>
                    <a:pt x="5557519" y="8600439"/>
                    <a:pt x="5629909" y="8642349"/>
                    <a:pt x="5711189" y="8642349"/>
                  </a:cubicBezTo>
                  <a:cubicBezTo>
                    <a:pt x="5793739" y="8642349"/>
                    <a:pt x="5864859" y="8600439"/>
                    <a:pt x="5906769" y="8536939"/>
                  </a:cubicBezTo>
                  <a:cubicBezTo>
                    <a:pt x="5915659" y="8549639"/>
                    <a:pt x="5925819" y="8562339"/>
                    <a:pt x="5935978" y="8573770"/>
                  </a:cubicBezTo>
                  <a:cubicBezTo>
                    <a:pt x="5979158" y="8616950"/>
                    <a:pt x="6040119" y="8642350"/>
                    <a:pt x="6102348" y="8642350"/>
                  </a:cubicBezTo>
                  <a:cubicBezTo>
                    <a:pt x="6163308" y="8642350"/>
                    <a:pt x="6224269" y="8616950"/>
                    <a:pt x="6268719" y="8573770"/>
                  </a:cubicBezTo>
                  <a:cubicBezTo>
                    <a:pt x="6311898" y="8529320"/>
                    <a:pt x="6337298" y="8469630"/>
                    <a:pt x="6337298" y="8407400"/>
                  </a:cubicBezTo>
                  <a:cubicBezTo>
                    <a:pt x="6337298" y="8345170"/>
                    <a:pt x="6311898" y="8285480"/>
                    <a:pt x="6268719" y="8241030"/>
                  </a:cubicBezTo>
                  <a:cubicBezTo>
                    <a:pt x="6258559" y="8230870"/>
                    <a:pt x="6247128" y="8220711"/>
                    <a:pt x="6234428" y="8213090"/>
                  </a:cubicBezTo>
                  <a:cubicBezTo>
                    <a:pt x="6296658" y="8171180"/>
                    <a:pt x="6337298" y="8098790"/>
                    <a:pt x="6337298" y="8018780"/>
                  </a:cubicBezTo>
                  <a:cubicBezTo>
                    <a:pt x="6337298" y="7937500"/>
                    <a:pt x="6296658" y="7866380"/>
                    <a:pt x="6234428" y="7824470"/>
                  </a:cubicBezTo>
                  <a:cubicBezTo>
                    <a:pt x="6296658" y="7782561"/>
                    <a:pt x="6337298" y="7711440"/>
                    <a:pt x="6337298" y="7630161"/>
                  </a:cubicBezTo>
                  <a:cubicBezTo>
                    <a:pt x="6337298" y="7548881"/>
                    <a:pt x="6296658" y="7477761"/>
                    <a:pt x="6234428" y="7435851"/>
                  </a:cubicBezTo>
                  <a:cubicBezTo>
                    <a:pt x="6296658" y="7393941"/>
                    <a:pt x="6337298" y="7321551"/>
                    <a:pt x="6337298" y="7241541"/>
                  </a:cubicBezTo>
                  <a:cubicBezTo>
                    <a:pt x="6337298" y="7160261"/>
                    <a:pt x="6296658" y="7089141"/>
                    <a:pt x="6234428" y="7047231"/>
                  </a:cubicBezTo>
                  <a:cubicBezTo>
                    <a:pt x="6296658" y="7005321"/>
                    <a:pt x="6337298" y="6934201"/>
                    <a:pt x="6337298" y="6852921"/>
                  </a:cubicBezTo>
                  <a:cubicBezTo>
                    <a:pt x="6337298" y="6771642"/>
                    <a:pt x="6296658" y="6700521"/>
                    <a:pt x="6234428" y="6658611"/>
                  </a:cubicBezTo>
                  <a:cubicBezTo>
                    <a:pt x="6296658" y="6615431"/>
                    <a:pt x="6337298" y="6544311"/>
                    <a:pt x="6337298" y="6464302"/>
                  </a:cubicBezTo>
                  <a:cubicBezTo>
                    <a:pt x="6337298" y="6383022"/>
                    <a:pt x="6296658" y="6311902"/>
                    <a:pt x="6234428" y="6269992"/>
                  </a:cubicBezTo>
                  <a:cubicBezTo>
                    <a:pt x="6296658" y="6228082"/>
                    <a:pt x="6337298" y="6156962"/>
                    <a:pt x="6337298" y="6075682"/>
                  </a:cubicBezTo>
                  <a:cubicBezTo>
                    <a:pt x="6337298" y="5994402"/>
                    <a:pt x="6296658" y="5923282"/>
                    <a:pt x="6234428" y="5881372"/>
                  </a:cubicBezTo>
                  <a:cubicBezTo>
                    <a:pt x="6296658" y="5839462"/>
                    <a:pt x="6337298" y="5768342"/>
                    <a:pt x="6337298" y="5687062"/>
                  </a:cubicBezTo>
                  <a:cubicBezTo>
                    <a:pt x="6337298" y="5605782"/>
                    <a:pt x="6296658" y="5534662"/>
                    <a:pt x="6234428" y="5492752"/>
                  </a:cubicBezTo>
                  <a:cubicBezTo>
                    <a:pt x="6296658" y="5449572"/>
                    <a:pt x="6337298" y="5378452"/>
                    <a:pt x="6337298" y="5298442"/>
                  </a:cubicBezTo>
                  <a:cubicBezTo>
                    <a:pt x="6337298" y="5217163"/>
                    <a:pt x="6296658" y="5146042"/>
                    <a:pt x="6234428" y="5104133"/>
                  </a:cubicBezTo>
                  <a:cubicBezTo>
                    <a:pt x="6296658" y="5062223"/>
                    <a:pt x="6337298" y="4991103"/>
                    <a:pt x="6337298" y="4909823"/>
                  </a:cubicBezTo>
                  <a:cubicBezTo>
                    <a:pt x="6337298" y="4828543"/>
                    <a:pt x="6296658" y="4757423"/>
                    <a:pt x="6234428" y="4715513"/>
                  </a:cubicBezTo>
                  <a:cubicBezTo>
                    <a:pt x="6296658" y="4672333"/>
                    <a:pt x="6337298" y="4601213"/>
                    <a:pt x="6337298" y="4521203"/>
                  </a:cubicBezTo>
                  <a:cubicBezTo>
                    <a:pt x="6337298" y="4439923"/>
                    <a:pt x="6296658" y="4368803"/>
                    <a:pt x="6234428" y="4326893"/>
                  </a:cubicBezTo>
                  <a:cubicBezTo>
                    <a:pt x="6296658" y="4284983"/>
                    <a:pt x="6337298" y="4213863"/>
                    <a:pt x="6337298" y="4132583"/>
                  </a:cubicBezTo>
                  <a:cubicBezTo>
                    <a:pt x="6337298" y="4051303"/>
                    <a:pt x="6296658" y="3980183"/>
                    <a:pt x="6234428" y="3938274"/>
                  </a:cubicBezTo>
                  <a:cubicBezTo>
                    <a:pt x="6296658" y="3896364"/>
                    <a:pt x="6337298" y="3825244"/>
                    <a:pt x="6337298" y="3743964"/>
                  </a:cubicBezTo>
                  <a:cubicBezTo>
                    <a:pt x="6337298" y="3662684"/>
                    <a:pt x="6296658" y="3591564"/>
                    <a:pt x="6234428" y="3549654"/>
                  </a:cubicBezTo>
                  <a:cubicBezTo>
                    <a:pt x="6296658" y="3506474"/>
                    <a:pt x="6337298" y="3435354"/>
                    <a:pt x="6337298" y="3355344"/>
                  </a:cubicBezTo>
                  <a:cubicBezTo>
                    <a:pt x="6337298" y="3274064"/>
                    <a:pt x="6296658" y="3202944"/>
                    <a:pt x="6234428" y="3161034"/>
                  </a:cubicBezTo>
                  <a:cubicBezTo>
                    <a:pt x="6296658" y="3119124"/>
                    <a:pt x="6337298" y="3048004"/>
                    <a:pt x="6337298" y="2966724"/>
                  </a:cubicBezTo>
                  <a:cubicBezTo>
                    <a:pt x="6337298" y="2885444"/>
                    <a:pt x="6296658" y="2814324"/>
                    <a:pt x="6234428" y="2772414"/>
                  </a:cubicBezTo>
                  <a:cubicBezTo>
                    <a:pt x="6296658" y="2730504"/>
                    <a:pt x="6337298" y="2659384"/>
                    <a:pt x="6337298" y="2578104"/>
                  </a:cubicBezTo>
                  <a:cubicBezTo>
                    <a:pt x="6337298" y="2496824"/>
                    <a:pt x="6296658" y="2425704"/>
                    <a:pt x="6234428" y="2383794"/>
                  </a:cubicBezTo>
                  <a:cubicBezTo>
                    <a:pt x="6296658" y="2341884"/>
                    <a:pt x="6337298" y="2270764"/>
                    <a:pt x="6337298" y="2189484"/>
                  </a:cubicBezTo>
                  <a:cubicBezTo>
                    <a:pt x="6337298" y="2108204"/>
                    <a:pt x="6296658" y="2037084"/>
                    <a:pt x="6234428" y="1995174"/>
                  </a:cubicBezTo>
                  <a:cubicBezTo>
                    <a:pt x="6296658" y="1953264"/>
                    <a:pt x="6337298" y="1882144"/>
                    <a:pt x="6337298" y="1800864"/>
                  </a:cubicBezTo>
                  <a:cubicBezTo>
                    <a:pt x="6337298" y="1719584"/>
                    <a:pt x="6296658" y="1648464"/>
                    <a:pt x="6234428" y="1606554"/>
                  </a:cubicBezTo>
                  <a:cubicBezTo>
                    <a:pt x="6296658" y="1563374"/>
                    <a:pt x="6337298" y="1492254"/>
                    <a:pt x="6337298" y="1412244"/>
                  </a:cubicBezTo>
                  <a:cubicBezTo>
                    <a:pt x="6337298" y="1330964"/>
                    <a:pt x="6296658" y="1259844"/>
                    <a:pt x="6234428" y="1217934"/>
                  </a:cubicBezTo>
                  <a:cubicBezTo>
                    <a:pt x="6296658" y="1176024"/>
                    <a:pt x="6337298" y="1104904"/>
                    <a:pt x="6337298" y="1023624"/>
                  </a:cubicBezTo>
                  <a:cubicBezTo>
                    <a:pt x="6337298" y="942344"/>
                    <a:pt x="6296658" y="871224"/>
                    <a:pt x="6234428" y="829314"/>
                  </a:cubicBezTo>
                  <a:cubicBezTo>
                    <a:pt x="6309358" y="775974"/>
                    <a:pt x="6349998" y="704854"/>
                    <a:pt x="6349998" y="624844"/>
                  </a:cubicBezTo>
                  <a:close/>
                </a:path>
              </a:pathLst>
            </a:custGeom>
            <a:solidFill>
              <a:srgbClr val="E1E3DF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389890" y="450850"/>
              <a:ext cx="5570220" cy="7743190"/>
            </a:xfrm>
            <a:custGeom>
              <a:avLst/>
              <a:gdLst/>
              <a:ahLst/>
              <a:cxnLst/>
              <a:rect l="l" t="t" r="r" b="b"/>
              <a:pathLst>
                <a:path w="5570220" h="7743190">
                  <a:moveTo>
                    <a:pt x="0" y="0"/>
                  </a:moveTo>
                  <a:lnTo>
                    <a:pt x="5570220" y="0"/>
                  </a:lnTo>
                  <a:lnTo>
                    <a:pt x="5570220" y="7743190"/>
                  </a:lnTo>
                  <a:lnTo>
                    <a:pt x="0" y="7743190"/>
                  </a:lnTo>
                  <a:close/>
                </a:path>
              </a:pathLst>
            </a:custGeom>
            <a:blipFill>
              <a:blip r:embed="rId2"/>
              <a:stretch>
                <a:fillRect l="-5604" r="-5604"/>
              </a:stretch>
            </a:blipFill>
          </p:spPr>
        </p:sp>
      </p:grpSp>
      <p:sp>
        <p:nvSpPr>
          <p:cNvPr id="5" name="TextBox 5"/>
          <p:cNvSpPr txBox="1"/>
          <p:nvPr/>
        </p:nvSpPr>
        <p:spPr>
          <a:xfrm>
            <a:off x="1103356" y="436564"/>
            <a:ext cx="5353288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30"/>
              </a:lnSpc>
            </a:pPr>
            <a:r>
              <a:rPr lang="en-US" sz="6000" spc="559" dirty="0">
                <a:solidFill>
                  <a:srgbClr val="E1E3DF"/>
                </a:solidFill>
                <a:latin typeface="League Spartan"/>
              </a:rPr>
              <a:t>Dream Life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49494" y="9180381"/>
            <a:ext cx="6461013" cy="1056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259"/>
              </a:lnSpc>
            </a:pPr>
            <a:r>
              <a:rPr lang="en-US" sz="6999">
                <a:solidFill>
                  <a:srgbClr val="2B3139"/>
                </a:solidFill>
                <a:latin typeface="Glacial Indifference Bold"/>
              </a:rPr>
              <a:t>Workbook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488590" y="6271816"/>
            <a:ext cx="6615166" cy="798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How often do you have positive thoughts?</a:t>
            </a:r>
          </a:p>
          <a:p>
            <a:pPr algn="ctr">
              <a:lnSpc>
                <a:spcPts val="3220"/>
              </a:lnSpc>
            </a:pPr>
            <a:endParaRPr lang="en-US" sz="2300">
              <a:solidFill>
                <a:srgbClr val="545454"/>
              </a:solidFill>
              <a:latin typeface="Glacial Indifference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21232" y="1705998"/>
            <a:ext cx="6615166" cy="798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positive thoughts would you like to materialize?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was the last spontaneous thing you did?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does it mean to you to be a goddess?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looking for adventure in your life?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idea of a miracle?</a:t>
            </a:r>
          </a:p>
          <a:p>
            <a:pPr algn="ctr">
              <a:lnSpc>
                <a:spcPts val="3219"/>
              </a:lnSpc>
            </a:pPr>
            <a:endParaRPr lang="en-US" sz="22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94541" y="2583710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94541" y="3309764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94541" y="4013968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94541" y="4744758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94541" y="5462562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62769" y="2837647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62765" y="356846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62765" y="427266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62765" y="50034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62765" y="5721261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494541" y="1813456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do you visualize at night?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450293" y="7139216"/>
            <a:ext cx="268224" cy="268224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450293" y="7865269"/>
            <a:ext cx="268224" cy="268224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450293" y="8569473"/>
            <a:ext cx="268224" cy="268224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450293" y="9300263"/>
            <a:ext cx="268224" cy="268224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450293" y="10018067"/>
            <a:ext cx="268224" cy="268224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sp>
        <p:nvSpPr>
          <p:cNvPr id="32" name="AutoShape 32"/>
          <p:cNvSpPr/>
          <p:nvPr/>
        </p:nvSpPr>
        <p:spPr>
          <a:xfrm>
            <a:off x="718520" y="739315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18517" y="812396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18517" y="882817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18517" y="95589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18517" y="1027676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TextBox 37"/>
          <p:cNvSpPr txBox="1"/>
          <p:nvPr/>
        </p:nvSpPr>
        <p:spPr>
          <a:xfrm>
            <a:off x="450293" y="6368961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do most of your daydreams consist of?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488590" y="6271816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is your idea of the perfect life?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21232" y="1705998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Make a list of whose life you dream to have.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1236861" y="1947781"/>
            <a:ext cx="5115759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In what ways are you a powerful person?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circumstances do you struggling ignoring?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Who do you want to spend your dream life with?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has your mindset about living your dream life changed?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 you want to change in your daily life?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your dream home.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your dream car.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material possessions would the ideal version of you have?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dream lifestyle?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 dirty="0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 dirty="0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1700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609937" y="1947781"/>
            <a:ext cx="6369606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545454"/>
                </a:solidFill>
                <a:latin typeface="Glacial Indifference"/>
              </a:rPr>
              <a:t>What is everything on your vision board game true?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wealthy do you want to acquire?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Is popularity a part of your ideal life?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488590" y="6271816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How happy would the ideal version of you be?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21232" y="1705998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are your limiting beliefs?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was your idea of a dream life as a child vs now?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Can you sense when a manifestation is coming soon?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believe you are in control of your reality?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Do you believe you have manifested everything in your life so far?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94541" y="2583710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94541" y="3309764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94541" y="4013968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94541" y="4744758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94541" y="5462562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62769" y="2837647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62765" y="356846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62765" y="427266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62765" y="500345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62765" y="5721261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494541" y="1813456"/>
            <a:ext cx="6615166" cy="7988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do you think you manifested that you didn’t want?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450293" y="7139216"/>
            <a:ext cx="268224" cy="268224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450293" y="7865269"/>
            <a:ext cx="268224" cy="268224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450293" y="8569473"/>
            <a:ext cx="268224" cy="268224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450293" y="9300263"/>
            <a:ext cx="268224" cy="268224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450293" y="10018067"/>
            <a:ext cx="268224" cy="268224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sp>
        <p:nvSpPr>
          <p:cNvPr id="32" name="AutoShape 32"/>
          <p:cNvSpPr/>
          <p:nvPr/>
        </p:nvSpPr>
        <p:spPr>
          <a:xfrm>
            <a:off x="718520" y="739315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18517" y="812396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18517" y="882817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18517" y="95589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18517" y="1027676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TextBox 37"/>
          <p:cNvSpPr txBox="1"/>
          <p:nvPr/>
        </p:nvSpPr>
        <p:spPr>
          <a:xfrm>
            <a:off x="450293" y="6368961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are the current blessings in your life?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the first thought you get in the morning?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would the ideal version of you think about in the morning?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is your last thought before sleep?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would the ideal version of you think before sleep?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29480" y="1947781"/>
            <a:ext cx="753052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As the ideal version of you, what would be on your mind right now?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29480" y="1947781"/>
            <a:ext cx="7530520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As the ideal version of you, what would your life be like right now?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317985" y="1747756"/>
            <a:ext cx="6806015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As the ideal version of you, how would you feel right now?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488590" y="6271816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What is your desired state to be in?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96A69C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421232" y="1705998"/>
            <a:ext cx="6615166" cy="398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20"/>
              </a:lnSpc>
            </a:pPr>
            <a:r>
              <a:rPr lang="en-US" sz="2300">
                <a:solidFill>
                  <a:srgbClr val="545454"/>
                </a:solidFill>
                <a:latin typeface="Glacial Indifference"/>
              </a:rPr>
              <a:t>List what you currently are trying to manifest.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does “it is done” mean to you with manifesting?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If you are limitless, what do you want your life to be like?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Describe what you would do if you were fearless.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did you used to think was off limits for you?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sp>
        <p:nvSpPr>
          <p:cNvPr id="6" name="AutoShape 6"/>
          <p:cNvSpPr/>
          <p:nvPr/>
        </p:nvSpPr>
        <p:spPr>
          <a:xfrm>
            <a:off x="406482" y="3089511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406482" y="3443366"/>
            <a:ext cx="6717499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6482" y="3788397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6482" y="4137841"/>
            <a:ext cx="6717505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406482" y="4482871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6482" y="4836727"/>
            <a:ext cx="6717512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6482" y="5181758"/>
            <a:ext cx="6717518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406482" y="554443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6482" y="5893023"/>
            <a:ext cx="677135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6482" y="6238054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406482" y="6587497"/>
            <a:ext cx="6771363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6482" y="6932528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6482" y="7286384"/>
            <a:ext cx="677137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406482" y="7631415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6482" y="7976446"/>
            <a:ext cx="677137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6482" y="8320618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406482" y="867447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6482" y="901950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482" y="9364535"/>
            <a:ext cx="677651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482" y="9706035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406482" y="10051066"/>
            <a:ext cx="6741877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1046004" y="1947781"/>
            <a:ext cx="549747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If you had to start over, what would you do?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conquer your challenges?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does living your best life mean to you?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do you feel about manifestation?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What have you already manifested in your life?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8570" y="491724"/>
            <a:ext cx="680784" cy="3902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06488" y="245546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808F85"/>
                </a:solidFill>
                <a:latin typeface="League Spartan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03205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would it feel to have everything you want?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27623"/>
            <a:ext cx="6717518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545454"/>
                </a:solidFill>
                <a:latin typeface="Glacial Indifference"/>
              </a:rPr>
              <a:t>How are you brave?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582</Words>
  <Application>Microsoft Office PowerPoint</Application>
  <PresentationFormat>Custom</PresentationFormat>
  <Paragraphs>108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Glacial Indifference</vt:lpstr>
      <vt:lpstr>Calibri</vt:lpstr>
      <vt:lpstr>Glacial Indifference Bold</vt:lpstr>
      <vt:lpstr>League Spartan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Dream Life Workbook</dc:title>
  <cp:lastModifiedBy>Jenn Anne</cp:lastModifiedBy>
  <cp:revision>1</cp:revision>
  <dcterms:created xsi:type="dcterms:W3CDTF">2006-08-16T00:00:00Z</dcterms:created>
  <dcterms:modified xsi:type="dcterms:W3CDTF">2023-03-14T21:59:09Z</dcterms:modified>
  <dc:identifier>DAFdM-EJbHo</dc:identifier>
</cp:coreProperties>
</file>