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32"/>
    <p:sldId id="257" r:id="rId33"/>
    <p:sldId id="258" r:id="rId34"/>
    <p:sldId id="259" r:id="rId35"/>
    <p:sldId id="260" r:id="rId36"/>
    <p:sldId id="261" r:id="rId37"/>
    <p:sldId id="262" r:id="rId38"/>
    <p:sldId id="263" r:id="rId39"/>
    <p:sldId id="264" r:id="rId40"/>
    <p:sldId id="265" r:id="rId41"/>
    <p:sldId id="266" r:id="rId42"/>
    <p:sldId id="267" r:id="rId43"/>
    <p:sldId id="268" r:id="rId44"/>
    <p:sldId id="269" r:id="rId45"/>
    <p:sldId id="270" r:id="rId46"/>
    <p:sldId id="271" r:id="rId47"/>
    <p:sldId id="272" r:id="rId48"/>
    <p:sldId id="273" r:id="rId49"/>
    <p:sldId id="274" r:id="rId50"/>
    <p:sldId id="275" r:id="rId51"/>
    <p:sldId id="276" r:id="rId52"/>
    <p:sldId id="277" r:id="rId53"/>
    <p:sldId id="278" r:id="rId54"/>
  </p:sldIdLst>
  <p:sldSz cx="7556500" cy="10693400"/>
  <p:notesSz cx="6858000" cy="9144000"/>
  <p:embeddedFontLst>
    <p:embeddedFont>
      <p:font typeface="Glacial Indifference" charset="1" panose="00000000000000000000"/>
      <p:regular r:id="rId6"/>
    </p:embeddedFont>
    <p:embeddedFont>
      <p:font typeface="Glacial Indifference Bold" charset="1" panose="00000800000000000000"/>
      <p:regular r:id="rId7"/>
    </p:embeddedFont>
    <p:embeddedFont>
      <p:font typeface="Glacial Indifference Italics" charset="1" panose="00000000000000000000"/>
      <p:regular r:id="rId8"/>
    </p:embeddedFont>
    <p:embeddedFont>
      <p:font typeface="Glacial Indifference Bold Italics" charset="1" panose="00000800000000000000"/>
      <p:regular r:id="rId9"/>
    </p:embeddedFont>
    <p:embeddedFont>
      <p:font typeface="Arimo" charset="1" panose="020B0604020202020204"/>
      <p:regular r:id="rId10"/>
    </p:embeddedFont>
    <p:embeddedFont>
      <p:font typeface="Arimo Bold" charset="1" panose="020B0704020202020204"/>
      <p:regular r:id="rId11"/>
    </p:embeddedFont>
    <p:embeddedFont>
      <p:font typeface="Arimo Italics" charset="1" panose="020B0604020202090204"/>
      <p:regular r:id="rId12"/>
    </p:embeddedFont>
    <p:embeddedFont>
      <p:font typeface="Arimo Bold Italics" charset="1" panose="020B0704020202090204"/>
      <p:regular r:id="rId13"/>
    </p:embeddedFont>
    <p:embeddedFont>
      <p:font typeface="Futura" charset="1" panose="020B0502020204020303"/>
      <p:regular r:id="rId14"/>
    </p:embeddedFont>
    <p:embeddedFont>
      <p:font typeface="Futura Bold" charset="1" panose="020B0802020204020204"/>
      <p:regular r:id="rId15"/>
    </p:embeddedFont>
    <p:embeddedFont>
      <p:font typeface="Futura Italics" charset="1" panose="020B0502020204090303"/>
      <p:regular r:id="rId16"/>
    </p:embeddedFont>
    <p:embeddedFont>
      <p:font typeface="Futura Bold Italics" charset="1" panose="020B0802020204090204"/>
      <p:regular r:id="rId17"/>
    </p:embeddedFont>
    <p:embeddedFont>
      <p:font typeface="Futura Light" charset="1" panose="020B0402020204020303"/>
      <p:regular r:id="rId18"/>
    </p:embeddedFont>
    <p:embeddedFont>
      <p:font typeface="Futura Light Italics" charset="1" panose="020B0402020204090303"/>
      <p:regular r:id="rId19"/>
    </p:embeddedFont>
    <p:embeddedFont>
      <p:font typeface="Futura Medium" charset="1" panose="020B0502020204020303"/>
      <p:regular r:id="rId20"/>
    </p:embeddedFont>
    <p:embeddedFont>
      <p:font typeface="Futura Medium Italics" charset="1" panose="020B0502020204090303"/>
      <p:regular r:id="rId21"/>
    </p:embeddedFont>
    <p:embeddedFont>
      <p:font typeface="Futura Ultra-Bold" charset="1" panose="020B0702020204020203"/>
      <p:regular r:id="rId22"/>
    </p:embeddedFont>
    <p:embeddedFont>
      <p:font typeface="Futura Ultra-Bold Italics" charset="1" panose="020B0702020204090203"/>
      <p:regular r:id="rId23"/>
    </p:embeddedFont>
    <p:embeddedFont>
      <p:font typeface="Futura Heavy" charset="1" panose="020B0A04090204070B04"/>
      <p:regular r:id="rId24"/>
    </p:embeddedFont>
    <p:embeddedFont>
      <p:font typeface="Canva Sans" charset="1" panose="020B0503030501040103"/>
      <p:regular r:id="rId25"/>
    </p:embeddedFont>
    <p:embeddedFont>
      <p:font typeface="Canva Sans Bold" charset="1" panose="020B0803030501040103"/>
      <p:regular r:id="rId26"/>
    </p:embeddedFont>
    <p:embeddedFont>
      <p:font typeface="Canva Sans Italics" charset="1" panose="020B0503030501040103"/>
      <p:regular r:id="rId27"/>
    </p:embeddedFont>
    <p:embeddedFont>
      <p:font typeface="Canva Sans Bold Italics" charset="1" panose="020B0803030501040103"/>
      <p:regular r:id="rId28"/>
    </p:embeddedFont>
    <p:embeddedFont>
      <p:font typeface="Canva Sans Medium" charset="1" panose="020B0603030501040103"/>
      <p:regular r:id="rId29"/>
    </p:embeddedFont>
    <p:embeddedFont>
      <p:font typeface="Canva Sans Medium Italics" charset="1" panose="020B0603030501040103"/>
      <p:regular r:id="rId30"/>
    </p:embeddedFont>
    <p:embeddedFont>
      <p:font typeface="Petit Formal Script" charset="1" panose="03020602040807080B06"/>
      <p:regular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23" Target="fonts/font23.fntdata" Type="http://schemas.openxmlformats.org/officeDocument/2006/relationships/font"/><Relationship Id="rId24" Target="fonts/font24.fntdata" Type="http://schemas.openxmlformats.org/officeDocument/2006/relationships/font"/><Relationship Id="rId25" Target="fonts/font25.fntdata" Type="http://schemas.openxmlformats.org/officeDocument/2006/relationships/font"/><Relationship Id="rId26" Target="fonts/font26.fntdata" Type="http://schemas.openxmlformats.org/officeDocument/2006/relationships/font"/><Relationship Id="rId27" Target="fonts/font27.fntdata" Type="http://schemas.openxmlformats.org/officeDocument/2006/relationships/font"/><Relationship Id="rId28" Target="fonts/font28.fntdata" Type="http://schemas.openxmlformats.org/officeDocument/2006/relationships/font"/><Relationship Id="rId29" Target="fonts/font29.fntdata" Type="http://schemas.openxmlformats.org/officeDocument/2006/relationships/font"/><Relationship Id="rId3" Target="viewProps.xml" Type="http://schemas.openxmlformats.org/officeDocument/2006/relationships/viewProps"/><Relationship Id="rId30" Target="fonts/font30.fntdata" Type="http://schemas.openxmlformats.org/officeDocument/2006/relationships/font"/><Relationship Id="rId31" Target="fonts/font31.fntdata" Type="http://schemas.openxmlformats.org/officeDocument/2006/relationships/font"/><Relationship Id="rId32" Target="slides/slide1.xml" Type="http://schemas.openxmlformats.org/officeDocument/2006/relationships/slide"/><Relationship Id="rId33" Target="slides/slide2.xml" Type="http://schemas.openxmlformats.org/officeDocument/2006/relationships/slide"/><Relationship Id="rId34" Target="slides/slide3.xml" Type="http://schemas.openxmlformats.org/officeDocument/2006/relationships/slide"/><Relationship Id="rId35" Target="slides/slide4.xml" Type="http://schemas.openxmlformats.org/officeDocument/2006/relationships/slide"/><Relationship Id="rId36" Target="slides/slide5.xml" Type="http://schemas.openxmlformats.org/officeDocument/2006/relationships/slide"/><Relationship Id="rId37" Target="slides/slide6.xml" Type="http://schemas.openxmlformats.org/officeDocument/2006/relationships/slide"/><Relationship Id="rId38" Target="slides/slide7.xml" Type="http://schemas.openxmlformats.org/officeDocument/2006/relationships/slide"/><Relationship Id="rId39" Target="slides/slide8.xml" Type="http://schemas.openxmlformats.org/officeDocument/2006/relationships/slide"/><Relationship Id="rId4" Target="theme/theme1.xml" Type="http://schemas.openxmlformats.org/officeDocument/2006/relationships/theme"/><Relationship Id="rId40" Target="slides/slide9.xml" Type="http://schemas.openxmlformats.org/officeDocument/2006/relationships/slide"/><Relationship Id="rId41" Target="slides/slide10.xml" Type="http://schemas.openxmlformats.org/officeDocument/2006/relationships/slide"/><Relationship Id="rId42" Target="slides/slide11.xml" Type="http://schemas.openxmlformats.org/officeDocument/2006/relationships/slide"/><Relationship Id="rId43" Target="slides/slide12.xml" Type="http://schemas.openxmlformats.org/officeDocument/2006/relationships/slide"/><Relationship Id="rId44" Target="slides/slide13.xml" Type="http://schemas.openxmlformats.org/officeDocument/2006/relationships/slide"/><Relationship Id="rId45" Target="slides/slide14.xml" Type="http://schemas.openxmlformats.org/officeDocument/2006/relationships/slide"/><Relationship Id="rId46" Target="slides/slide15.xml" Type="http://schemas.openxmlformats.org/officeDocument/2006/relationships/slide"/><Relationship Id="rId47" Target="slides/slide16.xml" Type="http://schemas.openxmlformats.org/officeDocument/2006/relationships/slide"/><Relationship Id="rId48" Target="slides/slide17.xml" Type="http://schemas.openxmlformats.org/officeDocument/2006/relationships/slide"/><Relationship Id="rId49" Target="slides/slide18.xml" Type="http://schemas.openxmlformats.org/officeDocument/2006/relationships/slide"/><Relationship Id="rId5" Target="tableStyles.xml" Type="http://schemas.openxmlformats.org/officeDocument/2006/relationships/tableStyles"/><Relationship Id="rId50" Target="slides/slide19.xml" Type="http://schemas.openxmlformats.org/officeDocument/2006/relationships/slide"/><Relationship Id="rId51" Target="slides/slide20.xml" Type="http://schemas.openxmlformats.org/officeDocument/2006/relationships/slide"/><Relationship Id="rId52" Target="slides/slide21.xml" Type="http://schemas.openxmlformats.org/officeDocument/2006/relationships/slide"/><Relationship Id="rId53" Target="slides/slide22.xml" Type="http://schemas.openxmlformats.org/officeDocument/2006/relationships/slide"/><Relationship Id="rId54" Target="slides/slide23.xml" Type="http://schemas.openxmlformats.org/officeDocument/2006/relationships/slide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/Relationships>
</file>

<file path=ppt/slides/_rels/slide1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9D9D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859460" y="1681385"/>
            <a:ext cx="5944540" cy="7914377"/>
            <a:chOff x="0" y="0"/>
            <a:chExt cx="3663950" cy="487807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31750" y="31750"/>
              <a:ext cx="3600450" cy="4814570"/>
            </a:xfrm>
            <a:custGeom>
              <a:avLst/>
              <a:gdLst/>
              <a:ahLst/>
              <a:cxnLst/>
              <a:rect r="r" b="b" t="t" l="l"/>
              <a:pathLst>
                <a:path h="4814570" w="360045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l="0" t="-16473" r="0" b="-16473"/>
              </a:stretch>
            </a:blipFill>
          </p:spPr>
        </p:sp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663950" cy="4878070"/>
            </a:xfrm>
            <a:custGeom>
              <a:avLst/>
              <a:gdLst/>
              <a:ahLst/>
              <a:cxnLst/>
              <a:rect r="r" b="b" t="t" l="l"/>
              <a:pathLst>
                <a:path h="4878070" w="366395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529FB7"/>
            </a:solidFill>
          </p:spPr>
        </p:sp>
      </p:grpSp>
      <p:grpSp>
        <p:nvGrpSpPr>
          <p:cNvPr name="Group 5" id="5"/>
          <p:cNvGrpSpPr/>
          <p:nvPr/>
        </p:nvGrpSpPr>
        <p:grpSpPr>
          <a:xfrm rot="0">
            <a:off x="1408599" y="9075478"/>
            <a:ext cx="4742803" cy="1040568"/>
            <a:chOff x="0" y="0"/>
            <a:chExt cx="1490133" cy="326934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490133" cy="326934"/>
            </a:xfrm>
            <a:custGeom>
              <a:avLst/>
              <a:gdLst/>
              <a:ahLst/>
              <a:cxnLst/>
              <a:rect r="r" b="b" t="t" l="l"/>
              <a:pathLst>
                <a:path h="326934" w="1490133">
                  <a:moveTo>
                    <a:pt x="0" y="0"/>
                  </a:moveTo>
                  <a:lnTo>
                    <a:pt x="1490133" y="0"/>
                  </a:lnTo>
                  <a:lnTo>
                    <a:pt x="1490133" y="326934"/>
                  </a:lnTo>
                  <a:lnTo>
                    <a:pt x="0" y="326934"/>
                  </a:lnTo>
                  <a:close/>
                </a:path>
              </a:pathLst>
            </a:custGeom>
            <a:solidFill>
              <a:srgbClr val="529FB7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960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1101451" y="293625"/>
            <a:ext cx="5357098" cy="11334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000000"/>
                </a:solidFill>
                <a:latin typeface="Futura"/>
              </a:rPr>
              <a:t>Dream Vacation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375479" y="9084565"/>
            <a:ext cx="2809042" cy="8541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7"/>
              </a:lnSpc>
            </a:pPr>
            <a:r>
              <a:rPr lang="en-US" sz="4998">
                <a:solidFill>
                  <a:srgbClr val="D9D9D9"/>
                </a:solidFill>
                <a:latin typeface="Petit Formal Script"/>
              </a:rPr>
              <a:t>Journal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00387"/>
            <a:ext cx="3809069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29FB7"/>
                </a:solidFill>
                <a:latin typeface="Petit Formal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the ideal vacation.</a:t>
            </a:r>
            <a:r>
              <a:rPr lang="en-US" sz="2199">
                <a:solidFill>
                  <a:srgbClr val="545454"/>
                </a:solidFill>
                <a:latin typeface="Glacial Indifference"/>
              </a:rPr>
              <a:t> </a:t>
            </a:r>
          </a:p>
          <a:p>
            <a:pPr algn="ctr">
              <a:lnSpc>
                <a:spcPts val="3079"/>
              </a:lnSpc>
            </a:pP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00387"/>
            <a:ext cx="3809069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29FB7"/>
                </a:solidFill>
                <a:latin typeface="Petit Formal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Who would you love to go on a trip with?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00387"/>
            <a:ext cx="3809069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29FB7"/>
                </a:solidFill>
                <a:latin typeface="Petit Formal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Would you enjoy a solo trip?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00387"/>
            <a:ext cx="3809069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29FB7"/>
                </a:solidFill>
                <a:latin typeface="Petit Formal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road trip would you love to go on?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00387"/>
            <a:ext cx="3809069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29FB7"/>
                </a:solidFill>
                <a:latin typeface="Petit Formal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If you could manifest any trip, where would it be?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00387"/>
            <a:ext cx="3809069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29FB7"/>
                </a:solidFill>
                <a:latin typeface="Petit Formal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dream travel life?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00387"/>
            <a:ext cx="3809069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29FB7"/>
                </a:solidFill>
                <a:latin typeface="Petit Formal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Are you an adventurous person?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00387"/>
            <a:ext cx="3809069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29FB7"/>
                </a:solidFill>
                <a:latin typeface="Petit Formal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traveling style?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00387"/>
            <a:ext cx="3809069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29FB7"/>
                </a:solidFill>
                <a:latin typeface="Petit Formal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keeping you from traveling more?</a:t>
            </a: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00387"/>
            <a:ext cx="3809069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29FB7"/>
                </a:solidFill>
                <a:latin typeface="Petit Formal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was the last vacation you went on?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00387"/>
            <a:ext cx="3809069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29FB7"/>
                </a:solidFill>
                <a:latin typeface="Petit Formal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Journal Prompt Here</a:t>
            </a:r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00387"/>
            <a:ext cx="3809069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29FB7"/>
                </a:solidFill>
                <a:latin typeface="Petit Formal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a dream friend vacation?</a:t>
            </a:r>
          </a:p>
        </p:txBody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00387"/>
            <a:ext cx="3809069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29FB7"/>
                </a:solidFill>
                <a:latin typeface="Petit Formal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a dream family vacation?</a:t>
            </a: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00387"/>
            <a:ext cx="3809069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29FB7"/>
                </a:solidFill>
                <a:latin typeface="Petit Formal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a dream honeymoon/anniversary trip?</a:t>
            </a: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00387"/>
            <a:ext cx="3809069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29FB7"/>
                </a:solidFill>
                <a:latin typeface="Petit Formal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10 things your dream vacation would have.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00387"/>
            <a:ext cx="3809069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29FB7"/>
                </a:solidFill>
                <a:latin typeface="Petit Formal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dream vacation?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00387"/>
            <a:ext cx="3809069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29FB7"/>
                </a:solidFill>
                <a:latin typeface="Petit Formal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enjoy traveling?</a:t>
            </a:r>
          </a:p>
          <a:p>
            <a:pPr algn="ctr">
              <a:lnSpc>
                <a:spcPts val="3079"/>
              </a:lnSpc>
            </a:pP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00387"/>
            <a:ext cx="3809069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29FB7"/>
                </a:solidFill>
                <a:latin typeface="Petit Formal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Where would you love to travel within your country?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00387"/>
            <a:ext cx="3809069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29FB7"/>
                </a:solidFill>
                <a:latin typeface="Petit Formal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Where do you want to visit internationally?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00387"/>
            <a:ext cx="3809069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29FB7"/>
                </a:solidFill>
                <a:latin typeface="Petit Formal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have a passport?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00387"/>
            <a:ext cx="3809069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29FB7"/>
                </a:solidFill>
                <a:latin typeface="Petit Formal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Have you ever flown First Class?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00387"/>
            <a:ext cx="3809069" cy="67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529FB7"/>
                </a:solidFill>
                <a:latin typeface="Petit Formal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Would you enjoy going on a cruise?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DAFoGhEKtnA</dc:identifier>
  <dcterms:modified xsi:type="dcterms:W3CDTF">2011-08-01T06:04:30Z</dcterms:modified>
  <cp:revision>1</cp:revision>
  <dc:title>Dream Vacation Journal</dc:title>
</cp:coreProperties>
</file>