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7556500" cy="106934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Futura" panose="020B0604020202020204" charset="0"/>
      <p:regular r:id="rId29"/>
    </p:embeddedFont>
    <p:embeddedFont>
      <p:font typeface="Glacial Indifference" panose="020B0604020202020204" charset="0"/>
      <p:regular r:id="rId30"/>
    </p:embeddedFont>
    <p:embeddedFont>
      <p:font typeface="Petit Formal Script" panose="03020602040807080B06" pitchFamily="66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5ADE9356-90F3-40E3-B734-A5C2483E562D}"/>
    <pc:docChg chg="modSld">
      <pc:chgData name="Jenn Anne" userId="2e42e5b19939340a" providerId="LiveId" clId="{5ADE9356-90F3-40E3-B734-A5C2483E562D}" dt="2023-07-09T03:44:19.737" v="1" actId="1076"/>
      <pc:docMkLst>
        <pc:docMk/>
      </pc:docMkLst>
      <pc:sldChg chg="modSp mod">
        <pc:chgData name="Jenn Anne" userId="2e42e5b19939340a" providerId="LiveId" clId="{5ADE9356-90F3-40E3-B734-A5C2483E562D}" dt="2023-07-09T03:44:19.737" v="1" actId="1076"/>
        <pc:sldMkLst>
          <pc:docMk/>
          <pc:sldMk cId="0" sldId="256"/>
        </pc:sldMkLst>
        <pc:spChg chg="mod">
          <ac:chgData name="Jenn Anne" userId="2e42e5b19939340a" providerId="LiveId" clId="{5ADE9356-90F3-40E3-B734-A5C2483E562D}" dt="2023-07-09T03:44:19.737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9825" b="-9825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A97EA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A97EA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903301" y="325849"/>
            <a:ext cx="3749897" cy="9425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000000"/>
                </a:solidFill>
                <a:latin typeface="Futura"/>
              </a:rPr>
              <a:t>Dream Job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75479" y="9084565"/>
            <a:ext cx="2809042" cy="854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>
                <a:solidFill>
                  <a:srgbClr val="D9D9D9"/>
                </a:solidFill>
                <a:latin typeface="Petit Formal Scrip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there a view from your office?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work for a small or large company?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salary for your dream job?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working at your dream job?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typical day in your dream job?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dream job differ from your current one?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you think of your dream job, what first comes to mind?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co-workers like at your dream job?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your dream job change your life?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get your dream job?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education essential for getting your dream job?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beat the other applicants and get the job?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ultimate goal for your business?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stream of consciousness about your dream job or business.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dream job?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is your dream company?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work for someone else or yourself?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being an entrepreneur part of your dream?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is your office located?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hours you work each day?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97EAD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your office look like?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265</Words>
  <Application>Microsoft Office PowerPoint</Application>
  <PresentationFormat>Custom</PresentationFormat>
  <Paragraphs>68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Glacial Indifference</vt:lpstr>
      <vt:lpstr>Futura</vt:lpstr>
      <vt:lpstr>Arial</vt:lpstr>
      <vt:lpstr>Petit Formal Script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Job Journal</dc:title>
  <cp:lastModifiedBy>Jenn Anne</cp:lastModifiedBy>
  <cp:revision>1</cp:revision>
  <dcterms:created xsi:type="dcterms:W3CDTF">2006-08-16T00:00:00Z</dcterms:created>
  <dcterms:modified xsi:type="dcterms:W3CDTF">2023-07-09T03:44:28Z</dcterms:modified>
  <dc:identifier>DAFoGbqHgm0</dc:identifier>
</cp:coreProperties>
</file>