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7556500" cy="106934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Futura" panose="020B0604020202020204" charset="0"/>
      <p:regular r:id="rId29"/>
    </p:embeddedFont>
    <p:embeddedFont>
      <p:font typeface="Glacial Indifference" panose="020B0604020202020204" charset="0"/>
      <p:regular r:id="rId30"/>
    </p:embeddedFont>
    <p:embeddedFont>
      <p:font typeface="Petit Formal Script" panose="03020602040807080B06" pitchFamily="66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6E74CA53-8035-4C6C-A7C0-1ADF625C7C05}"/>
    <pc:docChg chg="modSld">
      <pc:chgData name="Jenn Anne" userId="2e42e5b19939340a" providerId="LiveId" clId="{6E74CA53-8035-4C6C-A7C0-1ADF625C7C05}" dt="2023-07-09T03:44:28.534" v="1" actId="1076"/>
      <pc:docMkLst>
        <pc:docMk/>
      </pc:docMkLst>
      <pc:sldChg chg="modSp mod">
        <pc:chgData name="Jenn Anne" userId="2e42e5b19939340a" providerId="LiveId" clId="{6E74CA53-8035-4C6C-A7C0-1ADF625C7C05}" dt="2023-07-09T03:44:28.534" v="1" actId="1076"/>
        <pc:sldMkLst>
          <pc:docMk/>
          <pc:sldMk cId="0" sldId="256"/>
        </pc:sldMkLst>
        <pc:spChg chg="mod">
          <ac:chgData name="Jenn Anne" userId="2e42e5b19939340a" providerId="LiveId" clId="{6E74CA53-8035-4C6C-A7C0-1ADF625C7C05}" dt="2023-07-09T03:44:28.534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5A729A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5A729A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497651" y="293292"/>
            <a:ext cx="4561198" cy="942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000000"/>
                </a:solidFill>
                <a:latin typeface="Futura"/>
              </a:rPr>
              <a:t>Dream Home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75479" y="9084565"/>
            <a:ext cx="2809042" cy="854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the front of your dream home look like?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the backyard of your dream home look like?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other people say about your dream home?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living in your dream home with you?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unique features of your dream home?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spend a typical day in your dream home?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this dream home extra special?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did you buy your dream home?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your housewarming party.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excites you about your dream home?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the biggest dreams you have about your home.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Can you see yourself growing old in your dream home?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view like from your backyard?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 know when you have found your dream home?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dream home look like?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is your dream home located?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style is your dream home?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big or small is your dream home?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feel when you enter your dream home?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about living in your dream home.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A72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walking into your dream home for the first time.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277</Words>
  <Application>Microsoft Office PowerPoint</Application>
  <PresentationFormat>Custom</PresentationFormat>
  <Paragraphs>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Glacial Indifference</vt:lpstr>
      <vt:lpstr>Futura</vt:lpstr>
      <vt:lpstr>Arial</vt:lpstr>
      <vt:lpstr>Petit Formal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Home Journal</dc:title>
  <cp:lastModifiedBy>Jenn Anne</cp:lastModifiedBy>
  <cp:revision>1</cp:revision>
  <dcterms:created xsi:type="dcterms:W3CDTF">2006-08-16T00:00:00Z</dcterms:created>
  <dcterms:modified xsi:type="dcterms:W3CDTF">2023-07-09T03:44:36Z</dcterms:modified>
  <dc:identifier>DAFoGJtUX2U</dc:identifier>
</cp:coreProperties>
</file>