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7556500" cy="106934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Futura" panose="020B0604020202020204" charset="0"/>
      <p:regular r:id="rId29"/>
    </p:embeddedFont>
    <p:embeddedFont>
      <p:font typeface="Glacial Indifference" panose="020B0604020202020204" charset="0"/>
      <p:regular r:id="rId30"/>
    </p:embeddedFont>
    <p:embeddedFont>
      <p:font typeface="Petit Formal Script" panose="03020602040807080B06" pitchFamily="66" charset="0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D11174F1-C215-48BB-A618-AA8DEA3B2358}"/>
    <pc:docChg chg="modSld">
      <pc:chgData name="Jenn Anne" userId="2e42e5b19939340a" providerId="LiveId" clId="{D11174F1-C215-48BB-A618-AA8DEA3B2358}" dt="2023-07-09T03:44:38.458" v="1" actId="1076"/>
      <pc:docMkLst>
        <pc:docMk/>
      </pc:docMkLst>
      <pc:sldChg chg="modSp mod">
        <pc:chgData name="Jenn Anne" userId="2e42e5b19939340a" providerId="LiveId" clId="{D11174F1-C215-48BB-A618-AA8DEA3B2358}" dt="2023-07-09T03:44:38.458" v="1" actId="1076"/>
        <pc:sldMkLst>
          <pc:docMk/>
          <pc:sldMk cId="0" sldId="256"/>
        </pc:sldMkLst>
        <pc:spChg chg="mod">
          <ac:chgData name="Jenn Anne" userId="2e42e5b19939340a" providerId="LiveId" clId="{D11174F1-C215-48BB-A618-AA8DEA3B2358}" dt="2023-07-09T03:44:38.458" v="1" actId="1076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-50479" r="-50479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99B9BE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08599" y="9075478"/>
            <a:ext cx="4742803" cy="1040568"/>
            <a:chOff x="0" y="0"/>
            <a:chExt cx="1490133" cy="3269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26934"/>
            </a:xfrm>
            <a:custGeom>
              <a:avLst/>
              <a:gdLst/>
              <a:ahLst/>
              <a:cxnLst/>
              <a:rect l="l" t="t" r="r" b="b"/>
              <a:pathLst>
                <a:path w="1490133" h="326934">
                  <a:moveTo>
                    <a:pt x="0" y="0"/>
                  </a:moveTo>
                  <a:lnTo>
                    <a:pt x="1490133" y="0"/>
                  </a:lnTo>
                  <a:lnTo>
                    <a:pt x="1490133" y="326934"/>
                  </a:lnTo>
                  <a:lnTo>
                    <a:pt x="0" y="326934"/>
                  </a:lnTo>
                  <a:close/>
                </a:path>
              </a:pathLst>
            </a:custGeom>
            <a:solidFill>
              <a:srgbClr val="99B9BE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757235" y="314505"/>
            <a:ext cx="4042029" cy="9425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dirty="0">
                <a:solidFill>
                  <a:srgbClr val="000000"/>
                </a:solidFill>
                <a:latin typeface="Futura"/>
              </a:rPr>
              <a:t>Dream Car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375479" y="9084565"/>
            <a:ext cx="2809042" cy="854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7"/>
              </a:lnSpc>
            </a:pPr>
            <a:r>
              <a:rPr lang="en-US" sz="4998">
                <a:solidFill>
                  <a:srgbClr val="D9D9D9"/>
                </a:solidFill>
                <a:latin typeface="Petit Formal Script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yourself behind the wheel in great detail.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will you buy your dream car?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is the first place you drive to in your car?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Would you take your car on a road trip?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are you excited to show your dream car to?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more than one dream vehicle?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have any 3 vehicles, what would they be?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had to drive 1 car for the next 10 years, what would it be?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does your desire in specific cars change?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Would you drive more often if you had your dream car?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your dream car change your confidence?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see your dream car on the road?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color is your dream car?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interior and accessories does your dream car have?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consider your dream car?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long has this been a dream car of yours?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would you drive in your dream car?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it feel being in your dream car?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emotions while driving your dream car.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it feel to buy your dream car?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99B9BE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others say about your dream car?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288</Words>
  <Application>Microsoft Office PowerPoint</Application>
  <PresentationFormat>Custom</PresentationFormat>
  <Paragraphs>68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Calibri</vt:lpstr>
      <vt:lpstr>Glacial Indifference</vt:lpstr>
      <vt:lpstr>Futura</vt:lpstr>
      <vt:lpstr>Arial</vt:lpstr>
      <vt:lpstr>Petit Formal Script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Dream Car Journal</dc:title>
  <cp:lastModifiedBy>Jenn Anne</cp:lastModifiedBy>
  <cp:revision>1</cp:revision>
  <dcterms:created xsi:type="dcterms:W3CDTF">2006-08-16T00:00:00Z</dcterms:created>
  <dcterms:modified xsi:type="dcterms:W3CDTF">2023-07-09T03:44:46Z</dcterms:modified>
  <dc:identifier>DAFoG8dBjZY</dc:identifier>
</cp:coreProperties>
</file>