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7556500" cy="10693400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Futura" panose="020B0604020202020204" charset="0"/>
      <p:regular r:id="rId29"/>
    </p:embeddedFont>
    <p:embeddedFont>
      <p:font typeface="Glacial Indifference" panose="020B0604020202020204" charset="0"/>
      <p:regular r:id="rId30"/>
    </p:embeddedFont>
    <p:embeddedFont>
      <p:font typeface="Petit Formal Script" panose="03020602040807080B06" pitchFamily="66" charset="0"/>
      <p:regular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FC6DE695-0392-4C4C-889C-8E7DB0449141}"/>
    <pc:docChg chg="modSld">
      <pc:chgData name="Jenn Anne" userId="2e42e5b19939340a" providerId="LiveId" clId="{FC6DE695-0392-4C4C-889C-8E7DB0449141}" dt="2023-07-09T03:44:47.504" v="1" actId="1076"/>
      <pc:docMkLst>
        <pc:docMk/>
      </pc:docMkLst>
      <pc:sldChg chg="modSp mod">
        <pc:chgData name="Jenn Anne" userId="2e42e5b19939340a" providerId="LiveId" clId="{FC6DE695-0392-4C4C-889C-8E7DB0449141}" dt="2023-07-09T03:44:47.504" v="1" actId="1076"/>
        <pc:sldMkLst>
          <pc:docMk/>
          <pc:sldMk cId="0" sldId="256"/>
        </pc:sldMkLst>
        <pc:spChg chg="mod">
          <ac:chgData name="Jenn Anne" userId="2e42e5b19939340a" providerId="LiveId" clId="{FC6DE695-0392-4C4C-889C-8E7DB0449141}" dt="2023-07-09T03:44:47.504" v="1" actId="1076"/>
          <ac:spMkLst>
            <pc:docMk/>
            <pc:sldMk cId="0" sldId="256"/>
            <ac:spMk id="8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59460" y="1681385"/>
            <a:ext cx="5944540" cy="7914377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086" b="-6086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745883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08599" y="9075478"/>
            <a:ext cx="4742803" cy="1040568"/>
            <a:chOff x="0" y="0"/>
            <a:chExt cx="1490133" cy="32693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26934"/>
            </a:xfrm>
            <a:custGeom>
              <a:avLst/>
              <a:gdLst/>
              <a:ahLst/>
              <a:cxnLst/>
              <a:rect l="l" t="t" r="r" b="b"/>
              <a:pathLst>
                <a:path w="1490133" h="326934">
                  <a:moveTo>
                    <a:pt x="0" y="0"/>
                  </a:moveTo>
                  <a:lnTo>
                    <a:pt x="1490133" y="0"/>
                  </a:lnTo>
                  <a:lnTo>
                    <a:pt x="1490133" y="326934"/>
                  </a:lnTo>
                  <a:lnTo>
                    <a:pt x="0" y="326934"/>
                  </a:lnTo>
                  <a:close/>
                </a:path>
              </a:pathLst>
            </a:custGeom>
            <a:solidFill>
              <a:srgbClr val="745883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565843" y="327205"/>
            <a:ext cx="4424813" cy="9425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 dirty="0">
                <a:solidFill>
                  <a:srgbClr val="000000"/>
                </a:solidFill>
                <a:latin typeface="Futura"/>
              </a:rPr>
              <a:t>Dream Body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375479" y="9084565"/>
            <a:ext cx="2809042" cy="8541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7"/>
              </a:lnSpc>
            </a:pPr>
            <a:r>
              <a:rPr lang="en-US" sz="4998">
                <a:solidFill>
                  <a:srgbClr val="D9D9D9"/>
                </a:solidFill>
                <a:latin typeface="Petit Formal Script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45883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would you dress differently if you had your dream body?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45883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can you do to get your dream body?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45883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habits will allow you to achieve your dream body? 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45883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trying to lose weight?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45883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getting toned and fit?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45883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how your daily life changes when you have your dream body.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45883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kinds of pictures would you take if you had your dream body?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45883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activities would you feel more comfortable doing?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45883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Would you be more social if you had your dream body? 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45883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Make a list of 10 words that describe your dream body.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45883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45883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Script having your dream body as if you have always had it.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45883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letter thanking your body for being the ideal body.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45883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3 wishes would you have for your ideal body?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45883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one thing about your body you would change today?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45883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your dream body look like?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45883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Whose body would you love to have?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45883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is your dream body different from yours now?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45883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dream body in great detail. 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45883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would you feel with your dream body? 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45883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would having this body change your life?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45883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Would your dream body increase your confidence?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289</Words>
  <Application>Microsoft Office PowerPoint</Application>
  <PresentationFormat>Custom</PresentationFormat>
  <Paragraphs>68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Calibri</vt:lpstr>
      <vt:lpstr>Glacial Indifference</vt:lpstr>
      <vt:lpstr>Futura</vt:lpstr>
      <vt:lpstr>Arial</vt:lpstr>
      <vt:lpstr>Petit Formal Script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Dream Body Journal</dc:title>
  <cp:lastModifiedBy>Jenn Anne</cp:lastModifiedBy>
  <cp:revision>1</cp:revision>
  <dcterms:created xsi:type="dcterms:W3CDTF">2006-08-16T00:00:00Z</dcterms:created>
  <dcterms:modified xsi:type="dcterms:W3CDTF">2023-07-09T03:44:55Z</dcterms:modified>
  <dc:identifier>DAFoGuVD6XM</dc:identifier>
</cp:coreProperties>
</file>