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7556500" cy="106934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Futura" panose="020B0604020202020204" charset="0"/>
      <p:regular r:id="rId29"/>
    </p:embeddedFont>
    <p:embeddedFont>
      <p:font typeface="Glacial Indifference" panose="020B0604020202020204" charset="0"/>
      <p:regular r:id="rId30"/>
    </p:embeddedFont>
    <p:embeddedFont>
      <p:font typeface="Petit Formal Script" panose="03020602040807080B06" pitchFamily="66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049E8D85-C6B6-4897-BA35-EA6A78C47085}"/>
    <pc:docChg chg="modSld">
      <pc:chgData name="Jenn Anne" userId="2e42e5b19939340a" providerId="LiveId" clId="{049E8D85-C6B6-4897-BA35-EA6A78C47085}" dt="2023-07-09T03:43:55.278" v="1" actId="1076"/>
      <pc:docMkLst>
        <pc:docMk/>
      </pc:docMkLst>
      <pc:sldChg chg="modSp mod">
        <pc:chgData name="Jenn Anne" userId="2e42e5b19939340a" providerId="LiveId" clId="{049E8D85-C6B6-4897-BA35-EA6A78C47085}" dt="2023-07-09T03:43:55.278" v="1" actId="1076"/>
        <pc:sldMkLst>
          <pc:docMk/>
          <pc:sldMk cId="0" sldId="256"/>
        </pc:sldMkLst>
        <pc:spChg chg="mod">
          <ac:chgData name="Jenn Anne" userId="2e42e5b19939340a" providerId="LiveId" clId="{049E8D85-C6B6-4897-BA35-EA6A78C47085}" dt="2023-07-09T03:43:55.278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439" b="-6439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C8AC9E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C8AC9E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55966" y="293292"/>
            <a:ext cx="5351526" cy="9425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000000"/>
                </a:solidFill>
                <a:latin typeface="Futura"/>
              </a:rPr>
              <a:t>Dream Love Life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375479" y="9084565"/>
            <a:ext cx="2809042" cy="854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7"/>
              </a:lnSpc>
            </a:pPr>
            <a:r>
              <a:rPr lang="en-US" sz="4998">
                <a:solidFill>
                  <a:srgbClr val="D9D9D9"/>
                </a:solidFill>
                <a:latin typeface="Petit Formal Scrip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SP like?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did you meet your SP?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specific things are you manifesting with your SP?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list of qualities of your ideal partner.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a perfect date with your SP look like?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long-term plans with your partner?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vacation would you love to go on with your SP?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idea of a healthy relationship?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love language?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relationship red flags?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know you have found the one?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manifesting your ideal love life?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manifesting your ideal partner?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a valuable partner in a relationship?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your dream love life look like?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your ideal partner?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your ideal partner look like?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your ideal partner do for a living?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ideal partner talk to you?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ideal partner treat you?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C8AC9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a current SP you are manifesting?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257</Words>
  <Application>Microsoft Office PowerPoint</Application>
  <PresentationFormat>Custom</PresentationFormat>
  <Paragraphs>68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Glacial Indifference</vt:lpstr>
      <vt:lpstr>Futura</vt:lpstr>
      <vt:lpstr>Arial</vt:lpstr>
      <vt:lpstr>Petit Formal Script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Love Life Journal</dc:title>
  <cp:lastModifiedBy>Jenn Anne</cp:lastModifiedBy>
  <cp:revision>1</cp:revision>
  <dcterms:created xsi:type="dcterms:W3CDTF">2006-08-16T00:00:00Z</dcterms:created>
  <dcterms:modified xsi:type="dcterms:W3CDTF">2023-07-09T03:44:04Z</dcterms:modified>
  <dc:identifier>DAFoGrwl91c</dc:identifier>
</cp:coreProperties>
</file>