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20F0502020204030204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6D3622B-9812-47D6-98B9-BADDC94FC034}"/>
    <pc:docChg chg="modSld">
      <pc:chgData name="Jenn Anne" userId="2e42e5b19939340a" providerId="LiveId" clId="{66D3622B-9812-47D6-98B9-BADDC94FC034}" dt="2023-07-09T03:43:14.066" v="1" actId="1076"/>
      <pc:docMkLst>
        <pc:docMk/>
      </pc:docMkLst>
      <pc:sldChg chg="modSp mod">
        <pc:chgData name="Jenn Anne" userId="2e42e5b19939340a" providerId="LiveId" clId="{66D3622B-9812-47D6-98B9-BADDC94FC034}" dt="2023-07-09T03:43:14.066" v="1" actId="1076"/>
        <pc:sldMkLst>
          <pc:docMk/>
          <pc:sldMk cId="0" sldId="256"/>
        </pc:sldMkLst>
        <pc:spChg chg="mod">
          <ac:chgData name="Jenn Anne" userId="2e42e5b19939340a" providerId="LiveId" clId="{66D3622B-9812-47D6-98B9-BADDC94FC034}" dt="2023-07-09T03:43:14.066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8F9E95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8F9E9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10103" y="325849"/>
            <a:ext cx="5243251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Wealth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wealth change your life?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do with your fortune?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annual salary would you feel is a dream come true?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an amount of money you never thought you would earn?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see yourself being a millionaire?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your life change if you were a millionaire.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move to if you were a millionaire?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your vacations be like if you had more money?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help others when you are wealthy?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business venture could you start if you had enough capital?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woke up tomorrow with any amount of money, how much would you choose?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had 3 wishes about money, what would they be?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towards achieving your dream amount of wealth?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your desired amount of wealth.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amount of money would be your dream?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does your dream job pay you?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to make your money?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money do you want in your savings?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wealth mean to you?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money would mean you never have to worry again?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F9E95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spend your money?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Wealth Journal</dc:title>
  <cp:lastModifiedBy>Jenn Anne</cp:lastModifiedBy>
  <cp:revision>1</cp:revision>
  <dcterms:created xsi:type="dcterms:W3CDTF">2006-08-16T00:00:00Z</dcterms:created>
  <dcterms:modified xsi:type="dcterms:W3CDTF">2023-07-09T03:43:17Z</dcterms:modified>
  <dc:identifier>DAFoGk1vmpI</dc:identifier>
</cp:coreProperties>
</file>