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7556500" cy="106934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Futura" panose="020B0604020202020204" charset="0"/>
      <p:regular r:id="rId29"/>
    </p:embeddedFont>
    <p:embeddedFont>
      <p:font typeface="Glacial Indifference" panose="020B0604020202020204" charset="0"/>
      <p:regular r:id="rId30"/>
    </p:embeddedFont>
    <p:embeddedFont>
      <p:font typeface="Petit Formal Script" panose="03020602040807080B06" pitchFamily="66" charset="0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1242EA56-9D47-4145-B886-DE7612D4F591}"/>
    <pc:docChg chg="modSld">
      <pc:chgData name="Jenn Anne" userId="2e42e5b19939340a" providerId="LiveId" clId="{1242EA56-9D47-4145-B886-DE7612D4F591}" dt="2023-07-09T03:43:46.296" v="1" actId="1076"/>
      <pc:docMkLst>
        <pc:docMk/>
      </pc:docMkLst>
      <pc:sldChg chg="modSp mod">
        <pc:chgData name="Jenn Anne" userId="2e42e5b19939340a" providerId="LiveId" clId="{1242EA56-9D47-4145-B886-DE7612D4F591}" dt="2023-07-09T03:43:46.296" v="1" actId="1076"/>
        <pc:sldMkLst>
          <pc:docMk/>
          <pc:sldMk cId="0" sldId="256"/>
        </pc:sldMkLst>
        <pc:spChg chg="mod">
          <ac:chgData name="Jenn Anne" userId="2e42e5b19939340a" providerId="LiveId" clId="{1242EA56-9D47-4145-B886-DE7612D4F591}" dt="2023-07-09T03:43:46.296" v="1" actId="1076"/>
          <ac:spMkLst>
            <pc:docMk/>
            <pc:sldMk cId="0" sldId="256"/>
            <ac:spMk id="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59460" y="1681385"/>
            <a:ext cx="5944540" cy="7914377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5020" b="-5020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8CA4C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08599" y="9075478"/>
            <a:ext cx="4742803" cy="1040568"/>
            <a:chOff x="0" y="0"/>
            <a:chExt cx="1490133" cy="32693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26934"/>
            </a:xfrm>
            <a:custGeom>
              <a:avLst/>
              <a:gdLst/>
              <a:ahLst/>
              <a:cxnLst/>
              <a:rect l="l" t="t" r="r" b="b"/>
              <a:pathLst>
                <a:path w="1490133" h="326934">
                  <a:moveTo>
                    <a:pt x="0" y="0"/>
                  </a:moveTo>
                  <a:lnTo>
                    <a:pt x="1490133" y="0"/>
                  </a:lnTo>
                  <a:lnTo>
                    <a:pt x="1490133" y="326934"/>
                  </a:lnTo>
                  <a:lnTo>
                    <a:pt x="0" y="326934"/>
                  </a:lnTo>
                  <a:close/>
                </a:path>
              </a:pathLst>
            </a:custGeom>
            <a:solidFill>
              <a:srgbClr val="8CA4C4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796234" y="395898"/>
            <a:ext cx="3964031" cy="9425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dirty="0">
                <a:solidFill>
                  <a:srgbClr val="000000"/>
                </a:solidFill>
                <a:latin typeface="Futura"/>
              </a:rPr>
              <a:t>Dream Me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375479" y="9084565"/>
            <a:ext cx="2809042" cy="8541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7"/>
              </a:lnSpc>
            </a:pPr>
            <a:r>
              <a:rPr lang="en-US" sz="4998">
                <a:solidFill>
                  <a:srgbClr val="D9D9D9"/>
                </a:solidFill>
                <a:latin typeface="Petit Formal Script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other languages would you learn?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could be a master at anything, what would it be?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spend an ideal day off from work?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never had to work for a living, how would you spend your time?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best qualities overall?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beautiful?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charming?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a good friend or partner?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a day in the life of an ideal version of you.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trying to reinvent yourself?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have a positive self-image?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yourself in your most authentic way.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Now describe your IDEAL self when it has manifested.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about yourself do you want to manifest?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consider the dream version of you?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are you at your best?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confident are you?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be more confident?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love about yourself?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would you change about yourself?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00387"/>
            <a:ext cx="380906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8CA4C4"/>
                </a:solidFill>
                <a:latin typeface="Petit Formal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to be good at?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</Words>
  <Application>Microsoft Office PowerPoint</Application>
  <PresentationFormat>Custom</PresentationFormat>
  <Paragraphs>68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Calibri</vt:lpstr>
      <vt:lpstr>Glacial Indifference</vt:lpstr>
      <vt:lpstr>Futura</vt:lpstr>
      <vt:lpstr>Arial</vt:lpstr>
      <vt:lpstr>Petit Formal Script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Dream Me Journal</dc:title>
  <cp:lastModifiedBy>Jenn Anne</cp:lastModifiedBy>
  <cp:revision>1</cp:revision>
  <dcterms:created xsi:type="dcterms:W3CDTF">2006-08-16T00:00:00Z</dcterms:created>
  <dcterms:modified xsi:type="dcterms:W3CDTF">2023-07-09T03:43:54Z</dcterms:modified>
  <dc:identifier>DAFoG93Npbc</dc:identifier>
</cp:coreProperties>
</file>