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7556500" cy="106934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Futura" panose="020B0604020202020204" charset="0"/>
      <p:regular r:id="rId29"/>
    </p:embeddedFont>
    <p:embeddedFont>
      <p:font typeface="Glacial Indifference" panose="020B0604020202020204" charset="0"/>
      <p:regular r:id="rId30"/>
    </p:embeddedFont>
    <p:embeddedFont>
      <p:font typeface="Petit Formal Script" panose="03020602040807080B06" pitchFamily="66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1DDAFE0B-0533-4495-A155-0E3886BD8582}"/>
    <pc:docChg chg="modSld">
      <pc:chgData name="Jenn Anne" userId="2e42e5b19939340a" providerId="LiveId" clId="{1DDAFE0B-0533-4495-A155-0E3886BD8582}" dt="2023-07-09T03:43:36.391" v="1" actId="1076"/>
      <pc:docMkLst>
        <pc:docMk/>
      </pc:docMkLst>
      <pc:sldChg chg="modSp mod">
        <pc:chgData name="Jenn Anne" userId="2e42e5b19939340a" providerId="LiveId" clId="{1DDAFE0B-0533-4495-A155-0E3886BD8582}" dt="2023-07-09T03:43:36.391" v="1" actId="1076"/>
        <pc:sldMkLst>
          <pc:docMk/>
          <pc:sldMk cId="0" sldId="256"/>
        </pc:sldMkLst>
        <pc:spChg chg="mod">
          <ac:chgData name="Jenn Anne" userId="2e42e5b19939340a" providerId="LiveId" clId="{1DDAFE0B-0533-4495-A155-0E3886BD8582}" dt="2023-07-09T03:43:36.391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7A59A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E7A59A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807947" y="314505"/>
            <a:ext cx="5944540" cy="9425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000000"/>
                </a:solidFill>
                <a:latin typeface="Futura"/>
              </a:rPr>
              <a:t>Dream Social Life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375479" y="9084565"/>
            <a:ext cx="2809042" cy="854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7"/>
              </a:lnSpc>
            </a:pPr>
            <a:r>
              <a:rPr lang="en-US" sz="4998">
                <a:solidFill>
                  <a:srgbClr val="D9D9D9"/>
                </a:solidFill>
                <a:latin typeface="Petit Formal Scrip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still talk to any childhood friends?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was the last time you made a new friend?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shy around new people?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ever introduce yourself to strangers?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doing on a Friday or Saturday night?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could you go to brunch with?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would you bring to a concert with you?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want to spend time with friends?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Would you enjoy game nights?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prefer a few close friends or a lot of acquaintances?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a good friend?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ever go out alone?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Can you eat at a restaurant alone?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an approachable person?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social life do you want?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current friend circle like?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make new friends?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you love to do with friends?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idea of an active social life?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like to change your behavior around friends?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E7A59A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favorite types of people to hang out with?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</Words>
  <Application>Microsoft Office PowerPoint</Application>
  <PresentationFormat>Custom</PresentationFormat>
  <Paragraphs>68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Glacial Indifference</vt:lpstr>
      <vt:lpstr>Futura</vt:lpstr>
      <vt:lpstr>Arial</vt:lpstr>
      <vt:lpstr>Petit Formal Script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Social Life Journal</dc:title>
  <cp:lastModifiedBy>Jenn Anne</cp:lastModifiedBy>
  <cp:revision>1</cp:revision>
  <dcterms:created xsi:type="dcterms:W3CDTF">2006-08-16T00:00:00Z</dcterms:created>
  <dcterms:modified xsi:type="dcterms:W3CDTF">2023-07-09T03:43:42Z</dcterms:modified>
  <dc:identifier>DAFoGnwussQ</dc:identifier>
</cp:coreProperties>
</file>