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</p:sldIdLst>
  <p:sldSz cx="7556500" cy="10693400"/>
  <p:notesSz cx="6858000" cy="9144000"/>
  <p:embeddedFontLst>
    <p:embeddedFont>
      <p:font typeface="Calibri" panose="020F0502020204030204" pitchFamily="34" charset="0"/>
      <p:regular r:id="rId154"/>
      <p:bold r:id="rId155"/>
      <p:italic r:id="rId156"/>
      <p:boldItalic r:id="rId157"/>
    </p:embeddedFont>
    <p:embeddedFont>
      <p:font typeface="Glacial Indifference" panose="020B0604020202020204" charset="0"/>
      <p:regular r:id="rId158"/>
    </p:embeddedFont>
    <p:embeddedFont>
      <p:font typeface="League Spartan" panose="020B0604020202020204" charset="0"/>
      <p:regular r:id="rId1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6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font" Target="fonts/font6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presProps" Target="pres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font" Target="fonts/font3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font" Target="fonts/font1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1335" y="2596315"/>
            <a:ext cx="5257330" cy="6999446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10007" r="-10007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44B5E"/>
            </a:solidFill>
          </p:spPr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37618832-4E73-B62C-A3ED-2D23E9C7C81E}"/>
              </a:ext>
            </a:extLst>
          </p:cNvPr>
          <p:cNvSpPr/>
          <p:nvPr/>
        </p:nvSpPr>
        <p:spPr>
          <a:xfrm>
            <a:off x="1489297" y="9021642"/>
            <a:ext cx="4739302" cy="1057121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2644403" y="9021642"/>
            <a:ext cx="2429090" cy="9366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Glacial Indifference"/>
              </a:rPr>
              <a:t>Journal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557295"/>
            <a:ext cx="7560000" cy="1898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>
                <a:solidFill>
                  <a:srgbClr val="B06B98"/>
                </a:solidFill>
                <a:latin typeface="League Spartan"/>
              </a:rPr>
              <a:t>Dream Life </a:t>
            </a:r>
            <a:r>
              <a:rPr lang="en-US" sz="5499">
                <a:solidFill>
                  <a:srgbClr val="19253D"/>
                </a:solidFill>
                <a:latin typeface="League Spartan"/>
              </a:rPr>
              <a:t>Manifesting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FF38383-C872-778A-942B-7BB2E4B065C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believe you can change your reality?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82015F-8A1B-2757-832D-ACF986E0D50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level of confidence do you aspire 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EF3C698-FD2B-2867-29A6-8C4C9625069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feel brave?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0FE9549-E867-C6DD-3645-C83FD3F7FF5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not feel as brave?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5518EDF-141D-80BB-A3F8-0D3BF615547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working on feeling brave?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3F2BCD-A782-CE23-5C96-619378EC730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fearless?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7882F5-A68C-FBD7-5908-5DD3E934186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really let yourself be fearless?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32324D0-D95F-6CC3-62F1-833DE4F66E9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persisting in your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4559051-B8F3-B7F6-C23C-A768D9F7241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persisting with your affirming?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E486D45-6024-C934-75DE-E6B04876510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determined?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FE6D0F-94A3-0AB2-9280-AFF12239A2D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determined you are to live your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1E6907-89B4-0DCE-17F2-A73978D14BE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believe circumstances don’t matter?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B53C85-0F4E-B82C-4146-FF8F542E366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know your worth?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CD20341-63D1-D80A-375A-BC83F226E82D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worthy?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C79B54-C1F8-465F-3D81-833AAC5E1AAB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a total badass?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7E2F36-F83C-208C-39FD-FFD662C6EDC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most passionate in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690B7B6-EF81-BBAE-D8FE-048AB05BE3C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really lights a fire within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E1BF191-CEA8-28DA-974A-342F78844B2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feel that inner passion igniting?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AC77810-7DEB-1A9E-D2D3-1D149C0DCAE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your heart soar?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96CBB18-D9A7-425C-B3FC-2D211818FAB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biggest dreams in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309C7DC-50AA-3454-A741-DF8D2553D60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there were no circumstances, what could you accomplish?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1AD815B-DA69-9874-A9FF-C42D00001C1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circumstances you felt were holding you back.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81F197C-EEB7-43A1-83ED-64E0676556A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able to accept you have full control?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2D310DD-EE14-9113-67C4-A15BDE3E678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focus on other people?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3FBD7B3-2CD9-9139-878D-FF26D23213B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focus on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06E3B67-8D9D-8DAA-56D3-159BCE14460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allowing yourself to self-sabotage?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D46B72E-5080-E497-FDC7-B640E85D936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excuses do you make for not living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E596B7-A8E5-3E0A-886C-695F572604E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standing in your own way?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A7194BD-C3CB-2B83-03F7-B42DC99C5A9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can you do to overcome current mindset obstacles?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8BEF89F-3491-F5CC-5D7A-31F460DB588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stop and smell the flowers?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A9535DA-BC09-1B7E-8949-E60307F024B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most fulflilling thing in your life currently?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7C2327C-3308-F949-FF22-F820E38D2C1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bring you the most fulfillment?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BC8FDF-77F7-1E91-48BC-24B17386ADE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bring you the most happiness and 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E38670E-D9CF-EE22-CE31-0AC083D9719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in the past would you change if you could?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56ADC97-65CD-2B03-F779-6C8429538EC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“reset”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FDC5C6F-776A-71B6-BE1B-05A1222A7AE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are at a turning point, how did you get here?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09EE89F-6304-9282-397E-990EA48C94C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fears were holding you back?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B91ACA-11A3-32E0-D0CA-B187C1E3038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confidence changed since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DAFB7FB-CEA6-1EC9-A16A-BC904EB61C2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small changes have affirmations impacted in your mind?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61DCA62-2F8D-3922-5F40-9484D07FEA1B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what you are fully in control of.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0761C1F-32EC-5E82-299C-41345885515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what you feel you are not in control of.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B9A97CF-928A-479B-63C3-AD23DF6534F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something you are still holding onto?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D9C2E88-5016-9956-BF8C-F5106692937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negative emotions do you want to release?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3024809-2A77-99A4-B6E7-407815DB437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your goals.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4F697B1-731F-4336-F0F3-AA9B141BD1B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revise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0B37C9D-C2AC-009B-86E8-1D29FE01FCB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your wishes.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B2FA05A-F599-99CA-9444-41FF7296353D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your dreams.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51CC643-9C94-02FF-2663-BC754B8A872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have your head in the clouds?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74C639-BE87-7BAB-1217-3F47ED0CCBD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thoughts make you smile?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002E452-A877-9EDF-6F27-B4D3BB0B752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daydreams bring you to happy tears?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CAE0C9A-BAE7-4E3B-CCAA-20D620F28F4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any unhealthy attachments?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596331B-02CF-755A-16D7-71DD565EB38D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spend time doing what you love?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7E80B7-44DB-8282-E477-8C4074998B0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global events affect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1448D75-164C-1B60-898B-0E6B9106F64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reframe your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01FC583-2426-1B53-5748-F2AF8D907D5D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protecting your energy?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50EE1A1-C40D-1D9A-7813-BAF2C6FF1A2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your inner conversations sound like?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1D2A40C-3459-08C4-F739-BA989067C00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mindset changed since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F24749-1DDD-00F2-B9A0-7D4A607B972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feel hopeful for the future?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094C083-FA31-62E4-A4DA-4525FE795B7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manifesting makes you feel happy?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8325DDD-9AE8-DFB4-8578-264A46217CC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most inner conversations positive or negative?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654B11-C8FD-D7D2-5813-347DB5A24BD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experience positive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DB6F90D-422C-2416-5391-24062C0AA06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experience negative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40364D-8DDC-2F86-6611-788158C691F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lot of arguments in your head?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F84322-DC1C-1DFA-5919-3A54E42576B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0844FD8-6464-E68B-F43E-668C386AF3F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really want in your life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1EC091C-B808-62F7-0ED7-1D17AF21822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32360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completely change your life if you had it?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14FAA60-59AE-54AC-6E3A-981C3221E2C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amount of money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4721B74-30B1-3905-9C42-D02A96F1141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career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FD73567-3508-DC95-1C3A-21D8662B6F2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type of love or romance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C1A6F32-B3AF-FF12-E449-DE53289698C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type of home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17F8821-E3BC-D761-7978-6B4A1360858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changes in your lifestyle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3B3C85D-8B9D-6EB8-B0FC-7FAAB11CCD6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changes to your appearance would be life-changing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B519C22-7554-7BD2-B3A3-F2A8DC3753B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live your best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ED68A32-DF93-9A63-D432-27828F24378B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live your best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211FD7-4CF6-36FF-FA9A-AB674EE33F2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your dream life include?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902E30-CD78-61F4-9850-6324D0DB592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be your best 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2F409A-9CBD-05CF-B3C1-9771E097DAF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be your best 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16A81DB-B15E-0406-6C03-779B0510C25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be in a loving relationship.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0FD3A7-8FC2-B249-7F8F-EFC04CADD02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be in a loving relationship.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587636D-857E-3A03-89CC-2F2D27D82E5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have your dream career.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193B6D-51A3-62EE-D5FB-C23BDD9EFAF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have your dream career.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7578BA-367B-5446-FAA3-0A16A147D2D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be abundant in all areas of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5E773C4-1D70-78A8-E961-8B6EE5A60D2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be abundant in all areas of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DA468FC-BD68-4E13-69B5-5E9B091B286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look to be in your dream home.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7B0C36D-7D7E-CB89-8F3C-E7AF3D27BC0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it would feel to be in your dream home.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D328AE3-C665-2B78-B3D8-6D1BB30584C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yourself in your desired state.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7DD729-BD0A-CD47-D5D7-C9DFE005B54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lifestyle change when living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2A115E-9BDD-F14F-EB05-9086C752E51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change when living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3E3F5C5-1792-E3C4-240A-A88C6AE8CBD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the people in your life change when your life does?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468012C-3DEC-A0A8-5BF9-66D20535518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change the most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3F81E41-9083-1F41-3049-129EB922336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not want to change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97D85F-7D3E-E125-D466-90E558AFB00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manifest any one thing TODAY, what would it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98C3D23-7E35-69E7-9C01-12C1FD34A2D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manifest any 3 things this MONTH, what would they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E6BCE0-962E-0EF9-27F4-9A88808892B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manifest any 10 things this YEAR, what would they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C30A2C-834C-74F1-D807-F3F881D277C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if you could have the life of your dreams in just one year?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EC66716-3636-7EFD-F6B5-91100D27138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your actions change if you could have your dream life in a year?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9D3E32-819E-B7E4-D5EE-AE0EA0C2229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short summary of your desired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BD1EACC-C54B-8397-5D32-1D443497B37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your mood and attitude change if you knew your dreams were inevitable?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8587BCC-EA6A-A1A3-B4EC-EA7ECC01E79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Would you feel more confident if you knew your dreams were within reach?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F1567BE-93CB-B755-8E8D-69E03A51147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knew there were NO limitations whatsoever, what would your biggest dreams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E2C8AE-3F76-461C-E084-30AEF1CB604B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most outlandish dream you can think of?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D9CE2D-4CAA-B39C-DE2C-B4587F6487E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fantasy you would love to turn into a reality?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963D07A-B5A3-8EA7-D37C-7664A9E54D8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methods have you used before for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2C8D629-81BE-7877-FF6A-B6433C4D0FA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methods of manifesting really speak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8915FA4-61E2-5839-6FC6-8E86478F1B0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used affirmations for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AF7F61B-B1EF-169E-9C9C-08C0B0EF2FE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of your favorite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357D567-483D-4362-E6F9-2273CEDC3CA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affirmations for specific areas?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50C392-8A7E-DF0F-1605-5AEFB2C741C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in this desired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08D3B5C-C0D9-F70F-5499-DB9963A847D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blanket/umbrella affirmations you enjoy?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4ECFF7F-1197-C051-5B80-6D9203D318E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method for using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C7695C-C9D3-B741-DB26-27FB186A6DB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024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struggle with using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734619-5DDD-2761-BA8D-04FAC58C691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better fit affirmations into your daily routine?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5ED6AD-FAC7-6710-5FE7-FCB6328157A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success have you found using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3FD212D-01B8-368F-83B8-2F9513F8FD6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tried scripting for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A53C3C-0B02-31A8-0618-ACDB162EA6F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like about scripting?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22EE026-11B0-090F-AEF0-F197098085F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not like about scripting?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5047C7-654A-569F-60EB-4F2B403E72B5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method of scripting do you use?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A8B394-368C-9195-2BD7-D1F3A577BA3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tried combining affirmations with scripting?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40D1C2-8810-3BA1-5C8A-AFCC4C3D4E1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convinced you that your dreams are possible?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14E490-2956-CEBA-C50D-8ECF45C3A0B8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Does scripting make it easier for you to visualize?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135D486-E9B2-7979-E370-7DAFAB547DAD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experience with visualizing?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CF2D86F-7D33-DCCA-6A60-5E4579E3FE1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struggle seeing a vision of your manifestation?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C778341-458D-B274-2EA8-B6CD9AD4C063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ever daydream?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A4581E-7973-B3A3-598D-456B39B8B5D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your visualizations of one specific thing or your life as a whole?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9257FF-B844-3233-42D8-B7934C853E2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BEF7FB8-AFDA-8741-C2E7-7A63F1CA346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if you were truly happy and fulfilled.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15CE229-4E29-8136-4119-CAF3C140FF4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a lasting, loving relationship.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73648FB-DAD5-3BC6-9416-F75C3557A56C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ideal friendships.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A288EDE-256A-77D7-8106-B51D7026AD02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dream home.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5AFE27A-7F90-0A01-973F-D5423BEEBE6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did you first find out about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ABE0AB5-B429-FB29-47B7-E2FA3E0DC6D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ideal lifestyle.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C47108-5C74-7B6D-3991-C4E9B115DC7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ideal appearance.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C2C9CE9-D981-BA70-D0EC-D463C5E8EFE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your ideal career.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DE0EE6-B1A3-1B92-D8F5-33398D34D344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visualize for abundance in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8D07726-D825-CBA7-F988-A7FC35FE2A2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keeping you motivated with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17434F4-C93D-849A-4B84-502E04ABE8E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tend to lose focus with affirming?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B569F70-8A05-6BEC-4EDF-F3B046565F7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are you affirming?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07235E-D6A9-DA4A-97E5-FD41E72BB37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saturate your mind?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4125C2-9FE7-D1A7-98E4-6AF84DC35E8B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activities make it easier to repeat your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4BE810B-02D7-47F3-6F6D-526455685D5A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affirming helping you to change your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8270A3A-7073-A5B8-9485-498CC63048D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successfully manifested before?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6AC9B1B-348A-8D21-6BED-CF326F8A31D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notice a change with your inner conversations?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3E1C6F8-E519-A41F-7B5B-FCB5CA6447C1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deserve to live out your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DCBDBEC-4E6D-A243-B75C-CCBBFD95CCB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grateful for in your current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3E2D61A-2FD0-3610-D948-59AC629369F7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confident?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D22D395-89FB-DFC2-9388-46666E98140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secure?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5BF18EB-1EAB-13D9-21AF-BB699D3F366F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did you used to feel insecure?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FB1E780-949D-71C4-693D-61CCC4D68C9E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used to take away from your confidence?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EF4029E-458F-27AD-AC65-BD9369A27D20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affirmations do you love for being more confident?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1037BFB-6093-5306-11CE-020EA77018A9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does your confidence impact your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66B20B-F4D3-82A9-5043-69978F5AC2A6}"/>
              </a:ext>
            </a:extLst>
          </p:cNvPr>
          <p:cNvSpPr/>
          <p:nvPr/>
        </p:nvSpPr>
        <p:spPr>
          <a:xfrm>
            <a:off x="406822" y="388189"/>
            <a:ext cx="6786469" cy="1145643"/>
          </a:xfrm>
          <a:prstGeom prst="rect">
            <a:avLst/>
          </a:prstGeom>
          <a:solidFill>
            <a:srgbClr val="B0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does your confidence impact your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1440</Words>
  <Application>Microsoft Office PowerPoint</Application>
  <PresentationFormat>Custom</PresentationFormat>
  <Paragraphs>153</Paragraphs>
  <Slides>152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152</vt:i4>
      </vt:variant>
    </vt:vector>
  </HeadingPairs>
  <TitlesOfParts>
    <vt:vector size="157" baseType="lpstr">
      <vt:lpstr>Arial</vt:lpstr>
      <vt:lpstr>Calibri</vt:lpstr>
      <vt:lpstr>League Spartan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Life Manifesting Journal</dc:title>
  <cp:lastModifiedBy>Jenn Anne</cp:lastModifiedBy>
  <cp:revision>2</cp:revision>
  <dcterms:created xsi:type="dcterms:W3CDTF">2006-08-16T00:00:00Z</dcterms:created>
  <dcterms:modified xsi:type="dcterms:W3CDTF">2023-03-15T21:44:29Z</dcterms:modified>
  <dc:identifier>DAFdSYLGND4</dc:identifier>
</cp:coreProperties>
</file>