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  <p:sldId id="305" r:id="rId51"/>
    <p:sldId id="306" r:id="rId52"/>
    <p:sldId id="307" r:id="rId53"/>
    <p:sldId id="308" r:id="rId54"/>
    <p:sldId id="309" r:id="rId55"/>
    <p:sldId id="310" r:id="rId56"/>
    <p:sldId id="311" r:id="rId57"/>
    <p:sldId id="312" r:id="rId58"/>
    <p:sldId id="313" r:id="rId59"/>
    <p:sldId id="314" r:id="rId60"/>
    <p:sldId id="315" r:id="rId61"/>
    <p:sldId id="316" r:id="rId62"/>
    <p:sldId id="317" r:id="rId63"/>
    <p:sldId id="318" r:id="rId64"/>
    <p:sldId id="319" r:id="rId65"/>
    <p:sldId id="320" r:id="rId66"/>
    <p:sldId id="321" r:id="rId67"/>
    <p:sldId id="322" r:id="rId68"/>
    <p:sldId id="323" r:id="rId69"/>
    <p:sldId id="324" r:id="rId70"/>
    <p:sldId id="325" r:id="rId71"/>
    <p:sldId id="326" r:id="rId72"/>
    <p:sldId id="327" r:id="rId73"/>
    <p:sldId id="328" r:id="rId74"/>
    <p:sldId id="329" r:id="rId75"/>
    <p:sldId id="330" r:id="rId76"/>
    <p:sldId id="331" r:id="rId77"/>
    <p:sldId id="332" r:id="rId78"/>
    <p:sldId id="333" r:id="rId79"/>
    <p:sldId id="334" r:id="rId80"/>
    <p:sldId id="335" r:id="rId81"/>
    <p:sldId id="336" r:id="rId82"/>
    <p:sldId id="337" r:id="rId83"/>
    <p:sldId id="338" r:id="rId84"/>
    <p:sldId id="339" r:id="rId85"/>
    <p:sldId id="340" r:id="rId86"/>
    <p:sldId id="341" r:id="rId87"/>
    <p:sldId id="342" r:id="rId88"/>
    <p:sldId id="343" r:id="rId89"/>
    <p:sldId id="344" r:id="rId90"/>
  </p:sldIdLst>
  <p:sldSz cx="7556500" cy="10693400"/>
  <p:notesSz cx="6858000" cy="9144000"/>
  <p:embeddedFontLst>
    <p:embeddedFont>
      <p:font typeface="Calibri" panose="020F0502020204030204" pitchFamily="34" charset="0"/>
      <p:regular r:id="rId91"/>
      <p:bold r:id="rId92"/>
      <p:italic r:id="rId93"/>
      <p:boldItalic r:id="rId94"/>
    </p:embeddedFont>
    <p:embeddedFont>
      <p:font typeface="Glacial Indifference" panose="020B0604020202020204" charset="0"/>
      <p:regular r:id="rId95"/>
    </p:embeddedFont>
    <p:embeddedFont>
      <p:font typeface="League Spartan" panose="020B0604020202020204" charset="0"/>
      <p:regular r:id="rId96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16F8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22" autoAdjust="0"/>
  </p:normalViewPr>
  <p:slideViewPr>
    <p:cSldViewPr>
      <p:cViewPr varScale="1">
        <p:scale>
          <a:sx n="50" d="100"/>
          <a:sy n="50" d="100"/>
        </p:scale>
        <p:origin x="2635" y="53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0" d="100"/>
        <a:sy n="2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font" Target="fonts/font5.fntdata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font" Target="fonts/font1.fntdata"/><Relationship Id="rId96" Type="http://schemas.openxmlformats.org/officeDocument/2006/relationships/font" Target="fonts/font6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font" Target="fonts/font4.fntdata"/><Relationship Id="rId9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presProps" Target="presProp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font" Target="fonts/font2.fntdata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font" Target="fonts/font3.fntdata"/><Relationship Id="rId98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3/15/2023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3/15/2023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3/15/2023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3/15/2023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3/15/2023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3/15/2023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3/15/2023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3/15/2023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3/15/2023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3/15/2023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3/15/2023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3/15/2023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9D9D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 noChangeAspect="1"/>
          </p:cNvGrpSpPr>
          <p:nvPr/>
        </p:nvGrpSpPr>
        <p:grpSpPr>
          <a:xfrm>
            <a:off x="1151335" y="2567314"/>
            <a:ext cx="5257330" cy="6999446"/>
            <a:chOff x="0" y="0"/>
            <a:chExt cx="3663950" cy="4878070"/>
          </a:xfrm>
        </p:grpSpPr>
        <p:sp>
          <p:nvSpPr>
            <p:cNvPr id="3" name="Freeform 3"/>
            <p:cNvSpPr/>
            <p:nvPr/>
          </p:nvSpPr>
          <p:spPr>
            <a:xfrm>
              <a:off x="31750" y="31750"/>
              <a:ext cx="3600450" cy="4814570"/>
            </a:xfrm>
            <a:custGeom>
              <a:avLst/>
              <a:gdLst/>
              <a:ahLst/>
              <a:cxnLst/>
              <a:rect l="l" t="t" r="r" b="b"/>
              <a:pathLst>
                <a:path w="3600450" h="4814570">
                  <a:moveTo>
                    <a:pt x="0" y="0"/>
                  </a:moveTo>
                  <a:lnTo>
                    <a:pt x="3600450" y="0"/>
                  </a:lnTo>
                  <a:lnTo>
                    <a:pt x="3600450" y="4814570"/>
                  </a:lnTo>
                  <a:lnTo>
                    <a:pt x="0" y="4814570"/>
                  </a:lnTo>
                  <a:close/>
                </a:path>
              </a:pathLst>
            </a:custGeom>
            <a:blipFill>
              <a:blip r:embed="rId2"/>
              <a:stretch>
                <a:fillRect t="-6086" b="-6086"/>
              </a:stretch>
            </a:blipFill>
          </p:spPr>
        </p:sp>
        <p:sp>
          <p:nvSpPr>
            <p:cNvPr id="4" name="Freeform 4"/>
            <p:cNvSpPr/>
            <p:nvPr/>
          </p:nvSpPr>
          <p:spPr>
            <a:xfrm>
              <a:off x="0" y="0"/>
              <a:ext cx="3663950" cy="4878070"/>
            </a:xfrm>
            <a:custGeom>
              <a:avLst/>
              <a:gdLst/>
              <a:ahLst/>
              <a:cxnLst/>
              <a:rect l="l" t="t" r="r" b="b"/>
              <a:pathLst>
                <a:path w="3663950" h="4878070">
                  <a:moveTo>
                    <a:pt x="3663950" y="4878070"/>
                  </a:moveTo>
                  <a:lnTo>
                    <a:pt x="0" y="4878070"/>
                  </a:lnTo>
                  <a:lnTo>
                    <a:pt x="0" y="0"/>
                  </a:lnTo>
                  <a:lnTo>
                    <a:pt x="3663950" y="0"/>
                  </a:lnTo>
                  <a:lnTo>
                    <a:pt x="3663950" y="4878070"/>
                  </a:lnTo>
                  <a:close/>
                  <a:moveTo>
                    <a:pt x="63500" y="4814570"/>
                  </a:moveTo>
                  <a:lnTo>
                    <a:pt x="3600450" y="4814570"/>
                  </a:lnTo>
                  <a:lnTo>
                    <a:pt x="3600450" y="63500"/>
                  </a:lnTo>
                  <a:lnTo>
                    <a:pt x="63500" y="63500"/>
                  </a:lnTo>
                  <a:lnTo>
                    <a:pt x="63500" y="4814570"/>
                  </a:lnTo>
                  <a:close/>
                </a:path>
              </a:pathLst>
            </a:custGeom>
            <a:solidFill>
              <a:srgbClr val="544B5E"/>
            </a:solidFill>
          </p:spPr>
        </p:sp>
      </p:grpSp>
      <p:sp>
        <p:nvSpPr>
          <p:cNvPr id="10" name="Rectangle 9">
            <a:extLst>
              <a:ext uri="{FF2B5EF4-FFF2-40B4-BE49-F238E27FC236}">
                <a16:creationId xmlns:a16="http://schemas.microsoft.com/office/drawing/2014/main" id="{C90DD6F8-8B49-583C-4B82-AAF0A58DFCB6}"/>
              </a:ext>
            </a:extLst>
          </p:cNvPr>
          <p:cNvSpPr/>
          <p:nvPr/>
        </p:nvSpPr>
        <p:spPr>
          <a:xfrm>
            <a:off x="1408599" y="9015421"/>
            <a:ext cx="4739302" cy="1057121"/>
          </a:xfrm>
          <a:prstGeom prst="rect">
            <a:avLst/>
          </a:prstGeom>
          <a:solidFill>
            <a:srgbClr val="D16F8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8"/>
          <p:cNvSpPr txBox="1"/>
          <p:nvPr/>
        </p:nvSpPr>
        <p:spPr>
          <a:xfrm>
            <a:off x="2329044" y="9046039"/>
            <a:ext cx="3049405" cy="93666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7697"/>
              </a:lnSpc>
            </a:pPr>
            <a:r>
              <a:rPr lang="en-US" sz="5498" dirty="0">
                <a:solidFill>
                  <a:srgbClr val="D9D9D9"/>
                </a:solidFill>
                <a:latin typeface="Glacial Indifference"/>
              </a:rPr>
              <a:t>Workbook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0" y="557295"/>
            <a:ext cx="7560000" cy="18986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699"/>
              </a:lnSpc>
            </a:pPr>
            <a:r>
              <a:rPr lang="en-US" sz="5499">
                <a:solidFill>
                  <a:srgbClr val="D16F8B"/>
                </a:solidFill>
                <a:latin typeface="League Spartan"/>
              </a:rPr>
              <a:t>Dream Life</a:t>
            </a:r>
            <a:r>
              <a:rPr lang="en-US" sz="5499">
                <a:solidFill>
                  <a:srgbClr val="B06B98"/>
                </a:solidFill>
                <a:latin typeface="League Spartan"/>
              </a:rPr>
              <a:t> </a:t>
            </a:r>
            <a:r>
              <a:rPr lang="en-US" sz="5499">
                <a:solidFill>
                  <a:srgbClr val="19253D"/>
                </a:solidFill>
                <a:latin typeface="League Spartan"/>
              </a:rPr>
              <a:t>Manifesting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8570" y="491724"/>
            <a:ext cx="680784" cy="3902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406488" y="245546"/>
            <a:ext cx="4346358" cy="7385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019"/>
              </a:lnSpc>
            </a:pPr>
            <a:r>
              <a:rPr lang="en-US" sz="4299">
                <a:solidFill>
                  <a:srgbClr val="D16F8B"/>
                </a:solidFill>
                <a:latin typeface="League Spartan"/>
              </a:rPr>
              <a:t>Workbook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421241" y="2754138"/>
            <a:ext cx="6717518" cy="2890863"/>
            <a:chOff x="0" y="0"/>
            <a:chExt cx="3007516" cy="1294275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421241" y="7280264"/>
            <a:ext cx="6717518" cy="2890863"/>
            <a:chOff x="0" y="0"/>
            <a:chExt cx="3007516" cy="129427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10" name="TextBox 10"/>
          <p:cNvSpPr txBox="1"/>
          <p:nvPr/>
        </p:nvSpPr>
        <p:spPr>
          <a:xfrm>
            <a:off x="421241" y="1803205"/>
            <a:ext cx="6717518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How often do you experience positive thoughts?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421241" y="6327623"/>
            <a:ext cx="6717518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How often do you experience negative thoughts?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8570" y="491724"/>
            <a:ext cx="680784" cy="3902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406488" y="245546"/>
            <a:ext cx="4346358" cy="7385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019"/>
              </a:lnSpc>
            </a:pPr>
            <a:r>
              <a:rPr lang="en-US" sz="4299">
                <a:solidFill>
                  <a:srgbClr val="D16F8B"/>
                </a:solidFill>
                <a:latin typeface="League Spartan"/>
              </a:rPr>
              <a:t>Workbook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421241" y="2754138"/>
            <a:ext cx="6717518" cy="2890863"/>
            <a:chOff x="0" y="0"/>
            <a:chExt cx="3007516" cy="1294275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421241" y="7280264"/>
            <a:ext cx="6717518" cy="2890863"/>
            <a:chOff x="0" y="0"/>
            <a:chExt cx="3007516" cy="129427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10" name="TextBox 10"/>
          <p:cNvSpPr txBox="1"/>
          <p:nvPr/>
        </p:nvSpPr>
        <p:spPr>
          <a:xfrm>
            <a:off x="421241" y="1803205"/>
            <a:ext cx="6717518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Do you have a lot of arguments in your head?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421241" y="6327623"/>
            <a:ext cx="6717518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What do you really want in your life right now?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8570" y="491724"/>
            <a:ext cx="680784" cy="3902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406488" y="245546"/>
            <a:ext cx="4346358" cy="7385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019"/>
              </a:lnSpc>
            </a:pPr>
            <a:r>
              <a:rPr lang="en-US" sz="4299">
                <a:solidFill>
                  <a:srgbClr val="D16F8B"/>
                </a:solidFill>
                <a:latin typeface="League Spartan"/>
              </a:rPr>
              <a:t>Workbook</a:t>
            </a:r>
          </a:p>
        </p:txBody>
      </p:sp>
      <p:sp>
        <p:nvSpPr>
          <p:cNvPr id="6" name="AutoShape 6"/>
          <p:cNvSpPr/>
          <p:nvPr/>
        </p:nvSpPr>
        <p:spPr>
          <a:xfrm>
            <a:off x="406482" y="3089511"/>
            <a:ext cx="6717499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406482" y="3443366"/>
            <a:ext cx="6717499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6482" y="3788397"/>
            <a:ext cx="6717505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6482" y="4137841"/>
            <a:ext cx="6717505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06482" y="4482871"/>
            <a:ext cx="6717512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6482" y="4836727"/>
            <a:ext cx="6717512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6482" y="5181758"/>
            <a:ext cx="6717518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06482" y="554443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6482" y="5893023"/>
            <a:ext cx="6771357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6482" y="6238054"/>
            <a:ext cx="6771363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06482" y="6587497"/>
            <a:ext cx="6771363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6482" y="6932528"/>
            <a:ext cx="677137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6482" y="7286384"/>
            <a:ext cx="677137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06482" y="7631415"/>
            <a:ext cx="677137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6482" y="7976446"/>
            <a:ext cx="677137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6482" y="8320618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06482" y="867447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6482" y="9019505"/>
            <a:ext cx="677651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482" y="9364535"/>
            <a:ext cx="677651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06482" y="9706035"/>
            <a:ext cx="6741877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406482" y="10051066"/>
            <a:ext cx="6741877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TextBox 27"/>
          <p:cNvSpPr txBox="1"/>
          <p:nvPr/>
        </p:nvSpPr>
        <p:spPr>
          <a:xfrm>
            <a:off x="434558" y="1947781"/>
            <a:ext cx="6720364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What would completely change your life if you had it?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8570" y="491724"/>
            <a:ext cx="680784" cy="3902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406488" y="245546"/>
            <a:ext cx="4346358" cy="7385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019"/>
              </a:lnSpc>
            </a:pPr>
            <a:r>
              <a:rPr lang="en-US" sz="4299">
                <a:solidFill>
                  <a:srgbClr val="D16F8B"/>
                </a:solidFill>
                <a:latin typeface="League Spartan"/>
              </a:rPr>
              <a:t>Workbook</a:t>
            </a:r>
          </a:p>
        </p:txBody>
      </p:sp>
      <p:sp>
        <p:nvSpPr>
          <p:cNvPr id="6" name="AutoShape 6"/>
          <p:cNvSpPr/>
          <p:nvPr/>
        </p:nvSpPr>
        <p:spPr>
          <a:xfrm>
            <a:off x="406482" y="3089511"/>
            <a:ext cx="6717499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406482" y="3443366"/>
            <a:ext cx="6717499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6482" y="3788397"/>
            <a:ext cx="6717505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6482" y="4137841"/>
            <a:ext cx="6717505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06482" y="4482871"/>
            <a:ext cx="6717512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6482" y="4836727"/>
            <a:ext cx="6717512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6482" y="5181758"/>
            <a:ext cx="6717518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06482" y="554443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6482" y="5893023"/>
            <a:ext cx="6771357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6482" y="6238054"/>
            <a:ext cx="6771363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06482" y="6587497"/>
            <a:ext cx="6771363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6482" y="6932528"/>
            <a:ext cx="677137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6482" y="7286384"/>
            <a:ext cx="677137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06482" y="7631415"/>
            <a:ext cx="677137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6482" y="7976446"/>
            <a:ext cx="677137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6482" y="8320618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06482" y="867447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6482" y="9019505"/>
            <a:ext cx="677651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482" y="9364535"/>
            <a:ext cx="677651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06482" y="9706035"/>
            <a:ext cx="6741877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406482" y="10051066"/>
            <a:ext cx="6741877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TextBox 27"/>
          <p:cNvSpPr txBox="1"/>
          <p:nvPr/>
        </p:nvSpPr>
        <p:spPr>
          <a:xfrm>
            <a:off x="406488" y="1747756"/>
            <a:ext cx="6741870" cy="7988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What amount of money would be life-changing for you?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8570" y="491724"/>
            <a:ext cx="680784" cy="3902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406488" y="245546"/>
            <a:ext cx="4346358" cy="7385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019"/>
              </a:lnSpc>
            </a:pPr>
            <a:r>
              <a:rPr lang="en-US" sz="4299">
                <a:solidFill>
                  <a:srgbClr val="D16F8B"/>
                </a:solidFill>
                <a:latin typeface="League Spartan"/>
              </a:rPr>
              <a:t>Workbook</a:t>
            </a:r>
          </a:p>
        </p:txBody>
      </p:sp>
      <p:sp>
        <p:nvSpPr>
          <p:cNvPr id="6" name="AutoShape 6"/>
          <p:cNvSpPr/>
          <p:nvPr/>
        </p:nvSpPr>
        <p:spPr>
          <a:xfrm>
            <a:off x="406482" y="3089511"/>
            <a:ext cx="6717499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406482" y="3443366"/>
            <a:ext cx="6717499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6482" y="3788397"/>
            <a:ext cx="6717505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6482" y="4137841"/>
            <a:ext cx="6717505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06482" y="4482871"/>
            <a:ext cx="6717512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6482" y="4836727"/>
            <a:ext cx="6717512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6482" y="5181758"/>
            <a:ext cx="6717518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06482" y="554443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6482" y="5893023"/>
            <a:ext cx="6771357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6482" y="6238054"/>
            <a:ext cx="6771363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06482" y="6587497"/>
            <a:ext cx="6771363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6482" y="6932528"/>
            <a:ext cx="677137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6482" y="7286384"/>
            <a:ext cx="677137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06482" y="7631415"/>
            <a:ext cx="677137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6482" y="7976446"/>
            <a:ext cx="677137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6482" y="8320618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06482" y="867447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6482" y="9019505"/>
            <a:ext cx="677651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482" y="9364535"/>
            <a:ext cx="677651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06482" y="9706035"/>
            <a:ext cx="6741877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406482" y="10051066"/>
            <a:ext cx="6741877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TextBox 27"/>
          <p:cNvSpPr txBox="1"/>
          <p:nvPr/>
        </p:nvSpPr>
        <p:spPr>
          <a:xfrm>
            <a:off x="985222" y="1947781"/>
            <a:ext cx="5619036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What career would be life-changing for you?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8570" y="491724"/>
            <a:ext cx="680784" cy="3902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406488" y="245546"/>
            <a:ext cx="4346358" cy="7385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019"/>
              </a:lnSpc>
            </a:pPr>
            <a:r>
              <a:rPr lang="en-US" sz="4299">
                <a:solidFill>
                  <a:srgbClr val="D16F8B"/>
                </a:solidFill>
                <a:latin typeface="League Spartan"/>
              </a:rPr>
              <a:t>Workbook</a:t>
            </a:r>
          </a:p>
        </p:txBody>
      </p:sp>
      <p:sp>
        <p:nvSpPr>
          <p:cNvPr id="6" name="AutoShape 6"/>
          <p:cNvSpPr/>
          <p:nvPr/>
        </p:nvSpPr>
        <p:spPr>
          <a:xfrm>
            <a:off x="406482" y="3089511"/>
            <a:ext cx="6717499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406482" y="3443366"/>
            <a:ext cx="6717499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6482" y="3788397"/>
            <a:ext cx="6717505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6482" y="4137841"/>
            <a:ext cx="6717505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06482" y="4482871"/>
            <a:ext cx="6717512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6482" y="4836727"/>
            <a:ext cx="6717512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6482" y="5181758"/>
            <a:ext cx="6717518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06482" y="554443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6482" y="5893023"/>
            <a:ext cx="6771357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6482" y="6238054"/>
            <a:ext cx="6771363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06482" y="6587497"/>
            <a:ext cx="6771363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6482" y="6932528"/>
            <a:ext cx="677137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6482" y="7286384"/>
            <a:ext cx="677137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06482" y="7631415"/>
            <a:ext cx="677137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6482" y="7976446"/>
            <a:ext cx="677137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6482" y="8320618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06482" y="867447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6482" y="9019505"/>
            <a:ext cx="677651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482" y="9364535"/>
            <a:ext cx="677651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06482" y="9706035"/>
            <a:ext cx="6741877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406482" y="10051066"/>
            <a:ext cx="6741877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TextBox 27"/>
          <p:cNvSpPr txBox="1"/>
          <p:nvPr/>
        </p:nvSpPr>
        <p:spPr>
          <a:xfrm>
            <a:off x="376983" y="1747756"/>
            <a:ext cx="6800875" cy="7988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What type of love or romance would be life-changing for you?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8570" y="491724"/>
            <a:ext cx="680784" cy="3902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406488" y="245546"/>
            <a:ext cx="4346358" cy="7385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019"/>
              </a:lnSpc>
            </a:pPr>
            <a:r>
              <a:rPr lang="en-US" sz="4299">
                <a:solidFill>
                  <a:srgbClr val="D16F8B"/>
                </a:solidFill>
                <a:latin typeface="League Spartan"/>
              </a:rPr>
              <a:t>Workbook</a:t>
            </a:r>
          </a:p>
        </p:txBody>
      </p:sp>
      <p:sp>
        <p:nvSpPr>
          <p:cNvPr id="6" name="AutoShape 6"/>
          <p:cNvSpPr/>
          <p:nvPr/>
        </p:nvSpPr>
        <p:spPr>
          <a:xfrm>
            <a:off x="406482" y="3089511"/>
            <a:ext cx="6717499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406482" y="3443366"/>
            <a:ext cx="6717499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6482" y="3788397"/>
            <a:ext cx="6717505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6482" y="4137841"/>
            <a:ext cx="6717505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06482" y="4482871"/>
            <a:ext cx="6717512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6482" y="4836727"/>
            <a:ext cx="6717512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6482" y="5181758"/>
            <a:ext cx="6717518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06482" y="554443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6482" y="5893023"/>
            <a:ext cx="6771357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6482" y="6238054"/>
            <a:ext cx="6771363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06482" y="6587497"/>
            <a:ext cx="6771363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6482" y="6932528"/>
            <a:ext cx="677137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6482" y="7286384"/>
            <a:ext cx="677137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06482" y="7631415"/>
            <a:ext cx="677137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6482" y="7976446"/>
            <a:ext cx="677137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6482" y="8320618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06482" y="867447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6482" y="9019505"/>
            <a:ext cx="677651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482" y="9364535"/>
            <a:ext cx="677651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06482" y="9706035"/>
            <a:ext cx="6741877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406482" y="10051066"/>
            <a:ext cx="6741877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TextBox 27"/>
          <p:cNvSpPr txBox="1"/>
          <p:nvPr/>
        </p:nvSpPr>
        <p:spPr>
          <a:xfrm>
            <a:off x="567015" y="1947781"/>
            <a:ext cx="6455450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What type of home would be life-changing for you?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8570" y="491724"/>
            <a:ext cx="680784" cy="3902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406488" y="245546"/>
            <a:ext cx="4346358" cy="7385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019"/>
              </a:lnSpc>
            </a:pPr>
            <a:r>
              <a:rPr lang="en-US" sz="4299">
                <a:solidFill>
                  <a:srgbClr val="D16F8B"/>
                </a:solidFill>
                <a:latin typeface="League Spartan"/>
              </a:rPr>
              <a:t>Workbook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523593" y="2503658"/>
            <a:ext cx="268224" cy="268224"/>
            <a:chOff x="0" y="0"/>
            <a:chExt cx="6350000" cy="6350000"/>
          </a:xfrm>
        </p:grpSpPr>
        <p:sp>
          <p:nvSpPr>
            <p:cNvPr id="7" name="Freeform 7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D16F8B"/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523593" y="3229712"/>
            <a:ext cx="268224" cy="268224"/>
            <a:chOff x="0" y="0"/>
            <a:chExt cx="6350000" cy="6350000"/>
          </a:xfrm>
        </p:grpSpPr>
        <p:sp>
          <p:nvSpPr>
            <p:cNvPr id="9" name="Freeform 9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D16F8B"/>
            </a:solidFill>
          </p:spPr>
        </p:sp>
      </p:grpSp>
      <p:grpSp>
        <p:nvGrpSpPr>
          <p:cNvPr id="10" name="Group 10"/>
          <p:cNvGrpSpPr/>
          <p:nvPr/>
        </p:nvGrpSpPr>
        <p:grpSpPr>
          <a:xfrm>
            <a:off x="523593" y="3933915"/>
            <a:ext cx="268224" cy="268224"/>
            <a:chOff x="0" y="0"/>
            <a:chExt cx="6350000" cy="6350000"/>
          </a:xfrm>
        </p:grpSpPr>
        <p:sp>
          <p:nvSpPr>
            <p:cNvPr id="11" name="Freeform 11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D16F8B"/>
            </a:solidFill>
          </p:spPr>
        </p:sp>
      </p:grpSp>
      <p:grpSp>
        <p:nvGrpSpPr>
          <p:cNvPr id="12" name="Group 12"/>
          <p:cNvGrpSpPr/>
          <p:nvPr/>
        </p:nvGrpSpPr>
        <p:grpSpPr>
          <a:xfrm>
            <a:off x="523593" y="4664706"/>
            <a:ext cx="268224" cy="268224"/>
            <a:chOff x="0" y="0"/>
            <a:chExt cx="6350000" cy="6350000"/>
          </a:xfrm>
        </p:grpSpPr>
        <p:sp>
          <p:nvSpPr>
            <p:cNvPr id="13" name="Freeform 13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D16F8B"/>
            </a:solidFill>
          </p:spPr>
        </p:sp>
      </p:grpSp>
      <p:grpSp>
        <p:nvGrpSpPr>
          <p:cNvPr id="14" name="Group 14"/>
          <p:cNvGrpSpPr/>
          <p:nvPr/>
        </p:nvGrpSpPr>
        <p:grpSpPr>
          <a:xfrm>
            <a:off x="523593" y="5382510"/>
            <a:ext cx="268224" cy="268224"/>
            <a:chOff x="0" y="0"/>
            <a:chExt cx="6350000" cy="6350000"/>
          </a:xfrm>
        </p:grpSpPr>
        <p:sp>
          <p:nvSpPr>
            <p:cNvPr id="15" name="Freeform 15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D16F8B"/>
            </a:solidFill>
          </p:spPr>
        </p:sp>
      </p:grpSp>
      <p:sp>
        <p:nvSpPr>
          <p:cNvPr id="16" name="AutoShape 16"/>
          <p:cNvSpPr/>
          <p:nvPr/>
        </p:nvSpPr>
        <p:spPr>
          <a:xfrm>
            <a:off x="791821" y="2757595"/>
            <a:ext cx="6346938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791817" y="3488411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791817" y="4192614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791817" y="4923405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791817" y="5641209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TextBox 21"/>
          <p:cNvSpPr txBox="1"/>
          <p:nvPr/>
        </p:nvSpPr>
        <p:spPr>
          <a:xfrm>
            <a:off x="433720" y="1657204"/>
            <a:ext cx="6615166" cy="7988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20"/>
              </a:lnSpc>
            </a:pPr>
            <a:r>
              <a:rPr lang="en-US" sz="2300">
                <a:solidFill>
                  <a:srgbClr val="545454"/>
                </a:solidFill>
                <a:latin typeface="Glacial Indifference"/>
              </a:rPr>
              <a:t>What changes in your lifestyle would be life-changing for you?</a:t>
            </a:r>
          </a:p>
        </p:txBody>
      </p:sp>
      <p:grpSp>
        <p:nvGrpSpPr>
          <p:cNvPr id="22" name="Group 22"/>
          <p:cNvGrpSpPr/>
          <p:nvPr/>
        </p:nvGrpSpPr>
        <p:grpSpPr>
          <a:xfrm>
            <a:off x="523593" y="6956611"/>
            <a:ext cx="268224" cy="268224"/>
            <a:chOff x="0" y="0"/>
            <a:chExt cx="6350000" cy="6350000"/>
          </a:xfrm>
        </p:grpSpPr>
        <p:sp>
          <p:nvSpPr>
            <p:cNvPr id="23" name="Freeform 23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D16F8B"/>
            </a:solidFill>
          </p:spPr>
        </p:sp>
      </p:grpSp>
      <p:grpSp>
        <p:nvGrpSpPr>
          <p:cNvPr id="24" name="Group 24"/>
          <p:cNvGrpSpPr/>
          <p:nvPr/>
        </p:nvGrpSpPr>
        <p:grpSpPr>
          <a:xfrm>
            <a:off x="523593" y="7682665"/>
            <a:ext cx="268224" cy="268224"/>
            <a:chOff x="0" y="0"/>
            <a:chExt cx="6350000" cy="6350000"/>
          </a:xfrm>
        </p:grpSpPr>
        <p:sp>
          <p:nvSpPr>
            <p:cNvPr id="25" name="Freeform 25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D16F8B"/>
            </a:solidFill>
          </p:spPr>
        </p:sp>
      </p:grpSp>
      <p:grpSp>
        <p:nvGrpSpPr>
          <p:cNvPr id="26" name="Group 26"/>
          <p:cNvGrpSpPr/>
          <p:nvPr/>
        </p:nvGrpSpPr>
        <p:grpSpPr>
          <a:xfrm>
            <a:off x="523593" y="8386868"/>
            <a:ext cx="268224" cy="268224"/>
            <a:chOff x="0" y="0"/>
            <a:chExt cx="6350000" cy="6350000"/>
          </a:xfrm>
        </p:grpSpPr>
        <p:sp>
          <p:nvSpPr>
            <p:cNvPr id="27" name="Freeform 27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D16F8B"/>
            </a:solidFill>
          </p:spPr>
        </p:sp>
      </p:grpSp>
      <p:grpSp>
        <p:nvGrpSpPr>
          <p:cNvPr id="28" name="Group 28"/>
          <p:cNvGrpSpPr/>
          <p:nvPr/>
        </p:nvGrpSpPr>
        <p:grpSpPr>
          <a:xfrm>
            <a:off x="523593" y="9117659"/>
            <a:ext cx="268224" cy="268224"/>
            <a:chOff x="0" y="0"/>
            <a:chExt cx="6350000" cy="6350000"/>
          </a:xfrm>
        </p:grpSpPr>
        <p:sp>
          <p:nvSpPr>
            <p:cNvPr id="29" name="Freeform 29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D16F8B"/>
            </a:solidFill>
          </p:spPr>
        </p:sp>
      </p:grpSp>
      <p:grpSp>
        <p:nvGrpSpPr>
          <p:cNvPr id="30" name="Group 30"/>
          <p:cNvGrpSpPr/>
          <p:nvPr/>
        </p:nvGrpSpPr>
        <p:grpSpPr>
          <a:xfrm>
            <a:off x="523593" y="9835463"/>
            <a:ext cx="268224" cy="268224"/>
            <a:chOff x="0" y="0"/>
            <a:chExt cx="6350000" cy="6350000"/>
          </a:xfrm>
        </p:grpSpPr>
        <p:sp>
          <p:nvSpPr>
            <p:cNvPr id="31" name="Freeform 31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D16F8B"/>
            </a:solidFill>
          </p:spPr>
        </p:sp>
      </p:grpSp>
      <p:sp>
        <p:nvSpPr>
          <p:cNvPr id="32" name="AutoShape 32"/>
          <p:cNvSpPr/>
          <p:nvPr/>
        </p:nvSpPr>
        <p:spPr>
          <a:xfrm>
            <a:off x="791821" y="7210547"/>
            <a:ext cx="6346938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3" name="AutoShape 33"/>
          <p:cNvSpPr/>
          <p:nvPr/>
        </p:nvSpPr>
        <p:spPr>
          <a:xfrm>
            <a:off x="791817" y="7941364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4" name="AutoShape 34"/>
          <p:cNvSpPr/>
          <p:nvPr/>
        </p:nvSpPr>
        <p:spPr>
          <a:xfrm>
            <a:off x="791817" y="8645567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5" name="AutoShape 35"/>
          <p:cNvSpPr/>
          <p:nvPr/>
        </p:nvSpPr>
        <p:spPr>
          <a:xfrm>
            <a:off x="791817" y="9376358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6" name="AutoShape 36"/>
          <p:cNvSpPr/>
          <p:nvPr/>
        </p:nvSpPr>
        <p:spPr>
          <a:xfrm>
            <a:off x="791817" y="10094162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7" name="TextBox 37"/>
          <p:cNvSpPr txBox="1"/>
          <p:nvPr/>
        </p:nvSpPr>
        <p:spPr>
          <a:xfrm>
            <a:off x="567832" y="6119682"/>
            <a:ext cx="6615166" cy="7988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20"/>
              </a:lnSpc>
            </a:pPr>
            <a:r>
              <a:rPr lang="en-US" sz="2300">
                <a:solidFill>
                  <a:srgbClr val="545454"/>
                </a:solidFill>
                <a:latin typeface="Glacial Indifference"/>
              </a:rPr>
              <a:t>What changes to your appearance would be life-changing for you?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8570" y="491724"/>
            <a:ext cx="680784" cy="3902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406488" y="245546"/>
            <a:ext cx="4346358" cy="7385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019"/>
              </a:lnSpc>
            </a:pPr>
            <a:r>
              <a:rPr lang="en-US" sz="4299">
                <a:solidFill>
                  <a:srgbClr val="D16F8B"/>
                </a:solidFill>
                <a:latin typeface="League Spartan"/>
              </a:rPr>
              <a:t>Workbook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421241" y="2754138"/>
            <a:ext cx="6717518" cy="2890863"/>
            <a:chOff x="0" y="0"/>
            <a:chExt cx="3007516" cy="1294275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421241" y="7280264"/>
            <a:ext cx="6717518" cy="2890863"/>
            <a:chOff x="0" y="0"/>
            <a:chExt cx="3007516" cy="129427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10" name="TextBox 10"/>
          <p:cNvSpPr txBox="1"/>
          <p:nvPr/>
        </p:nvSpPr>
        <p:spPr>
          <a:xfrm>
            <a:off x="421241" y="1803205"/>
            <a:ext cx="6717518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Describe how it would look to live your best life.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421241" y="6327623"/>
            <a:ext cx="6717518" cy="7988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Describe how it would feel to live your best life.</a:t>
            </a:r>
          </a:p>
          <a:p>
            <a:pPr algn="ctr">
              <a:lnSpc>
                <a:spcPts val="3219"/>
              </a:lnSpc>
            </a:pPr>
            <a:endParaRPr lang="en-US" sz="2299">
              <a:solidFill>
                <a:srgbClr val="545454"/>
              </a:solidFill>
              <a:latin typeface="Glacial Indifference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8570" y="491724"/>
            <a:ext cx="680784" cy="3902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406488" y="245546"/>
            <a:ext cx="4346358" cy="7385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019"/>
              </a:lnSpc>
            </a:pPr>
            <a:r>
              <a:rPr lang="en-US" sz="4299">
                <a:solidFill>
                  <a:srgbClr val="D16F8B"/>
                </a:solidFill>
                <a:latin typeface="League Spartan"/>
              </a:rPr>
              <a:t>Workbook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421241" y="2754138"/>
            <a:ext cx="6717518" cy="2890863"/>
            <a:chOff x="0" y="0"/>
            <a:chExt cx="3007516" cy="1294275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421241" y="7280264"/>
            <a:ext cx="6717518" cy="2890863"/>
            <a:chOff x="0" y="0"/>
            <a:chExt cx="3007516" cy="129427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10" name="TextBox 10"/>
          <p:cNvSpPr txBox="1"/>
          <p:nvPr/>
        </p:nvSpPr>
        <p:spPr>
          <a:xfrm>
            <a:off x="421241" y="1803205"/>
            <a:ext cx="6717518" cy="7988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Describe how it would look to be your best self.</a:t>
            </a:r>
          </a:p>
          <a:p>
            <a:pPr algn="ctr">
              <a:lnSpc>
                <a:spcPts val="3219"/>
              </a:lnSpc>
            </a:pPr>
            <a:endParaRPr lang="en-US" sz="2299">
              <a:solidFill>
                <a:srgbClr val="545454"/>
              </a:solidFill>
              <a:latin typeface="Glacial Indifference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421241" y="6327623"/>
            <a:ext cx="6717518" cy="7988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Describe how it would feel to be your best self.</a:t>
            </a:r>
          </a:p>
          <a:p>
            <a:pPr algn="ctr">
              <a:lnSpc>
                <a:spcPts val="3219"/>
              </a:lnSpc>
            </a:pPr>
            <a:endParaRPr lang="en-US" sz="2299">
              <a:solidFill>
                <a:srgbClr val="545454"/>
              </a:solidFill>
              <a:latin typeface="Glacial Indifference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8570" y="491724"/>
            <a:ext cx="680784" cy="3902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406488" y="245546"/>
            <a:ext cx="4346358" cy="7385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019"/>
              </a:lnSpc>
            </a:pPr>
            <a:r>
              <a:rPr lang="en-US" sz="4299">
                <a:solidFill>
                  <a:srgbClr val="D16F8B"/>
                </a:solidFill>
                <a:latin typeface="League Spartan"/>
              </a:rPr>
              <a:t>Workbook</a:t>
            </a:r>
          </a:p>
        </p:txBody>
      </p:sp>
      <p:sp>
        <p:nvSpPr>
          <p:cNvPr id="6" name="AutoShape 6"/>
          <p:cNvSpPr/>
          <p:nvPr/>
        </p:nvSpPr>
        <p:spPr>
          <a:xfrm>
            <a:off x="406482" y="3089511"/>
            <a:ext cx="6717499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406482" y="3443366"/>
            <a:ext cx="6717499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6482" y="3788397"/>
            <a:ext cx="6717505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6482" y="4137841"/>
            <a:ext cx="6717505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06482" y="4482871"/>
            <a:ext cx="6717512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6482" y="4836727"/>
            <a:ext cx="6717512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6482" y="5181758"/>
            <a:ext cx="6717518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06482" y="554443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6482" y="5893023"/>
            <a:ext cx="6771357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6482" y="6238054"/>
            <a:ext cx="6771363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06482" y="6587497"/>
            <a:ext cx="6771363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6482" y="6932528"/>
            <a:ext cx="677137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6482" y="7286384"/>
            <a:ext cx="677137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06482" y="7631415"/>
            <a:ext cx="677137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6482" y="7976446"/>
            <a:ext cx="677137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6482" y="8320618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06482" y="867447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6482" y="9019505"/>
            <a:ext cx="677651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482" y="9364535"/>
            <a:ext cx="677651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06482" y="9706035"/>
            <a:ext cx="6741877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406482" y="10051066"/>
            <a:ext cx="6741877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TextBox 27"/>
          <p:cNvSpPr txBox="1"/>
          <p:nvPr/>
        </p:nvSpPr>
        <p:spPr>
          <a:xfrm>
            <a:off x="1588691" y="1947781"/>
            <a:ext cx="4412099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What does your dream life include?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8570" y="491724"/>
            <a:ext cx="680784" cy="3902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406488" y="245546"/>
            <a:ext cx="4346358" cy="7385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019"/>
              </a:lnSpc>
            </a:pPr>
            <a:r>
              <a:rPr lang="en-US" sz="4299">
                <a:solidFill>
                  <a:srgbClr val="D16F8B"/>
                </a:solidFill>
                <a:latin typeface="League Spartan"/>
              </a:rPr>
              <a:t>Workbook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421241" y="2754138"/>
            <a:ext cx="6717518" cy="2890863"/>
            <a:chOff x="0" y="0"/>
            <a:chExt cx="3007516" cy="1294275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421241" y="7280264"/>
            <a:ext cx="6717518" cy="2890863"/>
            <a:chOff x="0" y="0"/>
            <a:chExt cx="3007516" cy="129427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10" name="TextBox 10"/>
          <p:cNvSpPr txBox="1"/>
          <p:nvPr/>
        </p:nvSpPr>
        <p:spPr>
          <a:xfrm>
            <a:off x="421241" y="1803205"/>
            <a:ext cx="6717518" cy="7988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Describe how it would look to be in a loving relationship.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421241" y="6327623"/>
            <a:ext cx="6717518" cy="11988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Describe how it would feel to be in a loving relationship.</a:t>
            </a:r>
          </a:p>
          <a:p>
            <a:pPr algn="ctr">
              <a:lnSpc>
                <a:spcPts val="3219"/>
              </a:lnSpc>
            </a:pPr>
            <a:endParaRPr lang="en-US" sz="2299">
              <a:solidFill>
                <a:srgbClr val="545454"/>
              </a:solidFill>
              <a:latin typeface="Glacial Indifference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8570" y="491724"/>
            <a:ext cx="680784" cy="3902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406488" y="245546"/>
            <a:ext cx="4346358" cy="7385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019"/>
              </a:lnSpc>
            </a:pPr>
            <a:r>
              <a:rPr lang="en-US" sz="4299">
                <a:solidFill>
                  <a:srgbClr val="D16F8B"/>
                </a:solidFill>
                <a:latin typeface="League Spartan"/>
              </a:rPr>
              <a:t>Workbook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421241" y="2754138"/>
            <a:ext cx="6717518" cy="2890863"/>
            <a:chOff x="0" y="0"/>
            <a:chExt cx="3007516" cy="1294275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421241" y="7280264"/>
            <a:ext cx="6717518" cy="2890863"/>
            <a:chOff x="0" y="0"/>
            <a:chExt cx="3007516" cy="129427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10" name="TextBox 10"/>
          <p:cNvSpPr txBox="1"/>
          <p:nvPr/>
        </p:nvSpPr>
        <p:spPr>
          <a:xfrm>
            <a:off x="421241" y="1803205"/>
            <a:ext cx="6717518" cy="7988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Describe how it would look to have your dream career.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421241" y="6327623"/>
            <a:ext cx="6717518" cy="11988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Describe how it would feel to have your dream career.</a:t>
            </a:r>
          </a:p>
          <a:p>
            <a:pPr algn="ctr">
              <a:lnSpc>
                <a:spcPts val="3219"/>
              </a:lnSpc>
            </a:pPr>
            <a:endParaRPr lang="en-US" sz="2299">
              <a:solidFill>
                <a:srgbClr val="545454"/>
              </a:solidFill>
              <a:latin typeface="Glacial Indifference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8570" y="491724"/>
            <a:ext cx="680784" cy="3902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406488" y="245546"/>
            <a:ext cx="4346358" cy="7385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019"/>
              </a:lnSpc>
            </a:pPr>
            <a:r>
              <a:rPr lang="en-US" sz="4299">
                <a:solidFill>
                  <a:srgbClr val="D16F8B"/>
                </a:solidFill>
                <a:latin typeface="League Spartan"/>
              </a:rPr>
              <a:t>Workbook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421241" y="2754138"/>
            <a:ext cx="6717518" cy="2890863"/>
            <a:chOff x="0" y="0"/>
            <a:chExt cx="3007516" cy="1294275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421241" y="7280264"/>
            <a:ext cx="6717518" cy="2890863"/>
            <a:chOff x="0" y="0"/>
            <a:chExt cx="3007516" cy="129427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10" name="TextBox 10"/>
          <p:cNvSpPr txBox="1"/>
          <p:nvPr/>
        </p:nvSpPr>
        <p:spPr>
          <a:xfrm>
            <a:off x="421241" y="1803205"/>
            <a:ext cx="6717518" cy="7988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Describe how it would look to be abundant in all areas of your life.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421241" y="6327623"/>
            <a:ext cx="6717518" cy="7988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Describe how it would feel to be abundant in all areas of your life.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8570" y="491724"/>
            <a:ext cx="680784" cy="3902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406488" y="245546"/>
            <a:ext cx="4346358" cy="7385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019"/>
              </a:lnSpc>
            </a:pPr>
            <a:r>
              <a:rPr lang="en-US" sz="4299">
                <a:solidFill>
                  <a:srgbClr val="D16F8B"/>
                </a:solidFill>
                <a:latin typeface="League Spartan"/>
              </a:rPr>
              <a:t>Workbook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421241" y="2754138"/>
            <a:ext cx="6717518" cy="2890863"/>
            <a:chOff x="0" y="0"/>
            <a:chExt cx="3007516" cy="1294275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421241" y="7280264"/>
            <a:ext cx="6717518" cy="2890863"/>
            <a:chOff x="0" y="0"/>
            <a:chExt cx="3007516" cy="129427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10" name="TextBox 10"/>
          <p:cNvSpPr txBox="1"/>
          <p:nvPr/>
        </p:nvSpPr>
        <p:spPr>
          <a:xfrm>
            <a:off x="421241" y="1803205"/>
            <a:ext cx="6717518" cy="11988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Describe how it would look to be in your dream home.</a:t>
            </a:r>
          </a:p>
          <a:p>
            <a:pPr algn="ctr">
              <a:lnSpc>
                <a:spcPts val="3219"/>
              </a:lnSpc>
            </a:pPr>
            <a:endParaRPr lang="en-US" sz="2299">
              <a:solidFill>
                <a:srgbClr val="545454"/>
              </a:solidFill>
              <a:latin typeface="Glacial Indifference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421241" y="6327623"/>
            <a:ext cx="6717518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Describe how it would feel to be in your dream home.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8570" y="491724"/>
            <a:ext cx="680784" cy="3902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406488" y="245546"/>
            <a:ext cx="4346358" cy="7385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019"/>
              </a:lnSpc>
            </a:pPr>
            <a:r>
              <a:rPr lang="en-US" sz="4299">
                <a:solidFill>
                  <a:srgbClr val="D16F8B"/>
                </a:solidFill>
                <a:latin typeface="League Spartan"/>
              </a:rPr>
              <a:t>Workbook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421241" y="2754138"/>
            <a:ext cx="6717518" cy="2890863"/>
            <a:chOff x="0" y="0"/>
            <a:chExt cx="3007516" cy="1294275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421241" y="7280264"/>
            <a:ext cx="6717518" cy="2890863"/>
            <a:chOff x="0" y="0"/>
            <a:chExt cx="3007516" cy="129427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10" name="TextBox 10"/>
          <p:cNvSpPr txBox="1"/>
          <p:nvPr/>
        </p:nvSpPr>
        <p:spPr>
          <a:xfrm>
            <a:off x="421241" y="1803205"/>
            <a:ext cx="6717518" cy="7988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How will your lifestyle change when living your dream life?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421241" y="6327623"/>
            <a:ext cx="6717518" cy="7988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How will you change when living your dream life?</a:t>
            </a:r>
          </a:p>
          <a:p>
            <a:pPr algn="ctr">
              <a:lnSpc>
                <a:spcPts val="3219"/>
              </a:lnSpc>
            </a:pPr>
            <a:endParaRPr lang="en-US" sz="2299">
              <a:solidFill>
                <a:srgbClr val="545454"/>
              </a:solidFill>
              <a:latin typeface="Glacial Indifference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8570" y="491724"/>
            <a:ext cx="680784" cy="3902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406488" y="245546"/>
            <a:ext cx="4346358" cy="7385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019"/>
              </a:lnSpc>
            </a:pPr>
            <a:r>
              <a:rPr lang="en-US" sz="4299">
                <a:solidFill>
                  <a:srgbClr val="D16F8B"/>
                </a:solidFill>
                <a:latin typeface="League Spartan"/>
              </a:rPr>
              <a:t>Workbook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421241" y="2754138"/>
            <a:ext cx="6717518" cy="2890863"/>
            <a:chOff x="0" y="0"/>
            <a:chExt cx="3007516" cy="1294275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421241" y="7280264"/>
            <a:ext cx="6717518" cy="2890863"/>
            <a:chOff x="0" y="0"/>
            <a:chExt cx="3007516" cy="129427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10" name="TextBox 10"/>
          <p:cNvSpPr txBox="1"/>
          <p:nvPr/>
        </p:nvSpPr>
        <p:spPr>
          <a:xfrm>
            <a:off x="421241" y="1803205"/>
            <a:ext cx="6717518" cy="11988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How will the people in your life change when your life does?</a:t>
            </a:r>
          </a:p>
          <a:p>
            <a:pPr algn="ctr">
              <a:lnSpc>
                <a:spcPts val="3219"/>
              </a:lnSpc>
            </a:pPr>
            <a:endParaRPr lang="en-US" sz="2299">
              <a:solidFill>
                <a:srgbClr val="545454"/>
              </a:solidFill>
              <a:latin typeface="Glacial Indifference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421241" y="6327623"/>
            <a:ext cx="6717518" cy="11988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If you knew there were NO limitations whatsoever, what would your biggest dreams be?</a:t>
            </a:r>
          </a:p>
          <a:p>
            <a:pPr algn="ctr">
              <a:lnSpc>
                <a:spcPts val="3219"/>
              </a:lnSpc>
            </a:pPr>
            <a:endParaRPr lang="en-US" sz="2299">
              <a:solidFill>
                <a:srgbClr val="545454"/>
              </a:solidFill>
              <a:latin typeface="Glacial Indifference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8570" y="491724"/>
            <a:ext cx="680784" cy="3902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406488" y="245546"/>
            <a:ext cx="4346358" cy="7385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019"/>
              </a:lnSpc>
            </a:pPr>
            <a:r>
              <a:rPr lang="en-US" sz="4299">
                <a:solidFill>
                  <a:srgbClr val="D16F8B"/>
                </a:solidFill>
                <a:latin typeface="League Spartan"/>
              </a:rPr>
              <a:t>Workbook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421241" y="2754138"/>
            <a:ext cx="6717518" cy="2890863"/>
            <a:chOff x="0" y="0"/>
            <a:chExt cx="3007516" cy="1294275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421241" y="7280264"/>
            <a:ext cx="6717518" cy="2890863"/>
            <a:chOff x="0" y="0"/>
            <a:chExt cx="3007516" cy="129427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10" name="TextBox 10"/>
          <p:cNvSpPr txBox="1"/>
          <p:nvPr/>
        </p:nvSpPr>
        <p:spPr>
          <a:xfrm>
            <a:off x="421241" y="1803205"/>
            <a:ext cx="6717518" cy="7988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What do you want to change the most in your life?</a:t>
            </a:r>
          </a:p>
          <a:p>
            <a:pPr algn="ctr">
              <a:lnSpc>
                <a:spcPts val="3219"/>
              </a:lnSpc>
            </a:pPr>
            <a:endParaRPr lang="en-US" sz="2299">
              <a:solidFill>
                <a:srgbClr val="545454"/>
              </a:solidFill>
              <a:latin typeface="Glacial Indifference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421241" y="6327623"/>
            <a:ext cx="6717518" cy="7988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What do you not want to change in your life?</a:t>
            </a:r>
          </a:p>
          <a:p>
            <a:pPr algn="ctr">
              <a:lnSpc>
                <a:spcPts val="3219"/>
              </a:lnSpc>
            </a:pPr>
            <a:endParaRPr lang="en-US" sz="2299">
              <a:solidFill>
                <a:srgbClr val="545454"/>
              </a:solidFill>
              <a:latin typeface="Glacial Indifference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8570" y="491724"/>
            <a:ext cx="680784" cy="3902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406488" y="245546"/>
            <a:ext cx="4346358" cy="7385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019"/>
              </a:lnSpc>
            </a:pPr>
            <a:r>
              <a:rPr lang="en-US" sz="4299">
                <a:solidFill>
                  <a:srgbClr val="D16F8B"/>
                </a:solidFill>
                <a:latin typeface="League Spartan"/>
              </a:rPr>
              <a:t>Workbook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421241" y="2754138"/>
            <a:ext cx="6717518" cy="2890863"/>
            <a:chOff x="0" y="0"/>
            <a:chExt cx="3007516" cy="1294275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421241" y="7280264"/>
            <a:ext cx="6717518" cy="2890863"/>
            <a:chOff x="0" y="0"/>
            <a:chExt cx="3007516" cy="129427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10" name="TextBox 10"/>
          <p:cNvSpPr txBox="1"/>
          <p:nvPr/>
        </p:nvSpPr>
        <p:spPr>
          <a:xfrm>
            <a:off x="421241" y="1803205"/>
            <a:ext cx="6717518" cy="11988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If you could manifest any one thing TODAY, what would it be?</a:t>
            </a:r>
          </a:p>
          <a:p>
            <a:pPr algn="ctr">
              <a:lnSpc>
                <a:spcPts val="3219"/>
              </a:lnSpc>
            </a:pPr>
            <a:endParaRPr lang="en-US" sz="2299">
              <a:solidFill>
                <a:srgbClr val="545454"/>
              </a:solidFill>
              <a:latin typeface="Glacial Indifference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421241" y="6327623"/>
            <a:ext cx="6717518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What is the most outlandish dream you can think of?</a:t>
            </a: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8570" y="491724"/>
            <a:ext cx="680784" cy="3902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406488" y="245546"/>
            <a:ext cx="4346358" cy="7385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019"/>
              </a:lnSpc>
            </a:pPr>
            <a:r>
              <a:rPr lang="en-US" sz="4299">
                <a:solidFill>
                  <a:srgbClr val="D16F8B"/>
                </a:solidFill>
                <a:latin typeface="League Spartan"/>
              </a:rPr>
              <a:t>Workbook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421232" y="7249715"/>
            <a:ext cx="6717518" cy="2890863"/>
            <a:chOff x="0" y="0"/>
            <a:chExt cx="3007516" cy="1294275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8" name="TextBox 8"/>
          <p:cNvSpPr txBox="1"/>
          <p:nvPr/>
        </p:nvSpPr>
        <p:spPr>
          <a:xfrm>
            <a:off x="488590" y="6271816"/>
            <a:ext cx="6615166" cy="7988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20"/>
              </a:lnSpc>
            </a:pPr>
            <a:r>
              <a:rPr lang="en-US" sz="2300">
                <a:solidFill>
                  <a:srgbClr val="545454"/>
                </a:solidFill>
                <a:latin typeface="Glacial Indifference"/>
              </a:rPr>
              <a:t>What is a fantasy you would love to turn into a reality?</a:t>
            </a:r>
          </a:p>
        </p:txBody>
      </p:sp>
      <p:grpSp>
        <p:nvGrpSpPr>
          <p:cNvPr id="9" name="Group 9"/>
          <p:cNvGrpSpPr/>
          <p:nvPr/>
        </p:nvGrpSpPr>
        <p:grpSpPr>
          <a:xfrm>
            <a:off x="421232" y="2680723"/>
            <a:ext cx="268224" cy="268224"/>
            <a:chOff x="0" y="0"/>
            <a:chExt cx="6350000" cy="6350000"/>
          </a:xfrm>
        </p:grpSpPr>
        <p:sp>
          <p:nvSpPr>
            <p:cNvPr id="10" name="Freeform 10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D16F8B"/>
            </a:solidFill>
          </p:spPr>
        </p:sp>
      </p:grpSp>
      <p:grpSp>
        <p:nvGrpSpPr>
          <p:cNvPr id="11" name="Group 11"/>
          <p:cNvGrpSpPr/>
          <p:nvPr/>
        </p:nvGrpSpPr>
        <p:grpSpPr>
          <a:xfrm>
            <a:off x="421232" y="3406776"/>
            <a:ext cx="268224" cy="268224"/>
            <a:chOff x="0" y="0"/>
            <a:chExt cx="6350000" cy="6350000"/>
          </a:xfrm>
        </p:grpSpPr>
        <p:sp>
          <p:nvSpPr>
            <p:cNvPr id="12" name="Freeform 12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D16F8B"/>
            </a:solidFill>
          </p:spPr>
        </p:sp>
      </p:grpSp>
      <p:grpSp>
        <p:nvGrpSpPr>
          <p:cNvPr id="13" name="Group 13"/>
          <p:cNvGrpSpPr/>
          <p:nvPr/>
        </p:nvGrpSpPr>
        <p:grpSpPr>
          <a:xfrm>
            <a:off x="421232" y="4110980"/>
            <a:ext cx="268224" cy="268224"/>
            <a:chOff x="0" y="0"/>
            <a:chExt cx="6350000" cy="6350000"/>
          </a:xfrm>
        </p:grpSpPr>
        <p:sp>
          <p:nvSpPr>
            <p:cNvPr id="14" name="Freeform 14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D16F8B"/>
            </a:solidFill>
          </p:spPr>
        </p:sp>
      </p:grpSp>
      <p:grpSp>
        <p:nvGrpSpPr>
          <p:cNvPr id="15" name="Group 15"/>
          <p:cNvGrpSpPr/>
          <p:nvPr/>
        </p:nvGrpSpPr>
        <p:grpSpPr>
          <a:xfrm>
            <a:off x="421232" y="4841770"/>
            <a:ext cx="268224" cy="268224"/>
            <a:chOff x="0" y="0"/>
            <a:chExt cx="6350000" cy="6350000"/>
          </a:xfrm>
        </p:grpSpPr>
        <p:sp>
          <p:nvSpPr>
            <p:cNvPr id="16" name="Freeform 16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D16F8B"/>
            </a:solidFill>
          </p:spPr>
        </p:sp>
      </p:grpSp>
      <p:grpSp>
        <p:nvGrpSpPr>
          <p:cNvPr id="17" name="Group 17"/>
          <p:cNvGrpSpPr/>
          <p:nvPr/>
        </p:nvGrpSpPr>
        <p:grpSpPr>
          <a:xfrm>
            <a:off x="421232" y="5559574"/>
            <a:ext cx="268224" cy="268224"/>
            <a:chOff x="0" y="0"/>
            <a:chExt cx="6350000" cy="6350000"/>
          </a:xfrm>
        </p:grpSpPr>
        <p:sp>
          <p:nvSpPr>
            <p:cNvPr id="18" name="Freeform 18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D16F8B"/>
            </a:solidFill>
          </p:spPr>
        </p:sp>
      </p:grpSp>
      <p:sp>
        <p:nvSpPr>
          <p:cNvPr id="19" name="AutoShape 19"/>
          <p:cNvSpPr/>
          <p:nvPr/>
        </p:nvSpPr>
        <p:spPr>
          <a:xfrm>
            <a:off x="689459" y="2934659"/>
            <a:ext cx="6346938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689456" y="3665475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689456" y="4369679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689456" y="5100469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689456" y="5818273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TextBox 24"/>
          <p:cNvSpPr txBox="1"/>
          <p:nvPr/>
        </p:nvSpPr>
        <p:spPr>
          <a:xfrm>
            <a:off x="421232" y="1705998"/>
            <a:ext cx="6615166" cy="7988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20"/>
              </a:lnSpc>
            </a:pPr>
            <a:r>
              <a:rPr lang="en-US" sz="2300">
                <a:solidFill>
                  <a:srgbClr val="545454"/>
                </a:solidFill>
                <a:latin typeface="Glacial Indifference"/>
              </a:rPr>
              <a:t>If you could manifest any 3 things this MONTH, what would they be?</a:t>
            </a: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8570" y="491724"/>
            <a:ext cx="680784" cy="3902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406488" y="245546"/>
            <a:ext cx="4346358" cy="7385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019"/>
              </a:lnSpc>
            </a:pPr>
            <a:r>
              <a:rPr lang="en-US" sz="4299">
                <a:solidFill>
                  <a:srgbClr val="D16F8B"/>
                </a:solidFill>
                <a:latin typeface="League Spartan"/>
              </a:rPr>
              <a:t>Workbook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523593" y="2960606"/>
            <a:ext cx="268224" cy="268224"/>
            <a:chOff x="0" y="0"/>
            <a:chExt cx="6350000" cy="6350000"/>
          </a:xfrm>
        </p:grpSpPr>
        <p:sp>
          <p:nvSpPr>
            <p:cNvPr id="7" name="Freeform 7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D16F8B"/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523593" y="3686659"/>
            <a:ext cx="268224" cy="268224"/>
            <a:chOff x="0" y="0"/>
            <a:chExt cx="6350000" cy="6350000"/>
          </a:xfrm>
        </p:grpSpPr>
        <p:sp>
          <p:nvSpPr>
            <p:cNvPr id="9" name="Freeform 9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D16F8B"/>
            </a:solidFill>
          </p:spPr>
        </p:sp>
      </p:grpSp>
      <p:grpSp>
        <p:nvGrpSpPr>
          <p:cNvPr id="10" name="Group 10"/>
          <p:cNvGrpSpPr/>
          <p:nvPr/>
        </p:nvGrpSpPr>
        <p:grpSpPr>
          <a:xfrm>
            <a:off x="523593" y="4390863"/>
            <a:ext cx="268224" cy="268224"/>
            <a:chOff x="0" y="0"/>
            <a:chExt cx="6350000" cy="6350000"/>
          </a:xfrm>
        </p:grpSpPr>
        <p:sp>
          <p:nvSpPr>
            <p:cNvPr id="11" name="Freeform 11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D16F8B"/>
            </a:solidFill>
          </p:spPr>
        </p:sp>
      </p:grpSp>
      <p:grpSp>
        <p:nvGrpSpPr>
          <p:cNvPr id="12" name="Group 12"/>
          <p:cNvGrpSpPr/>
          <p:nvPr/>
        </p:nvGrpSpPr>
        <p:grpSpPr>
          <a:xfrm>
            <a:off x="523593" y="5121653"/>
            <a:ext cx="268224" cy="268224"/>
            <a:chOff x="0" y="0"/>
            <a:chExt cx="6350000" cy="6350000"/>
          </a:xfrm>
        </p:grpSpPr>
        <p:sp>
          <p:nvSpPr>
            <p:cNvPr id="13" name="Freeform 13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D16F8B"/>
            </a:solidFill>
          </p:spPr>
        </p:sp>
      </p:grpSp>
      <p:grpSp>
        <p:nvGrpSpPr>
          <p:cNvPr id="14" name="Group 14"/>
          <p:cNvGrpSpPr/>
          <p:nvPr/>
        </p:nvGrpSpPr>
        <p:grpSpPr>
          <a:xfrm>
            <a:off x="523593" y="5839457"/>
            <a:ext cx="268224" cy="268224"/>
            <a:chOff x="0" y="0"/>
            <a:chExt cx="6350000" cy="6350000"/>
          </a:xfrm>
        </p:grpSpPr>
        <p:sp>
          <p:nvSpPr>
            <p:cNvPr id="15" name="Freeform 15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D16F8B"/>
            </a:solidFill>
          </p:spPr>
        </p:sp>
      </p:grpSp>
      <p:sp>
        <p:nvSpPr>
          <p:cNvPr id="16" name="AutoShape 16"/>
          <p:cNvSpPr/>
          <p:nvPr/>
        </p:nvSpPr>
        <p:spPr>
          <a:xfrm>
            <a:off x="791821" y="3214542"/>
            <a:ext cx="6346938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791817" y="3945358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791817" y="4649562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791817" y="5380352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791817" y="6098156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grpSp>
        <p:nvGrpSpPr>
          <p:cNvPr id="21" name="Group 21"/>
          <p:cNvGrpSpPr/>
          <p:nvPr/>
        </p:nvGrpSpPr>
        <p:grpSpPr>
          <a:xfrm>
            <a:off x="523593" y="6574406"/>
            <a:ext cx="268224" cy="268224"/>
            <a:chOff x="0" y="0"/>
            <a:chExt cx="6350000" cy="6350000"/>
          </a:xfrm>
        </p:grpSpPr>
        <p:sp>
          <p:nvSpPr>
            <p:cNvPr id="22" name="Freeform 22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D16F8B"/>
            </a:solidFill>
          </p:spPr>
        </p:sp>
      </p:grpSp>
      <p:grpSp>
        <p:nvGrpSpPr>
          <p:cNvPr id="23" name="Group 23"/>
          <p:cNvGrpSpPr/>
          <p:nvPr/>
        </p:nvGrpSpPr>
        <p:grpSpPr>
          <a:xfrm>
            <a:off x="523593" y="7300460"/>
            <a:ext cx="268224" cy="268224"/>
            <a:chOff x="0" y="0"/>
            <a:chExt cx="6350000" cy="6350000"/>
          </a:xfrm>
        </p:grpSpPr>
        <p:sp>
          <p:nvSpPr>
            <p:cNvPr id="24" name="Freeform 24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D16F8B"/>
            </a:solidFill>
          </p:spPr>
        </p:sp>
      </p:grpSp>
      <p:grpSp>
        <p:nvGrpSpPr>
          <p:cNvPr id="25" name="Group 25"/>
          <p:cNvGrpSpPr/>
          <p:nvPr/>
        </p:nvGrpSpPr>
        <p:grpSpPr>
          <a:xfrm>
            <a:off x="523593" y="8004663"/>
            <a:ext cx="268224" cy="268224"/>
            <a:chOff x="0" y="0"/>
            <a:chExt cx="6350000" cy="6350000"/>
          </a:xfrm>
        </p:grpSpPr>
        <p:sp>
          <p:nvSpPr>
            <p:cNvPr id="26" name="Freeform 26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D16F8B"/>
            </a:solidFill>
          </p:spPr>
        </p:sp>
      </p:grpSp>
      <p:grpSp>
        <p:nvGrpSpPr>
          <p:cNvPr id="27" name="Group 27"/>
          <p:cNvGrpSpPr/>
          <p:nvPr/>
        </p:nvGrpSpPr>
        <p:grpSpPr>
          <a:xfrm>
            <a:off x="523593" y="8735454"/>
            <a:ext cx="268224" cy="268224"/>
            <a:chOff x="0" y="0"/>
            <a:chExt cx="6350000" cy="6350000"/>
          </a:xfrm>
        </p:grpSpPr>
        <p:sp>
          <p:nvSpPr>
            <p:cNvPr id="28" name="Freeform 28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D16F8B"/>
            </a:solidFill>
          </p:spPr>
        </p:sp>
      </p:grpSp>
      <p:grpSp>
        <p:nvGrpSpPr>
          <p:cNvPr id="29" name="Group 29"/>
          <p:cNvGrpSpPr/>
          <p:nvPr/>
        </p:nvGrpSpPr>
        <p:grpSpPr>
          <a:xfrm>
            <a:off x="523593" y="9453258"/>
            <a:ext cx="268224" cy="268224"/>
            <a:chOff x="0" y="0"/>
            <a:chExt cx="6350000" cy="6350000"/>
          </a:xfrm>
        </p:grpSpPr>
        <p:sp>
          <p:nvSpPr>
            <p:cNvPr id="30" name="Freeform 30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D16F8B"/>
            </a:solidFill>
          </p:spPr>
        </p:sp>
      </p:grpSp>
      <p:sp>
        <p:nvSpPr>
          <p:cNvPr id="31" name="AutoShape 31"/>
          <p:cNvSpPr/>
          <p:nvPr/>
        </p:nvSpPr>
        <p:spPr>
          <a:xfrm>
            <a:off x="791821" y="6828343"/>
            <a:ext cx="6346938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2" name="AutoShape 32"/>
          <p:cNvSpPr/>
          <p:nvPr/>
        </p:nvSpPr>
        <p:spPr>
          <a:xfrm>
            <a:off x="791817" y="7559159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3" name="AutoShape 33"/>
          <p:cNvSpPr/>
          <p:nvPr/>
        </p:nvSpPr>
        <p:spPr>
          <a:xfrm>
            <a:off x="791817" y="8263362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4" name="AutoShape 34"/>
          <p:cNvSpPr/>
          <p:nvPr/>
        </p:nvSpPr>
        <p:spPr>
          <a:xfrm>
            <a:off x="791817" y="8994153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5" name="AutoShape 35"/>
          <p:cNvSpPr/>
          <p:nvPr/>
        </p:nvSpPr>
        <p:spPr>
          <a:xfrm>
            <a:off x="791817" y="9711957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6" name="TextBox 36"/>
          <p:cNvSpPr txBox="1"/>
          <p:nvPr/>
        </p:nvSpPr>
        <p:spPr>
          <a:xfrm>
            <a:off x="542236" y="1757281"/>
            <a:ext cx="6596523" cy="7988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If you could manifest any 10 things this YEAR, what would they be?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8570" y="491724"/>
            <a:ext cx="680784" cy="3902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406488" y="245546"/>
            <a:ext cx="4346358" cy="7385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019"/>
              </a:lnSpc>
            </a:pPr>
            <a:r>
              <a:rPr lang="en-US" sz="4299">
                <a:solidFill>
                  <a:srgbClr val="D16F8B"/>
                </a:solidFill>
                <a:latin typeface="League Spartan"/>
              </a:rPr>
              <a:t>Workbook</a:t>
            </a:r>
          </a:p>
        </p:txBody>
      </p:sp>
      <p:sp>
        <p:nvSpPr>
          <p:cNvPr id="6" name="AutoShape 6"/>
          <p:cNvSpPr/>
          <p:nvPr/>
        </p:nvSpPr>
        <p:spPr>
          <a:xfrm>
            <a:off x="406482" y="3089511"/>
            <a:ext cx="6717499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406482" y="3443366"/>
            <a:ext cx="6717499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6482" y="3788397"/>
            <a:ext cx="6717505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6482" y="4137841"/>
            <a:ext cx="6717505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06482" y="4482871"/>
            <a:ext cx="6717512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6482" y="4836727"/>
            <a:ext cx="6717512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6482" y="5181758"/>
            <a:ext cx="6717518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06482" y="554443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6482" y="5893023"/>
            <a:ext cx="6771357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6482" y="6238054"/>
            <a:ext cx="6771363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06482" y="6587497"/>
            <a:ext cx="6771363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6482" y="6932528"/>
            <a:ext cx="677137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6482" y="7286384"/>
            <a:ext cx="677137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06482" y="7631415"/>
            <a:ext cx="677137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6482" y="7976446"/>
            <a:ext cx="677137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6482" y="8320618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06482" y="867447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6482" y="9019505"/>
            <a:ext cx="677651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482" y="9364535"/>
            <a:ext cx="677651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06482" y="9706035"/>
            <a:ext cx="6741877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406482" y="10051066"/>
            <a:ext cx="6741877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TextBox 27"/>
          <p:cNvSpPr txBox="1"/>
          <p:nvPr/>
        </p:nvSpPr>
        <p:spPr>
          <a:xfrm>
            <a:off x="1374735" y="1947781"/>
            <a:ext cx="4840010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Describe yourself in your desired state.</a:t>
            </a: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8570" y="491724"/>
            <a:ext cx="680784" cy="3902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406488" y="245546"/>
            <a:ext cx="4346358" cy="7385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019"/>
              </a:lnSpc>
            </a:pPr>
            <a:r>
              <a:rPr lang="en-US" sz="4299">
                <a:solidFill>
                  <a:srgbClr val="D16F8B"/>
                </a:solidFill>
                <a:latin typeface="League Spartan"/>
              </a:rPr>
              <a:t>Workbook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421241" y="2754138"/>
            <a:ext cx="6717518" cy="2890863"/>
            <a:chOff x="0" y="0"/>
            <a:chExt cx="3007516" cy="1294275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421241" y="7280264"/>
            <a:ext cx="6717518" cy="2890863"/>
            <a:chOff x="0" y="0"/>
            <a:chExt cx="3007516" cy="129427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10" name="TextBox 10"/>
          <p:cNvSpPr txBox="1"/>
          <p:nvPr/>
        </p:nvSpPr>
        <p:spPr>
          <a:xfrm>
            <a:off x="421241" y="1803205"/>
            <a:ext cx="6717518" cy="7988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What if you could have the life of your dreams in just one year?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421241" y="6327623"/>
            <a:ext cx="6717518" cy="7988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How would your actions change if you could have your dream life in a year?</a:t>
            </a: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8570" y="491724"/>
            <a:ext cx="680784" cy="3902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406488" y="245546"/>
            <a:ext cx="4346358" cy="7385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019"/>
              </a:lnSpc>
            </a:pPr>
            <a:r>
              <a:rPr lang="en-US" sz="4299">
                <a:solidFill>
                  <a:srgbClr val="D16F8B"/>
                </a:solidFill>
                <a:latin typeface="League Spartan"/>
              </a:rPr>
              <a:t>Workbook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421241" y="2754138"/>
            <a:ext cx="6717518" cy="2890863"/>
            <a:chOff x="0" y="0"/>
            <a:chExt cx="3007516" cy="1294275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421241" y="7280264"/>
            <a:ext cx="6717518" cy="2890863"/>
            <a:chOff x="0" y="0"/>
            <a:chExt cx="3007516" cy="129427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10" name="TextBox 10"/>
          <p:cNvSpPr txBox="1"/>
          <p:nvPr/>
        </p:nvSpPr>
        <p:spPr>
          <a:xfrm>
            <a:off x="421241" y="1803205"/>
            <a:ext cx="6717518" cy="7988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How would your mood and attitude change if you knew your dreams were inevitable?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421241" y="6327623"/>
            <a:ext cx="6717518" cy="7988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Would you feel more confident if you knew your dreams were within reach?</a:t>
            </a: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8570" y="491724"/>
            <a:ext cx="680784" cy="3902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406488" y="245546"/>
            <a:ext cx="4346358" cy="7385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019"/>
              </a:lnSpc>
            </a:pPr>
            <a:r>
              <a:rPr lang="en-US" sz="4299">
                <a:solidFill>
                  <a:srgbClr val="D16F8B"/>
                </a:solidFill>
                <a:latin typeface="League Spartan"/>
              </a:rPr>
              <a:t>Workbook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523593" y="2503658"/>
            <a:ext cx="268224" cy="268224"/>
            <a:chOff x="0" y="0"/>
            <a:chExt cx="6350000" cy="6350000"/>
          </a:xfrm>
        </p:grpSpPr>
        <p:sp>
          <p:nvSpPr>
            <p:cNvPr id="7" name="Freeform 7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D16F8B"/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523593" y="3229712"/>
            <a:ext cx="268224" cy="268224"/>
            <a:chOff x="0" y="0"/>
            <a:chExt cx="6350000" cy="6350000"/>
          </a:xfrm>
        </p:grpSpPr>
        <p:sp>
          <p:nvSpPr>
            <p:cNvPr id="9" name="Freeform 9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D16F8B"/>
            </a:solidFill>
          </p:spPr>
        </p:sp>
      </p:grpSp>
      <p:grpSp>
        <p:nvGrpSpPr>
          <p:cNvPr id="10" name="Group 10"/>
          <p:cNvGrpSpPr/>
          <p:nvPr/>
        </p:nvGrpSpPr>
        <p:grpSpPr>
          <a:xfrm>
            <a:off x="523593" y="3933915"/>
            <a:ext cx="268224" cy="268224"/>
            <a:chOff x="0" y="0"/>
            <a:chExt cx="6350000" cy="6350000"/>
          </a:xfrm>
        </p:grpSpPr>
        <p:sp>
          <p:nvSpPr>
            <p:cNvPr id="11" name="Freeform 11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D16F8B"/>
            </a:solidFill>
          </p:spPr>
        </p:sp>
      </p:grpSp>
      <p:grpSp>
        <p:nvGrpSpPr>
          <p:cNvPr id="12" name="Group 12"/>
          <p:cNvGrpSpPr/>
          <p:nvPr/>
        </p:nvGrpSpPr>
        <p:grpSpPr>
          <a:xfrm>
            <a:off x="523593" y="4664706"/>
            <a:ext cx="268224" cy="268224"/>
            <a:chOff x="0" y="0"/>
            <a:chExt cx="6350000" cy="6350000"/>
          </a:xfrm>
        </p:grpSpPr>
        <p:sp>
          <p:nvSpPr>
            <p:cNvPr id="13" name="Freeform 13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D16F8B"/>
            </a:solidFill>
          </p:spPr>
        </p:sp>
      </p:grpSp>
      <p:grpSp>
        <p:nvGrpSpPr>
          <p:cNvPr id="14" name="Group 14"/>
          <p:cNvGrpSpPr/>
          <p:nvPr/>
        </p:nvGrpSpPr>
        <p:grpSpPr>
          <a:xfrm>
            <a:off x="523593" y="5382510"/>
            <a:ext cx="268224" cy="268224"/>
            <a:chOff x="0" y="0"/>
            <a:chExt cx="6350000" cy="6350000"/>
          </a:xfrm>
        </p:grpSpPr>
        <p:sp>
          <p:nvSpPr>
            <p:cNvPr id="15" name="Freeform 15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D16F8B"/>
            </a:solidFill>
          </p:spPr>
        </p:sp>
      </p:grpSp>
      <p:sp>
        <p:nvSpPr>
          <p:cNvPr id="16" name="AutoShape 16"/>
          <p:cNvSpPr/>
          <p:nvPr/>
        </p:nvSpPr>
        <p:spPr>
          <a:xfrm>
            <a:off x="791821" y="2757595"/>
            <a:ext cx="6346938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791817" y="3488411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791817" y="4192614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791817" y="4923405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791817" y="5641209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TextBox 21"/>
          <p:cNvSpPr txBox="1"/>
          <p:nvPr/>
        </p:nvSpPr>
        <p:spPr>
          <a:xfrm>
            <a:off x="433720" y="1657204"/>
            <a:ext cx="6615166" cy="7988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20"/>
              </a:lnSpc>
            </a:pPr>
            <a:r>
              <a:rPr lang="en-US" sz="2300">
                <a:solidFill>
                  <a:srgbClr val="545454"/>
                </a:solidFill>
                <a:latin typeface="Glacial Indifference"/>
              </a:rPr>
              <a:t>What methods have you used before for manifesting?</a:t>
            </a:r>
          </a:p>
        </p:txBody>
      </p:sp>
      <p:grpSp>
        <p:nvGrpSpPr>
          <p:cNvPr id="22" name="Group 22"/>
          <p:cNvGrpSpPr/>
          <p:nvPr/>
        </p:nvGrpSpPr>
        <p:grpSpPr>
          <a:xfrm>
            <a:off x="523593" y="6956611"/>
            <a:ext cx="268224" cy="268224"/>
            <a:chOff x="0" y="0"/>
            <a:chExt cx="6350000" cy="6350000"/>
          </a:xfrm>
        </p:grpSpPr>
        <p:sp>
          <p:nvSpPr>
            <p:cNvPr id="23" name="Freeform 23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D16F8B"/>
            </a:solidFill>
          </p:spPr>
        </p:sp>
      </p:grpSp>
      <p:grpSp>
        <p:nvGrpSpPr>
          <p:cNvPr id="24" name="Group 24"/>
          <p:cNvGrpSpPr/>
          <p:nvPr/>
        </p:nvGrpSpPr>
        <p:grpSpPr>
          <a:xfrm>
            <a:off x="523593" y="7682665"/>
            <a:ext cx="268224" cy="268224"/>
            <a:chOff x="0" y="0"/>
            <a:chExt cx="6350000" cy="6350000"/>
          </a:xfrm>
        </p:grpSpPr>
        <p:sp>
          <p:nvSpPr>
            <p:cNvPr id="25" name="Freeform 25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D16F8B"/>
            </a:solidFill>
          </p:spPr>
        </p:sp>
      </p:grpSp>
      <p:grpSp>
        <p:nvGrpSpPr>
          <p:cNvPr id="26" name="Group 26"/>
          <p:cNvGrpSpPr/>
          <p:nvPr/>
        </p:nvGrpSpPr>
        <p:grpSpPr>
          <a:xfrm>
            <a:off x="523593" y="8386868"/>
            <a:ext cx="268224" cy="268224"/>
            <a:chOff x="0" y="0"/>
            <a:chExt cx="6350000" cy="6350000"/>
          </a:xfrm>
        </p:grpSpPr>
        <p:sp>
          <p:nvSpPr>
            <p:cNvPr id="27" name="Freeform 27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D16F8B"/>
            </a:solidFill>
          </p:spPr>
        </p:sp>
      </p:grpSp>
      <p:grpSp>
        <p:nvGrpSpPr>
          <p:cNvPr id="28" name="Group 28"/>
          <p:cNvGrpSpPr/>
          <p:nvPr/>
        </p:nvGrpSpPr>
        <p:grpSpPr>
          <a:xfrm>
            <a:off x="523593" y="9117659"/>
            <a:ext cx="268224" cy="268224"/>
            <a:chOff x="0" y="0"/>
            <a:chExt cx="6350000" cy="6350000"/>
          </a:xfrm>
        </p:grpSpPr>
        <p:sp>
          <p:nvSpPr>
            <p:cNvPr id="29" name="Freeform 29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D16F8B"/>
            </a:solidFill>
          </p:spPr>
        </p:sp>
      </p:grpSp>
      <p:grpSp>
        <p:nvGrpSpPr>
          <p:cNvPr id="30" name="Group 30"/>
          <p:cNvGrpSpPr/>
          <p:nvPr/>
        </p:nvGrpSpPr>
        <p:grpSpPr>
          <a:xfrm>
            <a:off x="523593" y="9835463"/>
            <a:ext cx="268224" cy="268224"/>
            <a:chOff x="0" y="0"/>
            <a:chExt cx="6350000" cy="6350000"/>
          </a:xfrm>
        </p:grpSpPr>
        <p:sp>
          <p:nvSpPr>
            <p:cNvPr id="31" name="Freeform 31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D16F8B"/>
            </a:solidFill>
          </p:spPr>
        </p:sp>
      </p:grpSp>
      <p:sp>
        <p:nvSpPr>
          <p:cNvPr id="32" name="AutoShape 32"/>
          <p:cNvSpPr/>
          <p:nvPr/>
        </p:nvSpPr>
        <p:spPr>
          <a:xfrm>
            <a:off x="791821" y="7210547"/>
            <a:ext cx="6346938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3" name="AutoShape 33"/>
          <p:cNvSpPr/>
          <p:nvPr/>
        </p:nvSpPr>
        <p:spPr>
          <a:xfrm>
            <a:off x="791817" y="7941364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4" name="AutoShape 34"/>
          <p:cNvSpPr/>
          <p:nvPr/>
        </p:nvSpPr>
        <p:spPr>
          <a:xfrm>
            <a:off x="791817" y="8645567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5" name="AutoShape 35"/>
          <p:cNvSpPr/>
          <p:nvPr/>
        </p:nvSpPr>
        <p:spPr>
          <a:xfrm>
            <a:off x="791817" y="9376358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6" name="AutoShape 36"/>
          <p:cNvSpPr/>
          <p:nvPr/>
        </p:nvSpPr>
        <p:spPr>
          <a:xfrm>
            <a:off x="791817" y="10094162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7" name="TextBox 37"/>
          <p:cNvSpPr txBox="1"/>
          <p:nvPr/>
        </p:nvSpPr>
        <p:spPr>
          <a:xfrm>
            <a:off x="567832" y="6119682"/>
            <a:ext cx="6615166" cy="39877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20"/>
              </a:lnSpc>
            </a:pPr>
            <a:r>
              <a:rPr lang="en-US" sz="2300">
                <a:solidFill>
                  <a:srgbClr val="545454"/>
                </a:solidFill>
                <a:latin typeface="Glacial Indifference"/>
              </a:rPr>
              <a:t>What methods of manifesting really speak to you?</a:t>
            </a: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8570" y="491724"/>
            <a:ext cx="680784" cy="3902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406488" y="245546"/>
            <a:ext cx="4346358" cy="7385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019"/>
              </a:lnSpc>
            </a:pPr>
            <a:r>
              <a:rPr lang="en-US" sz="4299">
                <a:solidFill>
                  <a:srgbClr val="D16F8B"/>
                </a:solidFill>
                <a:latin typeface="League Spartan"/>
              </a:rPr>
              <a:t>Workbook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421241" y="2754138"/>
            <a:ext cx="6717518" cy="2890863"/>
            <a:chOff x="0" y="0"/>
            <a:chExt cx="3007516" cy="1294275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421241" y="7280264"/>
            <a:ext cx="6717518" cy="2890863"/>
            <a:chOff x="0" y="0"/>
            <a:chExt cx="3007516" cy="129427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10" name="TextBox 10"/>
          <p:cNvSpPr txBox="1"/>
          <p:nvPr/>
        </p:nvSpPr>
        <p:spPr>
          <a:xfrm>
            <a:off x="421241" y="1803205"/>
            <a:ext cx="6717518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Have you used affirmations for manifesting?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421241" y="6327623"/>
            <a:ext cx="6717518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Do you prefer affirmations for specific areas?</a:t>
            </a: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8570" y="491724"/>
            <a:ext cx="680784" cy="3902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406488" y="245546"/>
            <a:ext cx="4346358" cy="7385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019"/>
              </a:lnSpc>
            </a:pPr>
            <a:r>
              <a:rPr lang="en-US" sz="4299">
                <a:solidFill>
                  <a:srgbClr val="D16F8B"/>
                </a:solidFill>
                <a:latin typeface="League Spartan"/>
              </a:rPr>
              <a:t>Workbook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523593" y="2960606"/>
            <a:ext cx="268224" cy="268224"/>
            <a:chOff x="0" y="0"/>
            <a:chExt cx="6350000" cy="6350000"/>
          </a:xfrm>
        </p:grpSpPr>
        <p:sp>
          <p:nvSpPr>
            <p:cNvPr id="7" name="Freeform 7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D16F8B"/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523593" y="3686659"/>
            <a:ext cx="268224" cy="268224"/>
            <a:chOff x="0" y="0"/>
            <a:chExt cx="6350000" cy="6350000"/>
          </a:xfrm>
        </p:grpSpPr>
        <p:sp>
          <p:nvSpPr>
            <p:cNvPr id="9" name="Freeform 9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D16F8B"/>
            </a:solidFill>
          </p:spPr>
        </p:sp>
      </p:grpSp>
      <p:grpSp>
        <p:nvGrpSpPr>
          <p:cNvPr id="10" name="Group 10"/>
          <p:cNvGrpSpPr/>
          <p:nvPr/>
        </p:nvGrpSpPr>
        <p:grpSpPr>
          <a:xfrm>
            <a:off x="523593" y="4390863"/>
            <a:ext cx="268224" cy="268224"/>
            <a:chOff x="0" y="0"/>
            <a:chExt cx="6350000" cy="6350000"/>
          </a:xfrm>
        </p:grpSpPr>
        <p:sp>
          <p:nvSpPr>
            <p:cNvPr id="11" name="Freeform 11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D16F8B"/>
            </a:solidFill>
          </p:spPr>
        </p:sp>
      </p:grpSp>
      <p:grpSp>
        <p:nvGrpSpPr>
          <p:cNvPr id="12" name="Group 12"/>
          <p:cNvGrpSpPr/>
          <p:nvPr/>
        </p:nvGrpSpPr>
        <p:grpSpPr>
          <a:xfrm>
            <a:off x="523593" y="5121653"/>
            <a:ext cx="268224" cy="268224"/>
            <a:chOff x="0" y="0"/>
            <a:chExt cx="6350000" cy="6350000"/>
          </a:xfrm>
        </p:grpSpPr>
        <p:sp>
          <p:nvSpPr>
            <p:cNvPr id="13" name="Freeform 13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D16F8B"/>
            </a:solidFill>
          </p:spPr>
        </p:sp>
      </p:grpSp>
      <p:grpSp>
        <p:nvGrpSpPr>
          <p:cNvPr id="14" name="Group 14"/>
          <p:cNvGrpSpPr/>
          <p:nvPr/>
        </p:nvGrpSpPr>
        <p:grpSpPr>
          <a:xfrm>
            <a:off x="523593" y="5839457"/>
            <a:ext cx="268224" cy="268224"/>
            <a:chOff x="0" y="0"/>
            <a:chExt cx="6350000" cy="6350000"/>
          </a:xfrm>
        </p:grpSpPr>
        <p:sp>
          <p:nvSpPr>
            <p:cNvPr id="15" name="Freeform 15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D16F8B"/>
            </a:solidFill>
          </p:spPr>
        </p:sp>
      </p:grpSp>
      <p:sp>
        <p:nvSpPr>
          <p:cNvPr id="16" name="AutoShape 16"/>
          <p:cNvSpPr/>
          <p:nvPr/>
        </p:nvSpPr>
        <p:spPr>
          <a:xfrm>
            <a:off x="791821" y="3214542"/>
            <a:ext cx="6346938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791817" y="3945358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791817" y="4649562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791817" y="5380352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791817" y="6098156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grpSp>
        <p:nvGrpSpPr>
          <p:cNvPr id="21" name="Group 21"/>
          <p:cNvGrpSpPr/>
          <p:nvPr/>
        </p:nvGrpSpPr>
        <p:grpSpPr>
          <a:xfrm>
            <a:off x="523593" y="6574406"/>
            <a:ext cx="268224" cy="268224"/>
            <a:chOff x="0" y="0"/>
            <a:chExt cx="6350000" cy="6350000"/>
          </a:xfrm>
        </p:grpSpPr>
        <p:sp>
          <p:nvSpPr>
            <p:cNvPr id="22" name="Freeform 22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D16F8B"/>
            </a:solidFill>
          </p:spPr>
        </p:sp>
      </p:grpSp>
      <p:grpSp>
        <p:nvGrpSpPr>
          <p:cNvPr id="23" name="Group 23"/>
          <p:cNvGrpSpPr/>
          <p:nvPr/>
        </p:nvGrpSpPr>
        <p:grpSpPr>
          <a:xfrm>
            <a:off x="523593" y="7300460"/>
            <a:ext cx="268224" cy="268224"/>
            <a:chOff x="0" y="0"/>
            <a:chExt cx="6350000" cy="6350000"/>
          </a:xfrm>
        </p:grpSpPr>
        <p:sp>
          <p:nvSpPr>
            <p:cNvPr id="24" name="Freeform 24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D16F8B"/>
            </a:solidFill>
          </p:spPr>
        </p:sp>
      </p:grpSp>
      <p:grpSp>
        <p:nvGrpSpPr>
          <p:cNvPr id="25" name="Group 25"/>
          <p:cNvGrpSpPr/>
          <p:nvPr/>
        </p:nvGrpSpPr>
        <p:grpSpPr>
          <a:xfrm>
            <a:off x="523593" y="8004663"/>
            <a:ext cx="268224" cy="268224"/>
            <a:chOff x="0" y="0"/>
            <a:chExt cx="6350000" cy="6350000"/>
          </a:xfrm>
        </p:grpSpPr>
        <p:sp>
          <p:nvSpPr>
            <p:cNvPr id="26" name="Freeform 26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D16F8B"/>
            </a:solidFill>
          </p:spPr>
        </p:sp>
      </p:grpSp>
      <p:grpSp>
        <p:nvGrpSpPr>
          <p:cNvPr id="27" name="Group 27"/>
          <p:cNvGrpSpPr/>
          <p:nvPr/>
        </p:nvGrpSpPr>
        <p:grpSpPr>
          <a:xfrm>
            <a:off x="523593" y="8735454"/>
            <a:ext cx="268224" cy="268224"/>
            <a:chOff x="0" y="0"/>
            <a:chExt cx="6350000" cy="6350000"/>
          </a:xfrm>
        </p:grpSpPr>
        <p:sp>
          <p:nvSpPr>
            <p:cNvPr id="28" name="Freeform 28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D16F8B"/>
            </a:solidFill>
          </p:spPr>
        </p:sp>
      </p:grpSp>
      <p:grpSp>
        <p:nvGrpSpPr>
          <p:cNvPr id="29" name="Group 29"/>
          <p:cNvGrpSpPr/>
          <p:nvPr/>
        </p:nvGrpSpPr>
        <p:grpSpPr>
          <a:xfrm>
            <a:off x="523593" y="9453258"/>
            <a:ext cx="268224" cy="268224"/>
            <a:chOff x="0" y="0"/>
            <a:chExt cx="6350000" cy="6350000"/>
          </a:xfrm>
        </p:grpSpPr>
        <p:sp>
          <p:nvSpPr>
            <p:cNvPr id="30" name="Freeform 30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D16F8B"/>
            </a:solidFill>
          </p:spPr>
        </p:sp>
      </p:grpSp>
      <p:sp>
        <p:nvSpPr>
          <p:cNvPr id="31" name="AutoShape 31"/>
          <p:cNvSpPr/>
          <p:nvPr/>
        </p:nvSpPr>
        <p:spPr>
          <a:xfrm>
            <a:off x="791821" y="6828343"/>
            <a:ext cx="6346938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2" name="AutoShape 32"/>
          <p:cNvSpPr/>
          <p:nvPr/>
        </p:nvSpPr>
        <p:spPr>
          <a:xfrm>
            <a:off x="791817" y="7559159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3" name="AutoShape 33"/>
          <p:cNvSpPr/>
          <p:nvPr/>
        </p:nvSpPr>
        <p:spPr>
          <a:xfrm>
            <a:off x="791817" y="8263362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4" name="AutoShape 34"/>
          <p:cNvSpPr/>
          <p:nvPr/>
        </p:nvSpPr>
        <p:spPr>
          <a:xfrm>
            <a:off x="791817" y="8994153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5" name="AutoShape 35"/>
          <p:cNvSpPr/>
          <p:nvPr/>
        </p:nvSpPr>
        <p:spPr>
          <a:xfrm>
            <a:off x="791817" y="9711957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6" name="TextBox 36"/>
          <p:cNvSpPr txBox="1"/>
          <p:nvPr/>
        </p:nvSpPr>
        <p:spPr>
          <a:xfrm>
            <a:off x="542236" y="1757281"/>
            <a:ext cx="659652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What are some of your favorite affirmations?</a:t>
            </a: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8570" y="491724"/>
            <a:ext cx="680784" cy="3902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406488" y="245546"/>
            <a:ext cx="4346358" cy="7385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019"/>
              </a:lnSpc>
            </a:pPr>
            <a:r>
              <a:rPr lang="en-US" sz="4299">
                <a:solidFill>
                  <a:srgbClr val="D16F8B"/>
                </a:solidFill>
                <a:latin typeface="League Spartan"/>
              </a:rPr>
              <a:t>Workbook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523593" y="2960606"/>
            <a:ext cx="268224" cy="268224"/>
            <a:chOff x="0" y="0"/>
            <a:chExt cx="6350000" cy="6350000"/>
          </a:xfrm>
        </p:grpSpPr>
        <p:sp>
          <p:nvSpPr>
            <p:cNvPr id="7" name="Freeform 7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D16F8B"/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523593" y="3686659"/>
            <a:ext cx="268224" cy="268224"/>
            <a:chOff x="0" y="0"/>
            <a:chExt cx="6350000" cy="6350000"/>
          </a:xfrm>
        </p:grpSpPr>
        <p:sp>
          <p:nvSpPr>
            <p:cNvPr id="9" name="Freeform 9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D16F8B"/>
            </a:solidFill>
          </p:spPr>
        </p:sp>
      </p:grpSp>
      <p:grpSp>
        <p:nvGrpSpPr>
          <p:cNvPr id="10" name="Group 10"/>
          <p:cNvGrpSpPr/>
          <p:nvPr/>
        </p:nvGrpSpPr>
        <p:grpSpPr>
          <a:xfrm>
            <a:off x="523593" y="4390863"/>
            <a:ext cx="268224" cy="268224"/>
            <a:chOff x="0" y="0"/>
            <a:chExt cx="6350000" cy="6350000"/>
          </a:xfrm>
        </p:grpSpPr>
        <p:sp>
          <p:nvSpPr>
            <p:cNvPr id="11" name="Freeform 11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D16F8B"/>
            </a:solidFill>
          </p:spPr>
        </p:sp>
      </p:grpSp>
      <p:grpSp>
        <p:nvGrpSpPr>
          <p:cNvPr id="12" name="Group 12"/>
          <p:cNvGrpSpPr/>
          <p:nvPr/>
        </p:nvGrpSpPr>
        <p:grpSpPr>
          <a:xfrm>
            <a:off x="523593" y="5121653"/>
            <a:ext cx="268224" cy="268224"/>
            <a:chOff x="0" y="0"/>
            <a:chExt cx="6350000" cy="6350000"/>
          </a:xfrm>
        </p:grpSpPr>
        <p:sp>
          <p:nvSpPr>
            <p:cNvPr id="13" name="Freeform 13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D16F8B"/>
            </a:solidFill>
          </p:spPr>
        </p:sp>
      </p:grpSp>
      <p:grpSp>
        <p:nvGrpSpPr>
          <p:cNvPr id="14" name="Group 14"/>
          <p:cNvGrpSpPr/>
          <p:nvPr/>
        </p:nvGrpSpPr>
        <p:grpSpPr>
          <a:xfrm>
            <a:off x="523593" y="5839457"/>
            <a:ext cx="268224" cy="268224"/>
            <a:chOff x="0" y="0"/>
            <a:chExt cx="6350000" cy="6350000"/>
          </a:xfrm>
        </p:grpSpPr>
        <p:sp>
          <p:nvSpPr>
            <p:cNvPr id="15" name="Freeform 15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D16F8B"/>
            </a:solidFill>
          </p:spPr>
        </p:sp>
      </p:grpSp>
      <p:sp>
        <p:nvSpPr>
          <p:cNvPr id="16" name="AutoShape 16"/>
          <p:cNvSpPr/>
          <p:nvPr/>
        </p:nvSpPr>
        <p:spPr>
          <a:xfrm>
            <a:off x="791821" y="3214542"/>
            <a:ext cx="6346938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791817" y="3945358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791817" y="4649562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791817" y="5380352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791817" y="6098156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grpSp>
        <p:nvGrpSpPr>
          <p:cNvPr id="21" name="Group 21"/>
          <p:cNvGrpSpPr/>
          <p:nvPr/>
        </p:nvGrpSpPr>
        <p:grpSpPr>
          <a:xfrm>
            <a:off x="523593" y="6574406"/>
            <a:ext cx="268224" cy="268224"/>
            <a:chOff x="0" y="0"/>
            <a:chExt cx="6350000" cy="6350000"/>
          </a:xfrm>
        </p:grpSpPr>
        <p:sp>
          <p:nvSpPr>
            <p:cNvPr id="22" name="Freeform 22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D16F8B"/>
            </a:solidFill>
          </p:spPr>
        </p:sp>
      </p:grpSp>
      <p:grpSp>
        <p:nvGrpSpPr>
          <p:cNvPr id="23" name="Group 23"/>
          <p:cNvGrpSpPr/>
          <p:nvPr/>
        </p:nvGrpSpPr>
        <p:grpSpPr>
          <a:xfrm>
            <a:off x="523593" y="7300460"/>
            <a:ext cx="268224" cy="268224"/>
            <a:chOff x="0" y="0"/>
            <a:chExt cx="6350000" cy="6350000"/>
          </a:xfrm>
        </p:grpSpPr>
        <p:sp>
          <p:nvSpPr>
            <p:cNvPr id="24" name="Freeform 24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D16F8B"/>
            </a:solidFill>
          </p:spPr>
        </p:sp>
      </p:grpSp>
      <p:grpSp>
        <p:nvGrpSpPr>
          <p:cNvPr id="25" name="Group 25"/>
          <p:cNvGrpSpPr/>
          <p:nvPr/>
        </p:nvGrpSpPr>
        <p:grpSpPr>
          <a:xfrm>
            <a:off x="523593" y="8004663"/>
            <a:ext cx="268224" cy="268224"/>
            <a:chOff x="0" y="0"/>
            <a:chExt cx="6350000" cy="6350000"/>
          </a:xfrm>
        </p:grpSpPr>
        <p:sp>
          <p:nvSpPr>
            <p:cNvPr id="26" name="Freeform 26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D16F8B"/>
            </a:solidFill>
          </p:spPr>
        </p:sp>
      </p:grpSp>
      <p:grpSp>
        <p:nvGrpSpPr>
          <p:cNvPr id="27" name="Group 27"/>
          <p:cNvGrpSpPr/>
          <p:nvPr/>
        </p:nvGrpSpPr>
        <p:grpSpPr>
          <a:xfrm>
            <a:off x="523593" y="8735454"/>
            <a:ext cx="268224" cy="268224"/>
            <a:chOff x="0" y="0"/>
            <a:chExt cx="6350000" cy="6350000"/>
          </a:xfrm>
        </p:grpSpPr>
        <p:sp>
          <p:nvSpPr>
            <p:cNvPr id="28" name="Freeform 28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D16F8B"/>
            </a:solidFill>
          </p:spPr>
        </p:sp>
      </p:grpSp>
      <p:grpSp>
        <p:nvGrpSpPr>
          <p:cNvPr id="29" name="Group 29"/>
          <p:cNvGrpSpPr/>
          <p:nvPr/>
        </p:nvGrpSpPr>
        <p:grpSpPr>
          <a:xfrm>
            <a:off x="523593" y="9453258"/>
            <a:ext cx="268224" cy="268224"/>
            <a:chOff x="0" y="0"/>
            <a:chExt cx="6350000" cy="6350000"/>
          </a:xfrm>
        </p:grpSpPr>
        <p:sp>
          <p:nvSpPr>
            <p:cNvPr id="30" name="Freeform 30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D16F8B"/>
            </a:solidFill>
          </p:spPr>
        </p:sp>
      </p:grpSp>
      <p:sp>
        <p:nvSpPr>
          <p:cNvPr id="31" name="AutoShape 31"/>
          <p:cNvSpPr/>
          <p:nvPr/>
        </p:nvSpPr>
        <p:spPr>
          <a:xfrm>
            <a:off x="791821" y="6828343"/>
            <a:ext cx="6346938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2" name="AutoShape 32"/>
          <p:cNvSpPr/>
          <p:nvPr/>
        </p:nvSpPr>
        <p:spPr>
          <a:xfrm>
            <a:off x="791817" y="7559159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3" name="AutoShape 33"/>
          <p:cNvSpPr/>
          <p:nvPr/>
        </p:nvSpPr>
        <p:spPr>
          <a:xfrm>
            <a:off x="791817" y="8263362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4" name="AutoShape 34"/>
          <p:cNvSpPr/>
          <p:nvPr/>
        </p:nvSpPr>
        <p:spPr>
          <a:xfrm>
            <a:off x="791817" y="8994153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5" name="AutoShape 35"/>
          <p:cNvSpPr/>
          <p:nvPr/>
        </p:nvSpPr>
        <p:spPr>
          <a:xfrm>
            <a:off x="791817" y="9711957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6" name="TextBox 36"/>
          <p:cNvSpPr txBox="1"/>
          <p:nvPr/>
        </p:nvSpPr>
        <p:spPr>
          <a:xfrm>
            <a:off x="542236" y="1757281"/>
            <a:ext cx="6596523" cy="7988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What are some blanket/umbrella affirmations you enjoy?</a:t>
            </a: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8570" y="491724"/>
            <a:ext cx="680784" cy="3902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406488" y="245546"/>
            <a:ext cx="4346358" cy="7385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019"/>
              </a:lnSpc>
            </a:pPr>
            <a:r>
              <a:rPr lang="en-US" sz="4299">
                <a:solidFill>
                  <a:srgbClr val="D16F8B"/>
                </a:solidFill>
                <a:latin typeface="League Spartan"/>
              </a:rPr>
              <a:t>Workbook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421241" y="2754138"/>
            <a:ext cx="6717518" cy="2890863"/>
            <a:chOff x="0" y="0"/>
            <a:chExt cx="3007516" cy="1294275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421241" y="7280264"/>
            <a:ext cx="6717518" cy="2890863"/>
            <a:chOff x="0" y="0"/>
            <a:chExt cx="3007516" cy="129427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10" name="TextBox 10"/>
          <p:cNvSpPr txBox="1"/>
          <p:nvPr/>
        </p:nvSpPr>
        <p:spPr>
          <a:xfrm>
            <a:off x="421241" y="1803205"/>
            <a:ext cx="6717518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What is your method for using affirmations?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421241" y="6327623"/>
            <a:ext cx="6717518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How do you struggle with using affirmations?</a:t>
            </a: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8570" y="491724"/>
            <a:ext cx="680784" cy="3902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406488" y="245546"/>
            <a:ext cx="4346358" cy="7385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019"/>
              </a:lnSpc>
            </a:pPr>
            <a:r>
              <a:rPr lang="en-US" sz="4299">
                <a:solidFill>
                  <a:srgbClr val="D16F8B"/>
                </a:solidFill>
                <a:latin typeface="League Spartan"/>
              </a:rPr>
              <a:t>Workbook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421241" y="2754138"/>
            <a:ext cx="6717518" cy="2890863"/>
            <a:chOff x="0" y="0"/>
            <a:chExt cx="3007516" cy="1294275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421241" y="7280264"/>
            <a:ext cx="6717518" cy="2890863"/>
            <a:chOff x="0" y="0"/>
            <a:chExt cx="3007516" cy="129427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10" name="TextBox 10"/>
          <p:cNvSpPr txBox="1"/>
          <p:nvPr/>
        </p:nvSpPr>
        <p:spPr>
          <a:xfrm>
            <a:off x="421241" y="1803205"/>
            <a:ext cx="6717518" cy="7988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How can you better fit affirmations into your daily routine?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421241" y="6327623"/>
            <a:ext cx="6717518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What success have you found using affirmations?</a:t>
            </a: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8570" y="491724"/>
            <a:ext cx="680784" cy="3902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406488" y="245546"/>
            <a:ext cx="4346358" cy="7385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019"/>
              </a:lnSpc>
            </a:pPr>
            <a:r>
              <a:rPr lang="en-US" sz="4299">
                <a:solidFill>
                  <a:srgbClr val="D16F8B"/>
                </a:solidFill>
                <a:latin typeface="League Spartan"/>
              </a:rPr>
              <a:t>Workbook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421241" y="2754138"/>
            <a:ext cx="6717518" cy="2890863"/>
            <a:chOff x="0" y="0"/>
            <a:chExt cx="3007516" cy="1294275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421241" y="7280264"/>
            <a:ext cx="6717518" cy="2890863"/>
            <a:chOff x="0" y="0"/>
            <a:chExt cx="3007516" cy="129427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10" name="TextBox 10"/>
          <p:cNvSpPr txBox="1"/>
          <p:nvPr/>
        </p:nvSpPr>
        <p:spPr>
          <a:xfrm>
            <a:off x="421241" y="1803205"/>
            <a:ext cx="6717518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Have you tried scripting for manifesting?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421241" y="6327623"/>
            <a:ext cx="6717518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What do you like about scripting?</a:t>
            </a: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8570" y="491724"/>
            <a:ext cx="680784" cy="3902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406488" y="245546"/>
            <a:ext cx="4346358" cy="7385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019"/>
              </a:lnSpc>
            </a:pPr>
            <a:r>
              <a:rPr lang="en-US" sz="4299">
                <a:solidFill>
                  <a:srgbClr val="D16F8B"/>
                </a:solidFill>
                <a:latin typeface="League Spartan"/>
              </a:rPr>
              <a:t>Workbook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421241" y="2754138"/>
            <a:ext cx="6717518" cy="2890863"/>
            <a:chOff x="0" y="0"/>
            <a:chExt cx="3007516" cy="1294275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421241" y="7280264"/>
            <a:ext cx="6717518" cy="2890863"/>
            <a:chOff x="0" y="0"/>
            <a:chExt cx="3007516" cy="129427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10" name="TextBox 10"/>
          <p:cNvSpPr txBox="1"/>
          <p:nvPr/>
        </p:nvSpPr>
        <p:spPr>
          <a:xfrm>
            <a:off x="421241" y="1803205"/>
            <a:ext cx="6717518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What do you not like about scripting?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421241" y="6327623"/>
            <a:ext cx="6717518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What method of scripting do you use?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8570" y="491724"/>
            <a:ext cx="680784" cy="3902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406488" y="245546"/>
            <a:ext cx="4346358" cy="7385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019"/>
              </a:lnSpc>
            </a:pPr>
            <a:r>
              <a:rPr lang="en-US" sz="4299">
                <a:solidFill>
                  <a:srgbClr val="D16F8B"/>
                </a:solidFill>
                <a:latin typeface="League Spartan"/>
              </a:rPr>
              <a:t>Workbook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421232" y="7249715"/>
            <a:ext cx="6717518" cy="2890863"/>
            <a:chOff x="0" y="0"/>
            <a:chExt cx="3007516" cy="1294275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8" name="TextBox 8"/>
          <p:cNvSpPr txBox="1"/>
          <p:nvPr/>
        </p:nvSpPr>
        <p:spPr>
          <a:xfrm>
            <a:off x="488590" y="6271816"/>
            <a:ext cx="6615166" cy="39877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20"/>
              </a:lnSpc>
            </a:pPr>
            <a:r>
              <a:rPr lang="en-US" sz="2300">
                <a:solidFill>
                  <a:srgbClr val="545454"/>
                </a:solidFill>
                <a:latin typeface="Glacial Indifference"/>
              </a:rPr>
              <a:t>How do you feel in this desired life?</a:t>
            </a:r>
          </a:p>
        </p:txBody>
      </p:sp>
      <p:grpSp>
        <p:nvGrpSpPr>
          <p:cNvPr id="9" name="Group 9"/>
          <p:cNvGrpSpPr/>
          <p:nvPr/>
        </p:nvGrpSpPr>
        <p:grpSpPr>
          <a:xfrm>
            <a:off x="421232" y="2680723"/>
            <a:ext cx="268224" cy="268224"/>
            <a:chOff x="0" y="0"/>
            <a:chExt cx="6350000" cy="6350000"/>
          </a:xfrm>
        </p:grpSpPr>
        <p:sp>
          <p:nvSpPr>
            <p:cNvPr id="10" name="Freeform 10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D16F8B"/>
            </a:solidFill>
          </p:spPr>
        </p:sp>
      </p:grpSp>
      <p:grpSp>
        <p:nvGrpSpPr>
          <p:cNvPr id="11" name="Group 11"/>
          <p:cNvGrpSpPr/>
          <p:nvPr/>
        </p:nvGrpSpPr>
        <p:grpSpPr>
          <a:xfrm>
            <a:off x="421232" y="3406776"/>
            <a:ext cx="268224" cy="268224"/>
            <a:chOff x="0" y="0"/>
            <a:chExt cx="6350000" cy="6350000"/>
          </a:xfrm>
        </p:grpSpPr>
        <p:sp>
          <p:nvSpPr>
            <p:cNvPr id="12" name="Freeform 12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D16F8B"/>
            </a:solidFill>
          </p:spPr>
        </p:sp>
      </p:grpSp>
      <p:grpSp>
        <p:nvGrpSpPr>
          <p:cNvPr id="13" name="Group 13"/>
          <p:cNvGrpSpPr/>
          <p:nvPr/>
        </p:nvGrpSpPr>
        <p:grpSpPr>
          <a:xfrm>
            <a:off x="421232" y="4110980"/>
            <a:ext cx="268224" cy="268224"/>
            <a:chOff x="0" y="0"/>
            <a:chExt cx="6350000" cy="6350000"/>
          </a:xfrm>
        </p:grpSpPr>
        <p:sp>
          <p:nvSpPr>
            <p:cNvPr id="14" name="Freeform 14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D16F8B"/>
            </a:solidFill>
          </p:spPr>
        </p:sp>
      </p:grpSp>
      <p:grpSp>
        <p:nvGrpSpPr>
          <p:cNvPr id="15" name="Group 15"/>
          <p:cNvGrpSpPr/>
          <p:nvPr/>
        </p:nvGrpSpPr>
        <p:grpSpPr>
          <a:xfrm>
            <a:off x="421232" y="4841770"/>
            <a:ext cx="268224" cy="268224"/>
            <a:chOff x="0" y="0"/>
            <a:chExt cx="6350000" cy="6350000"/>
          </a:xfrm>
        </p:grpSpPr>
        <p:sp>
          <p:nvSpPr>
            <p:cNvPr id="16" name="Freeform 16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D16F8B"/>
            </a:solidFill>
          </p:spPr>
        </p:sp>
      </p:grpSp>
      <p:grpSp>
        <p:nvGrpSpPr>
          <p:cNvPr id="17" name="Group 17"/>
          <p:cNvGrpSpPr/>
          <p:nvPr/>
        </p:nvGrpSpPr>
        <p:grpSpPr>
          <a:xfrm>
            <a:off x="421232" y="5559574"/>
            <a:ext cx="268224" cy="268224"/>
            <a:chOff x="0" y="0"/>
            <a:chExt cx="6350000" cy="6350000"/>
          </a:xfrm>
        </p:grpSpPr>
        <p:sp>
          <p:nvSpPr>
            <p:cNvPr id="18" name="Freeform 18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D16F8B"/>
            </a:solidFill>
          </p:spPr>
        </p:sp>
      </p:grpSp>
      <p:sp>
        <p:nvSpPr>
          <p:cNvPr id="19" name="AutoShape 19"/>
          <p:cNvSpPr/>
          <p:nvPr/>
        </p:nvSpPr>
        <p:spPr>
          <a:xfrm>
            <a:off x="689459" y="2934659"/>
            <a:ext cx="6346938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689456" y="3665475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689456" y="4369679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689456" y="5100469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689456" y="5818273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TextBox 24"/>
          <p:cNvSpPr txBox="1"/>
          <p:nvPr/>
        </p:nvSpPr>
        <p:spPr>
          <a:xfrm>
            <a:off x="421232" y="1705998"/>
            <a:ext cx="6615166" cy="39877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20"/>
              </a:lnSpc>
            </a:pPr>
            <a:r>
              <a:rPr lang="en-US" sz="2300">
                <a:solidFill>
                  <a:srgbClr val="545454"/>
                </a:solidFill>
                <a:latin typeface="Glacial Indifference"/>
              </a:rPr>
              <a:t>Write a short summary of your desired life.</a:t>
            </a: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8570" y="491724"/>
            <a:ext cx="680784" cy="3902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406488" y="245546"/>
            <a:ext cx="4346358" cy="7385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019"/>
              </a:lnSpc>
            </a:pPr>
            <a:r>
              <a:rPr lang="en-US" sz="4299">
                <a:solidFill>
                  <a:srgbClr val="D16F8B"/>
                </a:solidFill>
                <a:latin typeface="League Spartan"/>
              </a:rPr>
              <a:t>Workbook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421241" y="2754138"/>
            <a:ext cx="6717518" cy="2890863"/>
            <a:chOff x="0" y="0"/>
            <a:chExt cx="3007516" cy="1294275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421241" y="7280264"/>
            <a:ext cx="6717518" cy="2890863"/>
            <a:chOff x="0" y="0"/>
            <a:chExt cx="3007516" cy="129427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10" name="TextBox 10"/>
          <p:cNvSpPr txBox="1"/>
          <p:nvPr/>
        </p:nvSpPr>
        <p:spPr>
          <a:xfrm>
            <a:off x="421241" y="1803205"/>
            <a:ext cx="6717518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Have you tried combining affirmations with scripting?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421241" y="6327623"/>
            <a:ext cx="6717518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Does scripting make it easier for you to visualize?</a:t>
            </a: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8570" y="491724"/>
            <a:ext cx="680784" cy="3902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406488" y="245546"/>
            <a:ext cx="4346358" cy="7385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019"/>
              </a:lnSpc>
            </a:pPr>
            <a:r>
              <a:rPr lang="en-US" sz="4299">
                <a:solidFill>
                  <a:srgbClr val="D16F8B"/>
                </a:solidFill>
                <a:latin typeface="League Spartan"/>
              </a:rPr>
              <a:t>Workbook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421241" y="2754138"/>
            <a:ext cx="6717518" cy="2890863"/>
            <a:chOff x="0" y="0"/>
            <a:chExt cx="3007516" cy="1294275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421241" y="7280264"/>
            <a:ext cx="6717518" cy="2890863"/>
            <a:chOff x="0" y="0"/>
            <a:chExt cx="3007516" cy="129427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10" name="TextBox 10"/>
          <p:cNvSpPr txBox="1"/>
          <p:nvPr/>
        </p:nvSpPr>
        <p:spPr>
          <a:xfrm>
            <a:off x="421241" y="1803205"/>
            <a:ext cx="6717518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What is your experience with visualizing?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421241" y="6327623"/>
            <a:ext cx="6717518" cy="7988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Do you struggle seeing a vision of your manifestation?</a:t>
            </a:r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8570" y="491724"/>
            <a:ext cx="680784" cy="3902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406488" y="245546"/>
            <a:ext cx="4346358" cy="7385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019"/>
              </a:lnSpc>
            </a:pPr>
            <a:r>
              <a:rPr lang="en-US" sz="4299">
                <a:solidFill>
                  <a:srgbClr val="D16F8B"/>
                </a:solidFill>
                <a:latin typeface="League Spartan"/>
              </a:rPr>
              <a:t>Workbook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421241" y="2754138"/>
            <a:ext cx="6717518" cy="2890863"/>
            <a:chOff x="0" y="0"/>
            <a:chExt cx="3007516" cy="1294275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421241" y="7280264"/>
            <a:ext cx="6717518" cy="2890863"/>
            <a:chOff x="0" y="0"/>
            <a:chExt cx="3007516" cy="129427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10" name="TextBox 10"/>
          <p:cNvSpPr txBox="1"/>
          <p:nvPr/>
        </p:nvSpPr>
        <p:spPr>
          <a:xfrm>
            <a:off x="421241" y="1803205"/>
            <a:ext cx="6717518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Do you ever daydream?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421241" y="6327623"/>
            <a:ext cx="6717518" cy="7988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Are your visualizations of one specific thing or your life as a whole?</a:t>
            </a:r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8570" y="491724"/>
            <a:ext cx="680784" cy="3902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406488" y="245546"/>
            <a:ext cx="4346358" cy="7385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019"/>
              </a:lnSpc>
            </a:pPr>
            <a:r>
              <a:rPr lang="en-US" sz="4299">
                <a:solidFill>
                  <a:srgbClr val="D16F8B"/>
                </a:solidFill>
                <a:latin typeface="League Spartan"/>
              </a:rPr>
              <a:t>Workbook</a:t>
            </a:r>
          </a:p>
        </p:txBody>
      </p:sp>
      <p:sp>
        <p:nvSpPr>
          <p:cNvPr id="6" name="AutoShape 6"/>
          <p:cNvSpPr/>
          <p:nvPr/>
        </p:nvSpPr>
        <p:spPr>
          <a:xfrm>
            <a:off x="406482" y="3089511"/>
            <a:ext cx="6717499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406482" y="3443366"/>
            <a:ext cx="6717499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6482" y="3788397"/>
            <a:ext cx="6717505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6482" y="4137841"/>
            <a:ext cx="6717505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06482" y="4482871"/>
            <a:ext cx="6717512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6482" y="4836727"/>
            <a:ext cx="6717512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6482" y="5181758"/>
            <a:ext cx="6717518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06482" y="554443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6482" y="5893023"/>
            <a:ext cx="6771357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6482" y="6238054"/>
            <a:ext cx="6771363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06482" y="6587497"/>
            <a:ext cx="6771363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6482" y="6932528"/>
            <a:ext cx="677137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6482" y="7286384"/>
            <a:ext cx="677137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06482" y="7631415"/>
            <a:ext cx="677137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6482" y="7976446"/>
            <a:ext cx="677137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6482" y="8320618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06482" y="867447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6482" y="9019505"/>
            <a:ext cx="677651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482" y="9364535"/>
            <a:ext cx="677651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06482" y="9706035"/>
            <a:ext cx="6741877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406482" y="10051066"/>
            <a:ext cx="6741877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TextBox 27"/>
          <p:cNvSpPr txBox="1"/>
          <p:nvPr/>
        </p:nvSpPr>
        <p:spPr>
          <a:xfrm>
            <a:off x="426819" y="1947781"/>
            <a:ext cx="6735842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Describe what you would visualize for your dream life.</a:t>
            </a:r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8570" y="491724"/>
            <a:ext cx="680784" cy="3902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406488" y="245546"/>
            <a:ext cx="4346358" cy="7385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019"/>
              </a:lnSpc>
            </a:pPr>
            <a:r>
              <a:rPr lang="en-US" sz="4299">
                <a:solidFill>
                  <a:srgbClr val="D16F8B"/>
                </a:solidFill>
                <a:latin typeface="League Spartan"/>
              </a:rPr>
              <a:t>Workbook</a:t>
            </a:r>
          </a:p>
        </p:txBody>
      </p:sp>
      <p:sp>
        <p:nvSpPr>
          <p:cNvPr id="6" name="AutoShape 6"/>
          <p:cNvSpPr/>
          <p:nvPr/>
        </p:nvSpPr>
        <p:spPr>
          <a:xfrm>
            <a:off x="406482" y="3089511"/>
            <a:ext cx="6717499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406482" y="3443366"/>
            <a:ext cx="6717499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6482" y="3788397"/>
            <a:ext cx="6717505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6482" y="4137841"/>
            <a:ext cx="6717505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06482" y="4482871"/>
            <a:ext cx="6717512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6482" y="4836727"/>
            <a:ext cx="6717512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6482" y="5181758"/>
            <a:ext cx="6717518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06482" y="554443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6482" y="5893023"/>
            <a:ext cx="6771357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6482" y="6238054"/>
            <a:ext cx="6771363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06482" y="6587497"/>
            <a:ext cx="6771363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6482" y="6932528"/>
            <a:ext cx="677137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6482" y="7286384"/>
            <a:ext cx="677137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06482" y="7631415"/>
            <a:ext cx="677137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6482" y="7976446"/>
            <a:ext cx="677137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6482" y="8320618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06482" y="867447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6482" y="9019505"/>
            <a:ext cx="677651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482" y="9364535"/>
            <a:ext cx="677651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06482" y="9706035"/>
            <a:ext cx="6741877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406482" y="10051066"/>
            <a:ext cx="6741877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TextBox 27"/>
          <p:cNvSpPr txBox="1"/>
          <p:nvPr/>
        </p:nvSpPr>
        <p:spPr>
          <a:xfrm>
            <a:off x="29480" y="1947781"/>
            <a:ext cx="7530520" cy="7988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Describe what you would visualize if you were truly happy and fulfilled.</a:t>
            </a:r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8570" y="491724"/>
            <a:ext cx="680784" cy="3902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406488" y="245546"/>
            <a:ext cx="4346358" cy="7385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019"/>
              </a:lnSpc>
            </a:pPr>
            <a:r>
              <a:rPr lang="en-US" sz="4299">
                <a:solidFill>
                  <a:srgbClr val="D16F8B"/>
                </a:solidFill>
                <a:latin typeface="League Spartan"/>
              </a:rPr>
              <a:t>Workbook</a:t>
            </a:r>
          </a:p>
        </p:txBody>
      </p:sp>
      <p:sp>
        <p:nvSpPr>
          <p:cNvPr id="6" name="AutoShape 6"/>
          <p:cNvSpPr/>
          <p:nvPr/>
        </p:nvSpPr>
        <p:spPr>
          <a:xfrm>
            <a:off x="406482" y="3089511"/>
            <a:ext cx="6717499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406482" y="3443366"/>
            <a:ext cx="6717499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6482" y="3788397"/>
            <a:ext cx="6717505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6482" y="4137841"/>
            <a:ext cx="6717505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06482" y="4482871"/>
            <a:ext cx="6717512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6482" y="4836727"/>
            <a:ext cx="6717512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6482" y="5181758"/>
            <a:ext cx="6717518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06482" y="554443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6482" y="5893023"/>
            <a:ext cx="6771357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6482" y="6238054"/>
            <a:ext cx="6771363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06482" y="6587497"/>
            <a:ext cx="6771363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6482" y="6932528"/>
            <a:ext cx="677137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6482" y="7286384"/>
            <a:ext cx="677137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06482" y="7631415"/>
            <a:ext cx="677137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6482" y="7976446"/>
            <a:ext cx="677137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6482" y="8320618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06482" y="867447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6482" y="9019505"/>
            <a:ext cx="677651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482" y="9364535"/>
            <a:ext cx="677651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06482" y="9706035"/>
            <a:ext cx="6741877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406482" y="10051066"/>
            <a:ext cx="6741877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TextBox 27"/>
          <p:cNvSpPr txBox="1"/>
          <p:nvPr/>
        </p:nvSpPr>
        <p:spPr>
          <a:xfrm>
            <a:off x="29480" y="1947781"/>
            <a:ext cx="7530520" cy="7988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Describe what you would visualize for a lasting, loving relationship.</a:t>
            </a:r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8570" y="491724"/>
            <a:ext cx="680784" cy="3902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406488" y="245546"/>
            <a:ext cx="4346358" cy="7385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019"/>
              </a:lnSpc>
            </a:pPr>
            <a:r>
              <a:rPr lang="en-US" sz="4299">
                <a:solidFill>
                  <a:srgbClr val="D16F8B"/>
                </a:solidFill>
                <a:latin typeface="League Spartan"/>
              </a:rPr>
              <a:t>Workbook</a:t>
            </a:r>
          </a:p>
        </p:txBody>
      </p:sp>
      <p:sp>
        <p:nvSpPr>
          <p:cNvPr id="6" name="AutoShape 6"/>
          <p:cNvSpPr/>
          <p:nvPr/>
        </p:nvSpPr>
        <p:spPr>
          <a:xfrm>
            <a:off x="406482" y="3089511"/>
            <a:ext cx="6717499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406482" y="3443366"/>
            <a:ext cx="6717499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6482" y="3788397"/>
            <a:ext cx="6717505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6482" y="4137841"/>
            <a:ext cx="6717505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06482" y="4482871"/>
            <a:ext cx="6717512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6482" y="4836727"/>
            <a:ext cx="6717512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6482" y="5181758"/>
            <a:ext cx="6717518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06482" y="554443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6482" y="5893023"/>
            <a:ext cx="6771357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6482" y="6238054"/>
            <a:ext cx="6771363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06482" y="6587497"/>
            <a:ext cx="6771363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6482" y="6932528"/>
            <a:ext cx="677137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6482" y="7286384"/>
            <a:ext cx="677137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06482" y="7631415"/>
            <a:ext cx="677137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6482" y="7976446"/>
            <a:ext cx="677137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6482" y="8320618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06482" y="867447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6482" y="9019505"/>
            <a:ext cx="677651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482" y="9364535"/>
            <a:ext cx="677651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06482" y="9706035"/>
            <a:ext cx="6741877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406482" y="10051066"/>
            <a:ext cx="6741877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TextBox 27"/>
          <p:cNvSpPr txBox="1"/>
          <p:nvPr/>
        </p:nvSpPr>
        <p:spPr>
          <a:xfrm>
            <a:off x="38794" y="1947781"/>
            <a:ext cx="7511891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Describe what you would visualize for your ideal friendships.</a:t>
            </a:r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8570" y="491724"/>
            <a:ext cx="680784" cy="3902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406488" y="245546"/>
            <a:ext cx="4346358" cy="7385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019"/>
              </a:lnSpc>
            </a:pPr>
            <a:r>
              <a:rPr lang="en-US" sz="4299">
                <a:solidFill>
                  <a:srgbClr val="D16F8B"/>
                </a:solidFill>
                <a:latin typeface="League Spartan"/>
              </a:rPr>
              <a:t>Workbook</a:t>
            </a:r>
          </a:p>
        </p:txBody>
      </p:sp>
      <p:sp>
        <p:nvSpPr>
          <p:cNvPr id="6" name="AutoShape 6"/>
          <p:cNvSpPr/>
          <p:nvPr/>
        </p:nvSpPr>
        <p:spPr>
          <a:xfrm>
            <a:off x="406482" y="3089511"/>
            <a:ext cx="6717499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406482" y="3443366"/>
            <a:ext cx="6717499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6482" y="3788397"/>
            <a:ext cx="6717505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6482" y="4137841"/>
            <a:ext cx="6717505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06482" y="4482871"/>
            <a:ext cx="6717512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6482" y="4836727"/>
            <a:ext cx="6717512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6482" y="5181758"/>
            <a:ext cx="6717518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06482" y="554443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6482" y="5893023"/>
            <a:ext cx="6771357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6482" y="6238054"/>
            <a:ext cx="6771363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06482" y="6587497"/>
            <a:ext cx="6771363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6482" y="6932528"/>
            <a:ext cx="677137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6482" y="7286384"/>
            <a:ext cx="677137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06482" y="7631415"/>
            <a:ext cx="677137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6482" y="7976446"/>
            <a:ext cx="677137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6482" y="8320618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06482" y="867447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6482" y="9019505"/>
            <a:ext cx="677651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482" y="9364535"/>
            <a:ext cx="677651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06482" y="9706035"/>
            <a:ext cx="6741877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406482" y="10051066"/>
            <a:ext cx="6741877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TextBox 27"/>
          <p:cNvSpPr txBox="1"/>
          <p:nvPr/>
        </p:nvSpPr>
        <p:spPr>
          <a:xfrm>
            <a:off x="276086" y="1947781"/>
            <a:ext cx="7037308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Describe what you would visualize for your dream home.</a:t>
            </a:r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8570" y="491724"/>
            <a:ext cx="680784" cy="3902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406488" y="245546"/>
            <a:ext cx="4346358" cy="7385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019"/>
              </a:lnSpc>
            </a:pPr>
            <a:r>
              <a:rPr lang="en-US" sz="4299">
                <a:solidFill>
                  <a:srgbClr val="D16F8B"/>
                </a:solidFill>
                <a:latin typeface="League Spartan"/>
              </a:rPr>
              <a:t>Workbook</a:t>
            </a:r>
          </a:p>
        </p:txBody>
      </p:sp>
      <p:sp>
        <p:nvSpPr>
          <p:cNvPr id="6" name="AutoShape 6"/>
          <p:cNvSpPr/>
          <p:nvPr/>
        </p:nvSpPr>
        <p:spPr>
          <a:xfrm>
            <a:off x="406482" y="3089511"/>
            <a:ext cx="6717499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406482" y="3443366"/>
            <a:ext cx="6717499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6482" y="3788397"/>
            <a:ext cx="6717505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6482" y="4137841"/>
            <a:ext cx="6717505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06482" y="4482871"/>
            <a:ext cx="6717512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6482" y="4836727"/>
            <a:ext cx="6717512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6482" y="5181758"/>
            <a:ext cx="6717518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06482" y="554443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6482" y="5893023"/>
            <a:ext cx="6771357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6482" y="6238054"/>
            <a:ext cx="6771363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06482" y="6587497"/>
            <a:ext cx="6771363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6482" y="6932528"/>
            <a:ext cx="677137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6482" y="7286384"/>
            <a:ext cx="677137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06482" y="7631415"/>
            <a:ext cx="677137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6482" y="7976446"/>
            <a:ext cx="677137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6482" y="8320618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06482" y="867447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6482" y="9019505"/>
            <a:ext cx="677651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482" y="9364535"/>
            <a:ext cx="677651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06482" y="9706035"/>
            <a:ext cx="6741877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406482" y="10051066"/>
            <a:ext cx="6741877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TextBox 27"/>
          <p:cNvSpPr txBox="1"/>
          <p:nvPr/>
        </p:nvSpPr>
        <p:spPr>
          <a:xfrm>
            <a:off x="237510" y="1947781"/>
            <a:ext cx="7114461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Describe what you would visualize for your ideal lifestyle.</a:t>
            </a:r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8570" y="491724"/>
            <a:ext cx="680784" cy="3902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406488" y="245546"/>
            <a:ext cx="4346358" cy="7385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019"/>
              </a:lnSpc>
            </a:pPr>
            <a:r>
              <a:rPr lang="en-US" sz="4299">
                <a:solidFill>
                  <a:srgbClr val="D16F8B"/>
                </a:solidFill>
                <a:latin typeface="League Spartan"/>
              </a:rPr>
              <a:t>Workbook</a:t>
            </a:r>
          </a:p>
        </p:txBody>
      </p:sp>
      <p:sp>
        <p:nvSpPr>
          <p:cNvPr id="6" name="AutoShape 6"/>
          <p:cNvSpPr/>
          <p:nvPr/>
        </p:nvSpPr>
        <p:spPr>
          <a:xfrm>
            <a:off x="406482" y="3089511"/>
            <a:ext cx="6717499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406482" y="3443366"/>
            <a:ext cx="6717499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6482" y="3788397"/>
            <a:ext cx="6717505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6482" y="4137841"/>
            <a:ext cx="6717505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06482" y="4482871"/>
            <a:ext cx="6717512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6482" y="4836727"/>
            <a:ext cx="6717512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6482" y="5181758"/>
            <a:ext cx="6717518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06482" y="554443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6482" y="5893023"/>
            <a:ext cx="6771357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6482" y="6238054"/>
            <a:ext cx="6771363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06482" y="6587497"/>
            <a:ext cx="6771363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6482" y="6932528"/>
            <a:ext cx="677137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6482" y="7286384"/>
            <a:ext cx="677137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06482" y="7631415"/>
            <a:ext cx="677137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6482" y="7976446"/>
            <a:ext cx="677137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6482" y="8320618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06482" y="867447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6482" y="9019505"/>
            <a:ext cx="677651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482" y="9364535"/>
            <a:ext cx="677651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06482" y="9706035"/>
            <a:ext cx="6741877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406482" y="10051066"/>
            <a:ext cx="6741877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TextBox 27"/>
          <p:cNvSpPr txBox="1"/>
          <p:nvPr/>
        </p:nvSpPr>
        <p:spPr>
          <a:xfrm>
            <a:off x="29480" y="1947781"/>
            <a:ext cx="7530520" cy="7988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Describe what you would visualize for your ideal appearance.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8570" y="491724"/>
            <a:ext cx="680784" cy="3902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406488" y="245546"/>
            <a:ext cx="4346358" cy="7385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019"/>
              </a:lnSpc>
            </a:pPr>
            <a:r>
              <a:rPr lang="en-US" sz="4299">
                <a:solidFill>
                  <a:srgbClr val="D16F8B"/>
                </a:solidFill>
                <a:latin typeface="League Spartan"/>
              </a:rPr>
              <a:t>Workbook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421241" y="2754138"/>
            <a:ext cx="6717518" cy="2890863"/>
            <a:chOff x="0" y="0"/>
            <a:chExt cx="3007516" cy="1294275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421241" y="7280264"/>
            <a:ext cx="6717518" cy="2890863"/>
            <a:chOff x="0" y="0"/>
            <a:chExt cx="3007516" cy="129427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10" name="TextBox 10"/>
          <p:cNvSpPr txBox="1"/>
          <p:nvPr/>
        </p:nvSpPr>
        <p:spPr>
          <a:xfrm>
            <a:off x="421241" y="1803205"/>
            <a:ext cx="6717518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What convinced you that your dreams are possible?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421241" y="6327623"/>
            <a:ext cx="6717518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When did you first find out about manifesting?</a:t>
            </a:r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8570" y="491724"/>
            <a:ext cx="680784" cy="3902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406488" y="245546"/>
            <a:ext cx="4346358" cy="7385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019"/>
              </a:lnSpc>
            </a:pPr>
            <a:r>
              <a:rPr lang="en-US" sz="4299">
                <a:solidFill>
                  <a:srgbClr val="D16F8B"/>
                </a:solidFill>
                <a:latin typeface="League Spartan"/>
              </a:rPr>
              <a:t>Workbook</a:t>
            </a:r>
          </a:p>
        </p:txBody>
      </p:sp>
      <p:sp>
        <p:nvSpPr>
          <p:cNvPr id="6" name="AutoShape 6"/>
          <p:cNvSpPr/>
          <p:nvPr/>
        </p:nvSpPr>
        <p:spPr>
          <a:xfrm>
            <a:off x="406482" y="3089511"/>
            <a:ext cx="6717499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406482" y="3443366"/>
            <a:ext cx="6717499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6482" y="3788397"/>
            <a:ext cx="6717505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6482" y="4137841"/>
            <a:ext cx="6717505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06482" y="4482871"/>
            <a:ext cx="6717512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6482" y="4836727"/>
            <a:ext cx="6717512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6482" y="5181758"/>
            <a:ext cx="6717518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06482" y="554443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6482" y="5893023"/>
            <a:ext cx="6771357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6482" y="6238054"/>
            <a:ext cx="6771363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06482" y="6587497"/>
            <a:ext cx="6771363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6482" y="6932528"/>
            <a:ext cx="677137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6482" y="7286384"/>
            <a:ext cx="677137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06482" y="7631415"/>
            <a:ext cx="677137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6482" y="7976446"/>
            <a:ext cx="677137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6482" y="8320618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06482" y="867447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6482" y="9019505"/>
            <a:ext cx="677651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482" y="9364535"/>
            <a:ext cx="677651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06482" y="9706035"/>
            <a:ext cx="6741877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406482" y="10051066"/>
            <a:ext cx="6741877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TextBox 27"/>
          <p:cNvSpPr txBox="1"/>
          <p:nvPr/>
        </p:nvSpPr>
        <p:spPr>
          <a:xfrm>
            <a:off x="303708" y="1947781"/>
            <a:ext cx="698206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Describe what you would visualize for your ideal career.</a:t>
            </a:r>
          </a:p>
        </p:txBody>
      </p: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8570" y="491724"/>
            <a:ext cx="680784" cy="3902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406488" y="245546"/>
            <a:ext cx="4346358" cy="7385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019"/>
              </a:lnSpc>
            </a:pPr>
            <a:r>
              <a:rPr lang="en-US" sz="4299">
                <a:solidFill>
                  <a:srgbClr val="D16F8B"/>
                </a:solidFill>
                <a:latin typeface="League Spartan"/>
              </a:rPr>
              <a:t>Workbook</a:t>
            </a:r>
          </a:p>
        </p:txBody>
      </p:sp>
      <p:sp>
        <p:nvSpPr>
          <p:cNvPr id="6" name="AutoShape 6"/>
          <p:cNvSpPr/>
          <p:nvPr/>
        </p:nvSpPr>
        <p:spPr>
          <a:xfrm>
            <a:off x="406482" y="3089511"/>
            <a:ext cx="6717499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406482" y="3443366"/>
            <a:ext cx="6717499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6482" y="3788397"/>
            <a:ext cx="6717505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6482" y="4137841"/>
            <a:ext cx="6717505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06482" y="4482871"/>
            <a:ext cx="6717512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6482" y="4836727"/>
            <a:ext cx="6717512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6482" y="5181758"/>
            <a:ext cx="6717518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06482" y="554443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6482" y="5893023"/>
            <a:ext cx="6771357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6482" y="6238054"/>
            <a:ext cx="6771363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06482" y="6587497"/>
            <a:ext cx="6771363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6482" y="6932528"/>
            <a:ext cx="677137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6482" y="7286384"/>
            <a:ext cx="677137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06482" y="7631415"/>
            <a:ext cx="677137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6482" y="7976446"/>
            <a:ext cx="677137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6482" y="8320618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06482" y="867447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6482" y="9019505"/>
            <a:ext cx="677651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482" y="9364535"/>
            <a:ext cx="677651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06482" y="9706035"/>
            <a:ext cx="6741877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406482" y="10051066"/>
            <a:ext cx="6741877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TextBox 27"/>
          <p:cNvSpPr txBox="1"/>
          <p:nvPr/>
        </p:nvSpPr>
        <p:spPr>
          <a:xfrm>
            <a:off x="376983" y="1747756"/>
            <a:ext cx="6806015" cy="7988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Describe what you would visualize for abundance in your life.</a:t>
            </a:r>
          </a:p>
        </p:txBody>
      </p:sp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8570" y="491724"/>
            <a:ext cx="680784" cy="3902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406488" y="245546"/>
            <a:ext cx="4346358" cy="7385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019"/>
              </a:lnSpc>
            </a:pPr>
            <a:r>
              <a:rPr lang="en-US" sz="4299">
                <a:solidFill>
                  <a:srgbClr val="D16F8B"/>
                </a:solidFill>
                <a:latin typeface="League Spartan"/>
              </a:rPr>
              <a:t>Workbook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421241" y="2754138"/>
            <a:ext cx="6717518" cy="2890863"/>
            <a:chOff x="0" y="0"/>
            <a:chExt cx="3007516" cy="1294275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421241" y="7280264"/>
            <a:ext cx="6717518" cy="2890863"/>
            <a:chOff x="0" y="0"/>
            <a:chExt cx="3007516" cy="129427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10" name="TextBox 10"/>
          <p:cNvSpPr txBox="1"/>
          <p:nvPr/>
        </p:nvSpPr>
        <p:spPr>
          <a:xfrm>
            <a:off x="421241" y="1803205"/>
            <a:ext cx="6717518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What is keeping you motivated with manifesting?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421241" y="6327623"/>
            <a:ext cx="6717518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When do you tend to lose focus with affirming?</a:t>
            </a:r>
          </a:p>
        </p:txBody>
      </p:sp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8570" y="491724"/>
            <a:ext cx="680784" cy="3902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406488" y="245546"/>
            <a:ext cx="4346358" cy="7385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019"/>
              </a:lnSpc>
            </a:pPr>
            <a:r>
              <a:rPr lang="en-US" sz="4299">
                <a:solidFill>
                  <a:srgbClr val="D16F8B"/>
                </a:solidFill>
                <a:latin typeface="League Spartan"/>
              </a:rPr>
              <a:t>Workbook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421241" y="2754138"/>
            <a:ext cx="6717518" cy="2890863"/>
            <a:chOff x="0" y="0"/>
            <a:chExt cx="3007516" cy="1294275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421241" y="7280264"/>
            <a:ext cx="6717518" cy="2890863"/>
            <a:chOff x="0" y="0"/>
            <a:chExt cx="3007516" cy="129427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10" name="TextBox 10"/>
          <p:cNvSpPr txBox="1"/>
          <p:nvPr/>
        </p:nvSpPr>
        <p:spPr>
          <a:xfrm>
            <a:off x="421241" y="1803205"/>
            <a:ext cx="6717518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How often are you affirming?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421241" y="6327623"/>
            <a:ext cx="6717518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Do you saturate your mind?</a:t>
            </a:r>
          </a:p>
        </p:txBody>
      </p:sp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8570" y="491724"/>
            <a:ext cx="680784" cy="3902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406488" y="245546"/>
            <a:ext cx="4346358" cy="7385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019"/>
              </a:lnSpc>
            </a:pPr>
            <a:r>
              <a:rPr lang="en-US" sz="4299">
                <a:solidFill>
                  <a:srgbClr val="D16F8B"/>
                </a:solidFill>
                <a:latin typeface="League Spartan"/>
              </a:rPr>
              <a:t>Workbook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421232" y="7249715"/>
            <a:ext cx="6717518" cy="2890863"/>
            <a:chOff x="0" y="0"/>
            <a:chExt cx="3007516" cy="1294275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8" name="TextBox 8"/>
          <p:cNvSpPr txBox="1"/>
          <p:nvPr/>
        </p:nvSpPr>
        <p:spPr>
          <a:xfrm>
            <a:off x="488590" y="6271816"/>
            <a:ext cx="6615166" cy="39877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20"/>
              </a:lnSpc>
            </a:pPr>
            <a:r>
              <a:rPr lang="en-US" sz="2300">
                <a:solidFill>
                  <a:srgbClr val="545454"/>
                </a:solidFill>
                <a:latin typeface="Glacial Indifference"/>
              </a:rPr>
              <a:t>Is affirming helping you to change your thoughts?</a:t>
            </a:r>
          </a:p>
        </p:txBody>
      </p:sp>
      <p:grpSp>
        <p:nvGrpSpPr>
          <p:cNvPr id="9" name="Group 9"/>
          <p:cNvGrpSpPr/>
          <p:nvPr/>
        </p:nvGrpSpPr>
        <p:grpSpPr>
          <a:xfrm>
            <a:off x="421232" y="2680723"/>
            <a:ext cx="268224" cy="268224"/>
            <a:chOff x="0" y="0"/>
            <a:chExt cx="6350000" cy="6350000"/>
          </a:xfrm>
        </p:grpSpPr>
        <p:sp>
          <p:nvSpPr>
            <p:cNvPr id="10" name="Freeform 10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D16F8B"/>
            </a:solidFill>
          </p:spPr>
        </p:sp>
      </p:grpSp>
      <p:grpSp>
        <p:nvGrpSpPr>
          <p:cNvPr id="11" name="Group 11"/>
          <p:cNvGrpSpPr/>
          <p:nvPr/>
        </p:nvGrpSpPr>
        <p:grpSpPr>
          <a:xfrm>
            <a:off x="421232" y="3406776"/>
            <a:ext cx="268224" cy="268224"/>
            <a:chOff x="0" y="0"/>
            <a:chExt cx="6350000" cy="6350000"/>
          </a:xfrm>
        </p:grpSpPr>
        <p:sp>
          <p:nvSpPr>
            <p:cNvPr id="12" name="Freeform 12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D16F8B"/>
            </a:solidFill>
          </p:spPr>
        </p:sp>
      </p:grpSp>
      <p:grpSp>
        <p:nvGrpSpPr>
          <p:cNvPr id="13" name="Group 13"/>
          <p:cNvGrpSpPr/>
          <p:nvPr/>
        </p:nvGrpSpPr>
        <p:grpSpPr>
          <a:xfrm>
            <a:off x="421232" y="4110980"/>
            <a:ext cx="268224" cy="268224"/>
            <a:chOff x="0" y="0"/>
            <a:chExt cx="6350000" cy="6350000"/>
          </a:xfrm>
        </p:grpSpPr>
        <p:sp>
          <p:nvSpPr>
            <p:cNvPr id="14" name="Freeform 14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D16F8B"/>
            </a:solidFill>
          </p:spPr>
        </p:sp>
      </p:grpSp>
      <p:grpSp>
        <p:nvGrpSpPr>
          <p:cNvPr id="15" name="Group 15"/>
          <p:cNvGrpSpPr/>
          <p:nvPr/>
        </p:nvGrpSpPr>
        <p:grpSpPr>
          <a:xfrm>
            <a:off x="421232" y="4841770"/>
            <a:ext cx="268224" cy="268224"/>
            <a:chOff x="0" y="0"/>
            <a:chExt cx="6350000" cy="6350000"/>
          </a:xfrm>
        </p:grpSpPr>
        <p:sp>
          <p:nvSpPr>
            <p:cNvPr id="16" name="Freeform 16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D16F8B"/>
            </a:solidFill>
          </p:spPr>
        </p:sp>
      </p:grpSp>
      <p:grpSp>
        <p:nvGrpSpPr>
          <p:cNvPr id="17" name="Group 17"/>
          <p:cNvGrpSpPr/>
          <p:nvPr/>
        </p:nvGrpSpPr>
        <p:grpSpPr>
          <a:xfrm>
            <a:off x="421232" y="5559574"/>
            <a:ext cx="268224" cy="268224"/>
            <a:chOff x="0" y="0"/>
            <a:chExt cx="6350000" cy="6350000"/>
          </a:xfrm>
        </p:grpSpPr>
        <p:sp>
          <p:nvSpPr>
            <p:cNvPr id="18" name="Freeform 18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D16F8B"/>
            </a:solidFill>
          </p:spPr>
        </p:sp>
      </p:grpSp>
      <p:sp>
        <p:nvSpPr>
          <p:cNvPr id="19" name="AutoShape 19"/>
          <p:cNvSpPr/>
          <p:nvPr/>
        </p:nvSpPr>
        <p:spPr>
          <a:xfrm>
            <a:off x="689459" y="2934659"/>
            <a:ext cx="6346938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689456" y="3665475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689456" y="4369679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689456" y="5100469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689456" y="5818273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TextBox 24"/>
          <p:cNvSpPr txBox="1"/>
          <p:nvPr/>
        </p:nvSpPr>
        <p:spPr>
          <a:xfrm>
            <a:off x="421232" y="1705998"/>
            <a:ext cx="6615166" cy="7988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20"/>
              </a:lnSpc>
            </a:pPr>
            <a:r>
              <a:rPr lang="en-US" sz="2300">
                <a:solidFill>
                  <a:srgbClr val="545454"/>
                </a:solidFill>
                <a:latin typeface="Glacial Indifference"/>
              </a:rPr>
              <a:t>What activities make it easier to repeat your affirmations?</a:t>
            </a:r>
          </a:p>
        </p:txBody>
      </p:sp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8570" y="491724"/>
            <a:ext cx="680784" cy="3902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406488" y="245546"/>
            <a:ext cx="4346358" cy="7385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019"/>
              </a:lnSpc>
            </a:pPr>
            <a:r>
              <a:rPr lang="en-US" sz="4299">
                <a:solidFill>
                  <a:srgbClr val="D16F8B"/>
                </a:solidFill>
                <a:latin typeface="League Spartan"/>
              </a:rPr>
              <a:t>Workbook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421241" y="2754138"/>
            <a:ext cx="6717518" cy="2890863"/>
            <a:chOff x="0" y="0"/>
            <a:chExt cx="3007516" cy="1294275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421241" y="7280264"/>
            <a:ext cx="6717518" cy="2890863"/>
            <a:chOff x="0" y="0"/>
            <a:chExt cx="3007516" cy="129427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10" name="TextBox 10"/>
          <p:cNvSpPr txBox="1"/>
          <p:nvPr/>
        </p:nvSpPr>
        <p:spPr>
          <a:xfrm>
            <a:off x="421241" y="1803205"/>
            <a:ext cx="6717518" cy="7988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Do you notice a change with your inner conversations?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421241" y="6327623"/>
            <a:ext cx="6717518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Why do you deserve to live out your dreams?</a:t>
            </a:r>
          </a:p>
        </p:txBody>
      </p:sp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8570" y="491724"/>
            <a:ext cx="680784" cy="3902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406488" y="245546"/>
            <a:ext cx="4346358" cy="7385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019"/>
              </a:lnSpc>
            </a:pPr>
            <a:r>
              <a:rPr lang="en-US" sz="4299">
                <a:solidFill>
                  <a:srgbClr val="D16F8B"/>
                </a:solidFill>
                <a:latin typeface="League Spartan"/>
              </a:rPr>
              <a:t>Workbook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523593" y="2960606"/>
            <a:ext cx="268224" cy="268224"/>
            <a:chOff x="0" y="0"/>
            <a:chExt cx="6350000" cy="6350000"/>
          </a:xfrm>
        </p:grpSpPr>
        <p:sp>
          <p:nvSpPr>
            <p:cNvPr id="7" name="Freeform 7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D16F8B"/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523593" y="3686659"/>
            <a:ext cx="268224" cy="268224"/>
            <a:chOff x="0" y="0"/>
            <a:chExt cx="6350000" cy="6350000"/>
          </a:xfrm>
        </p:grpSpPr>
        <p:sp>
          <p:nvSpPr>
            <p:cNvPr id="9" name="Freeform 9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D16F8B"/>
            </a:solidFill>
          </p:spPr>
        </p:sp>
      </p:grpSp>
      <p:grpSp>
        <p:nvGrpSpPr>
          <p:cNvPr id="10" name="Group 10"/>
          <p:cNvGrpSpPr/>
          <p:nvPr/>
        </p:nvGrpSpPr>
        <p:grpSpPr>
          <a:xfrm>
            <a:off x="523593" y="4390863"/>
            <a:ext cx="268224" cy="268224"/>
            <a:chOff x="0" y="0"/>
            <a:chExt cx="6350000" cy="6350000"/>
          </a:xfrm>
        </p:grpSpPr>
        <p:sp>
          <p:nvSpPr>
            <p:cNvPr id="11" name="Freeform 11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D16F8B"/>
            </a:solidFill>
          </p:spPr>
        </p:sp>
      </p:grpSp>
      <p:grpSp>
        <p:nvGrpSpPr>
          <p:cNvPr id="12" name="Group 12"/>
          <p:cNvGrpSpPr/>
          <p:nvPr/>
        </p:nvGrpSpPr>
        <p:grpSpPr>
          <a:xfrm>
            <a:off x="523593" y="5121653"/>
            <a:ext cx="268224" cy="268224"/>
            <a:chOff x="0" y="0"/>
            <a:chExt cx="6350000" cy="6350000"/>
          </a:xfrm>
        </p:grpSpPr>
        <p:sp>
          <p:nvSpPr>
            <p:cNvPr id="13" name="Freeform 13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D16F8B"/>
            </a:solidFill>
          </p:spPr>
        </p:sp>
      </p:grpSp>
      <p:grpSp>
        <p:nvGrpSpPr>
          <p:cNvPr id="14" name="Group 14"/>
          <p:cNvGrpSpPr/>
          <p:nvPr/>
        </p:nvGrpSpPr>
        <p:grpSpPr>
          <a:xfrm>
            <a:off x="523593" y="5839457"/>
            <a:ext cx="268224" cy="268224"/>
            <a:chOff x="0" y="0"/>
            <a:chExt cx="6350000" cy="6350000"/>
          </a:xfrm>
        </p:grpSpPr>
        <p:sp>
          <p:nvSpPr>
            <p:cNvPr id="15" name="Freeform 15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D16F8B"/>
            </a:solidFill>
          </p:spPr>
        </p:sp>
      </p:grpSp>
      <p:sp>
        <p:nvSpPr>
          <p:cNvPr id="16" name="AutoShape 16"/>
          <p:cNvSpPr/>
          <p:nvPr/>
        </p:nvSpPr>
        <p:spPr>
          <a:xfrm>
            <a:off x="791821" y="3214542"/>
            <a:ext cx="6346938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791817" y="3945358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791817" y="4649562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791817" y="5380352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791817" y="6098156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grpSp>
        <p:nvGrpSpPr>
          <p:cNvPr id="21" name="Group 21"/>
          <p:cNvGrpSpPr/>
          <p:nvPr/>
        </p:nvGrpSpPr>
        <p:grpSpPr>
          <a:xfrm>
            <a:off x="523593" y="6574406"/>
            <a:ext cx="268224" cy="268224"/>
            <a:chOff x="0" y="0"/>
            <a:chExt cx="6350000" cy="6350000"/>
          </a:xfrm>
        </p:grpSpPr>
        <p:sp>
          <p:nvSpPr>
            <p:cNvPr id="22" name="Freeform 22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D16F8B"/>
            </a:solidFill>
          </p:spPr>
        </p:sp>
      </p:grpSp>
      <p:grpSp>
        <p:nvGrpSpPr>
          <p:cNvPr id="23" name="Group 23"/>
          <p:cNvGrpSpPr/>
          <p:nvPr/>
        </p:nvGrpSpPr>
        <p:grpSpPr>
          <a:xfrm>
            <a:off x="523593" y="7300460"/>
            <a:ext cx="268224" cy="268224"/>
            <a:chOff x="0" y="0"/>
            <a:chExt cx="6350000" cy="6350000"/>
          </a:xfrm>
        </p:grpSpPr>
        <p:sp>
          <p:nvSpPr>
            <p:cNvPr id="24" name="Freeform 24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D16F8B"/>
            </a:solidFill>
          </p:spPr>
        </p:sp>
      </p:grpSp>
      <p:grpSp>
        <p:nvGrpSpPr>
          <p:cNvPr id="25" name="Group 25"/>
          <p:cNvGrpSpPr/>
          <p:nvPr/>
        </p:nvGrpSpPr>
        <p:grpSpPr>
          <a:xfrm>
            <a:off x="523593" y="8004663"/>
            <a:ext cx="268224" cy="268224"/>
            <a:chOff x="0" y="0"/>
            <a:chExt cx="6350000" cy="6350000"/>
          </a:xfrm>
        </p:grpSpPr>
        <p:sp>
          <p:nvSpPr>
            <p:cNvPr id="26" name="Freeform 26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D16F8B"/>
            </a:solidFill>
          </p:spPr>
        </p:sp>
      </p:grpSp>
      <p:grpSp>
        <p:nvGrpSpPr>
          <p:cNvPr id="27" name="Group 27"/>
          <p:cNvGrpSpPr/>
          <p:nvPr/>
        </p:nvGrpSpPr>
        <p:grpSpPr>
          <a:xfrm>
            <a:off x="523593" y="8735454"/>
            <a:ext cx="268224" cy="268224"/>
            <a:chOff x="0" y="0"/>
            <a:chExt cx="6350000" cy="6350000"/>
          </a:xfrm>
        </p:grpSpPr>
        <p:sp>
          <p:nvSpPr>
            <p:cNvPr id="28" name="Freeform 28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D16F8B"/>
            </a:solidFill>
          </p:spPr>
        </p:sp>
      </p:grpSp>
      <p:grpSp>
        <p:nvGrpSpPr>
          <p:cNvPr id="29" name="Group 29"/>
          <p:cNvGrpSpPr/>
          <p:nvPr/>
        </p:nvGrpSpPr>
        <p:grpSpPr>
          <a:xfrm>
            <a:off x="523593" y="9453258"/>
            <a:ext cx="268224" cy="268224"/>
            <a:chOff x="0" y="0"/>
            <a:chExt cx="6350000" cy="6350000"/>
          </a:xfrm>
        </p:grpSpPr>
        <p:sp>
          <p:nvSpPr>
            <p:cNvPr id="30" name="Freeform 30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D16F8B"/>
            </a:solidFill>
          </p:spPr>
        </p:sp>
      </p:grpSp>
      <p:sp>
        <p:nvSpPr>
          <p:cNvPr id="31" name="AutoShape 31"/>
          <p:cNvSpPr/>
          <p:nvPr/>
        </p:nvSpPr>
        <p:spPr>
          <a:xfrm>
            <a:off x="791821" y="6828343"/>
            <a:ext cx="6346938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2" name="AutoShape 32"/>
          <p:cNvSpPr/>
          <p:nvPr/>
        </p:nvSpPr>
        <p:spPr>
          <a:xfrm>
            <a:off x="791817" y="7559159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3" name="AutoShape 33"/>
          <p:cNvSpPr/>
          <p:nvPr/>
        </p:nvSpPr>
        <p:spPr>
          <a:xfrm>
            <a:off x="791817" y="8263362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4" name="AutoShape 34"/>
          <p:cNvSpPr/>
          <p:nvPr/>
        </p:nvSpPr>
        <p:spPr>
          <a:xfrm>
            <a:off x="791817" y="8994153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5" name="AutoShape 35"/>
          <p:cNvSpPr/>
          <p:nvPr/>
        </p:nvSpPr>
        <p:spPr>
          <a:xfrm>
            <a:off x="791817" y="9711957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6" name="TextBox 36"/>
          <p:cNvSpPr txBox="1"/>
          <p:nvPr/>
        </p:nvSpPr>
        <p:spPr>
          <a:xfrm>
            <a:off x="542236" y="1757281"/>
            <a:ext cx="659652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What are you grateful for in your current life?</a:t>
            </a:r>
          </a:p>
        </p:txBody>
      </p:sp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8570" y="491724"/>
            <a:ext cx="680784" cy="3902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406488" y="245546"/>
            <a:ext cx="4346358" cy="7385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019"/>
              </a:lnSpc>
            </a:pPr>
            <a:r>
              <a:rPr lang="en-US" sz="4299">
                <a:solidFill>
                  <a:srgbClr val="D16F8B"/>
                </a:solidFill>
                <a:latin typeface="League Spartan"/>
              </a:rPr>
              <a:t>Workbook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421241" y="2754138"/>
            <a:ext cx="6717518" cy="2890863"/>
            <a:chOff x="0" y="0"/>
            <a:chExt cx="3007516" cy="1294275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421241" y="7280264"/>
            <a:ext cx="6717518" cy="2890863"/>
            <a:chOff x="0" y="0"/>
            <a:chExt cx="3007516" cy="129427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10" name="TextBox 10"/>
          <p:cNvSpPr txBox="1"/>
          <p:nvPr/>
        </p:nvSpPr>
        <p:spPr>
          <a:xfrm>
            <a:off x="421241" y="1803205"/>
            <a:ext cx="6717518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What makes you feel confident?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421241" y="6327623"/>
            <a:ext cx="6717518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What makes you feel secure?</a:t>
            </a:r>
          </a:p>
        </p:txBody>
      </p:sp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8570" y="491724"/>
            <a:ext cx="680784" cy="3902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406488" y="245546"/>
            <a:ext cx="4346358" cy="7385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019"/>
              </a:lnSpc>
            </a:pPr>
            <a:r>
              <a:rPr lang="en-US" sz="4299">
                <a:solidFill>
                  <a:srgbClr val="D16F8B"/>
                </a:solidFill>
                <a:latin typeface="League Spartan"/>
              </a:rPr>
              <a:t>Workbook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421241" y="2754138"/>
            <a:ext cx="6717518" cy="2890863"/>
            <a:chOff x="0" y="0"/>
            <a:chExt cx="3007516" cy="1294275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421241" y="7280264"/>
            <a:ext cx="6717518" cy="2890863"/>
            <a:chOff x="0" y="0"/>
            <a:chExt cx="3007516" cy="129427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10" name="TextBox 10"/>
          <p:cNvSpPr txBox="1"/>
          <p:nvPr/>
        </p:nvSpPr>
        <p:spPr>
          <a:xfrm>
            <a:off x="421241" y="1803205"/>
            <a:ext cx="6717518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Why did you used to feel insecure?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421241" y="6327623"/>
            <a:ext cx="6717518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What used to take away from your confidence?</a:t>
            </a:r>
          </a:p>
        </p:txBody>
      </p:sp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8570" y="491724"/>
            <a:ext cx="680784" cy="3902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406488" y="245546"/>
            <a:ext cx="4346358" cy="7385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019"/>
              </a:lnSpc>
            </a:pPr>
            <a:r>
              <a:rPr lang="en-US" sz="4299">
                <a:solidFill>
                  <a:srgbClr val="D16F8B"/>
                </a:solidFill>
                <a:latin typeface="League Spartan"/>
              </a:rPr>
              <a:t>Workbook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421232" y="7249715"/>
            <a:ext cx="6717518" cy="2890863"/>
            <a:chOff x="0" y="0"/>
            <a:chExt cx="3007516" cy="1294275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8" name="TextBox 8"/>
          <p:cNvSpPr txBox="1"/>
          <p:nvPr/>
        </p:nvSpPr>
        <p:spPr>
          <a:xfrm>
            <a:off x="488590" y="6271816"/>
            <a:ext cx="6615166" cy="39877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20"/>
              </a:lnSpc>
            </a:pPr>
            <a:r>
              <a:rPr lang="en-US" sz="2300">
                <a:solidFill>
                  <a:srgbClr val="545454"/>
                </a:solidFill>
                <a:latin typeface="Glacial Indifference"/>
              </a:rPr>
              <a:t>How does your confidence impact your manifesting?</a:t>
            </a:r>
          </a:p>
        </p:txBody>
      </p:sp>
      <p:grpSp>
        <p:nvGrpSpPr>
          <p:cNvPr id="9" name="Group 9"/>
          <p:cNvGrpSpPr/>
          <p:nvPr/>
        </p:nvGrpSpPr>
        <p:grpSpPr>
          <a:xfrm>
            <a:off x="421232" y="2680723"/>
            <a:ext cx="268224" cy="268224"/>
            <a:chOff x="0" y="0"/>
            <a:chExt cx="6350000" cy="6350000"/>
          </a:xfrm>
        </p:grpSpPr>
        <p:sp>
          <p:nvSpPr>
            <p:cNvPr id="10" name="Freeform 10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D16F8B"/>
            </a:solidFill>
          </p:spPr>
        </p:sp>
      </p:grpSp>
      <p:grpSp>
        <p:nvGrpSpPr>
          <p:cNvPr id="11" name="Group 11"/>
          <p:cNvGrpSpPr/>
          <p:nvPr/>
        </p:nvGrpSpPr>
        <p:grpSpPr>
          <a:xfrm>
            <a:off x="421232" y="3406776"/>
            <a:ext cx="268224" cy="268224"/>
            <a:chOff x="0" y="0"/>
            <a:chExt cx="6350000" cy="6350000"/>
          </a:xfrm>
        </p:grpSpPr>
        <p:sp>
          <p:nvSpPr>
            <p:cNvPr id="12" name="Freeform 12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D16F8B"/>
            </a:solidFill>
          </p:spPr>
        </p:sp>
      </p:grpSp>
      <p:grpSp>
        <p:nvGrpSpPr>
          <p:cNvPr id="13" name="Group 13"/>
          <p:cNvGrpSpPr/>
          <p:nvPr/>
        </p:nvGrpSpPr>
        <p:grpSpPr>
          <a:xfrm>
            <a:off x="421232" y="4110980"/>
            <a:ext cx="268224" cy="268224"/>
            <a:chOff x="0" y="0"/>
            <a:chExt cx="6350000" cy="6350000"/>
          </a:xfrm>
        </p:grpSpPr>
        <p:sp>
          <p:nvSpPr>
            <p:cNvPr id="14" name="Freeform 14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D16F8B"/>
            </a:solidFill>
          </p:spPr>
        </p:sp>
      </p:grpSp>
      <p:grpSp>
        <p:nvGrpSpPr>
          <p:cNvPr id="15" name="Group 15"/>
          <p:cNvGrpSpPr/>
          <p:nvPr/>
        </p:nvGrpSpPr>
        <p:grpSpPr>
          <a:xfrm>
            <a:off x="421232" y="4841770"/>
            <a:ext cx="268224" cy="268224"/>
            <a:chOff x="0" y="0"/>
            <a:chExt cx="6350000" cy="6350000"/>
          </a:xfrm>
        </p:grpSpPr>
        <p:sp>
          <p:nvSpPr>
            <p:cNvPr id="16" name="Freeform 16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D16F8B"/>
            </a:solidFill>
          </p:spPr>
        </p:sp>
      </p:grpSp>
      <p:grpSp>
        <p:nvGrpSpPr>
          <p:cNvPr id="17" name="Group 17"/>
          <p:cNvGrpSpPr/>
          <p:nvPr/>
        </p:nvGrpSpPr>
        <p:grpSpPr>
          <a:xfrm>
            <a:off x="421232" y="5559574"/>
            <a:ext cx="268224" cy="268224"/>
            <a:chOff x="0" y="0"/>
            <a:chExt cx="6350000" cy="6350000"/>
          </a:xfrm>
        </p:grpSpPr>
        <p:sp>
          <p:nvSpPr>
            <p:cNvPr id="18" name="Freeform 18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D16F8B"/>
            </a:solidFill>
          </p:spPr>
        </p:sp>
      </p:grpSp>
      <p:sp>
        <p:nvSpPr>
          <p:cNvPr id="19" name="AutoShape 19"/>
          <p:cNvSpPr/>
          <p:nvPr/>
        </p:nvSpPr>
        <p:spPr>
          <a:xfrm>
            <a:off x="689459" y="2934659"/>
            <a:ext cx="6346938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689456" y="3665475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689456" y="4369679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689456" y="5100469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689456" y="5818273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TextBox 24"/>
          <p:cNvSpPr txBox="1"/>
          <p:nvPr/>
        </p:nvSpPr>
        <p:spPr>
          <a:xfrm>
            <a:off x="421232" y="1576306"/>
            <a:ext cx="6615166" cy="7988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20"/>
              </a:lnSpc>
            </a:pPr>
            <a:r>
              <a:rPr lang="en-US" sz="2300">
                <a:solidFill>
                  <a:srgbClr val="545454"/>
                </a:solidFill>
                <a:latin typeface="Glacial Indifference"/>
              </a:rPr>
              <a:t>What affirmations do you love for being more confident?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8570" y="491724"/>
            <a:ext cx="680784" cy="3902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406488" y="245546"/>
            <a:ext cx="4346358" cy="7385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019"/>
              </a:lnSpc>
            </a:pPr>
            <a:r>
              <a:rPr lang="en-US" sz="4299">
                <a:solidFill>
                  <a:srgbClr val="D16F8B"/>
                </a:solidFill>
                <a:latin typeface="League Spartan"/>
              </a:rPr>
              <a:t>Workbook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421241" y="2754138"/>
            <a:ext cx="6717518" cy="2890863"/>
            <a:chOff x="0" y="0"/>
            <a:chExt cx="3007516" cy="1294275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421241" y="7280264"/>
            <a:ext cx="6717518" cy="2890863"/>
            <a:chOff x="0" y="0"/>
            <a:chExt cx="3007516" cy="129427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10" name="TextBox 10"/>
          <p:cNvSpPr txBox="1"/>
          <p:nvPr/>
        </p:nvSpPr>
        <p:spPr>
          <a:xfrm>
            <a:off x="421241" y="1803205"/>
            <a:ext cx="6717518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Have you successfully manifested before?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421241" y="6327623"/>
            <a:ext cx="6717518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Do you believe you can change your reality?</a:t>
            </a:r>
          </a:p>
        </p:txBody>
      </p:sp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8570" y="491724"/>
            <a:ext cx="680784" cy="3902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406488" y="245546"/>
            <a:ext cx="4346358" cy="7385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019"/>
              </a:lnSpc>
            </a:pPr>
            <a:r>
              <a:rPr lang="en-US" sz="4299">
                <a:solidFill>
                  <a:srgbClr val="D16F8B"/>
                </a:solidFill>
                <a:latin typeface="League Spartan"/>
              </a:rPr>
              <a:t>Workbook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421241" y="2754138"/>
            <a:ext cx="6717518" cy="2890863"/>
            <a:chOff x="0" y="0"/>
            <a:chExt cx="3007516" cy="1294275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421241" y="7280264"/>
            <a:ext cx="6717518" cy="2890863"/>
            <a:chOff x="0" y="0"/>
            <a:chExt cx="3007516" cy="129427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10" name="TextBox 10"/>
          <p:cNvSpPr txBox="1"/>
          <p:nvPr/>
        </p:nvSpPr>
        <p:spPr>
          <a:xfrm>
            <a:off x="421241" y="1803205"/>
            <a:ext cx="6717518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How does your confidence impact your thoughts?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421241" y="6327623"/>
            <a:ext cx="6717518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What level of confidence do you aspire to?</a:t>
            </a:r>
          </a:p>
        </p:txBody>
      </p:sp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8570" y="491724"/>
            <a:ext cx="680784" cy="3902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406488" y="245546"/>
            <a:ext cx="4346358" cy="7385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019"/>
              </a:lnSpc>
            </a:pPr>
            <a:r>
              <a:rPr lang="en-US" sz="4299">
                <a:solidFill>
                  <a:srgbClr val="D16F8B"/>
                </a:solidFill>
                <a:latin typeface="League Spartan"/>
              </a:rPr>
              <a:t>Workbook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421241" y="2754138"/>
            <a:ext cx="6717518" cy="2890863"/>
            <a:chOff x="0" y="0"/>
            <a:chExt cx="3007516" cy="1294275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421241" y="7280264"/>
            <a:ext cx="6717518" cy="2890863"/>
            <a:chOff x="0" y="0"/>
            <a:chExt cx="3007516" cy="129427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10" name="TextBox 10"/>
          <p:cNvSpPr txBox="1"/>
          <p:nvPr/>
        </p:nvSpPr>
        <p:spPr>
          <a:xfrm>
            <a:off x="421241" y="1803205"/>
            <a:ext cx="6717518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When do you feel brave?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421241" y="6327623"/>
            <a:ext cx="6717518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When do you not feel as brave?</a:t>
            </a:r>
          </a:p>
        </p:txBody>
      </p:sp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8570" y="491724"/>
            <a:ext cx="680784" cy="3902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406488" y="245546"/>
            <a:ext cx="4346358" cy="7385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019"/>
              </a:lnSpc>
            </a:pPr>
            <a:r>
              <a:rPr lang="en-US" sz="4299">
                <a:solidFill>
                  <a:srgbClr val="D16F8B"/>
                </a:solidFill>
                <a:latin typeface="League Spartan"/>
              </a:rPr>
              <a:t>Workbook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421241" y="2754138"/>
            <a:ext cx="6717518" cy="2890863"/>
            <a:chOff x="0" y="0"/>
            <a:chExt cx="3007516" cy="1294275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421241" y="7280264"/>
            <a:ext cx="6717518" cy="2890863"/>
            <a:chOff x="0" y="0"/>
            <a:chExt cx="3007516" cy="129427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10" name="TextBox 10"/>
          <p:cNvSpPr txBox="1"/>
          <p:nvPr/>
        </p:nvSpPr>
        <p:spPr>
          <a:xfrm>
            <a:off x="421241" y="1803205"/>
            <a:ext cx="6717518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How are you working on feeling brave?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421241" y="6327623"/>
            <a:ext cx="6717518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What makes you feel fearless?</a:t>
            </a:r>
          </a:p>
        </p:txBody>
      </p:sp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8570" y="491724"/>
            <a:ext cx="680784" cy="3902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406488" y="245546"/>
            <a:ext cx="4346358" cy="7385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019"/>
              </a:lnSpc>
            </a:pPr>
            <a:r>
              <a:rPr lang="en-US" sz="4299">
                <a:solidFill>
                  <a:srgbClr val="D16F8B"/>
                </a:solidFill>
                <a:latin typeface="League Spartan"/>
              </a:rPr>
              <a:t>Workbook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421241" y="2754138"/>
            <a:ext cx="6717518" cy="2890863"/>
            <a:chOff x="0" y="0"/>
            <a:chExt cx="3007516" cy="1294275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421241" y="7280264"/>
            <a:ext cx="6717518" cy="2890863"/>
            <a:chOff x="0" y="0"/>
            <a:chExt cx="3007516" cy="129427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10" name="TextBox 10"/>
          <p:cNvSpPr txBox="1"/>
          <p:nvPr/>
        </p:nvSpPr>
        <p:spPr>
          <a:xfrm>
            <a:off x="421241" y="1803205"/>
            <a:ext cx="6717518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When do you really let yourself be fearless?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421241" y="6327623"/>
            <a:ext cx="6717518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How are you persisting in your thoughts?</a:t>
            </a:r>
          </a:p>
        </p:txBody>
      </p:sp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8570" y="491724"/>
            <a:ext cx="680784" cy="3902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406488" y="245546"/>
            <a:ext cx="4346358" cy="7385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019"/>
              </a:lnSpc>
            </a:pPr>
            <a:r>
              <a:rPr lang="en-US" sz="4299">
                <a:solidFill>
                  <a:srgbClr val="D16F8B"/>
                </a:solidFill>
                <a:latin typeface="League Spartan"/>
              </a:rPr>
              <a:t>Workbook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421241" y="2754138"/>
            <a:ext cx="6717518" cy="2890863"/>
            <a:chOff x="0" y="0"/>
            <a:chExt cx="3007516" cy="1294275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421241" y="7280264"/>
            <a:ext cx="6717518" cy="2890863"/>
            <a:chOff x="0" y="0"/>
            <a:chExt cx="3007516" cy="129427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10" name="TextBox 10"/>
          <p:cNvSpPr txBox="1"/>
          <p:nvPr/>
        </p:nvSpPr>
        <p:spPr>
          <a:xfrm>
            <a:off x="421241" y="1803205"/>
            <a:ext cx="6717518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How are you persisting with your affirming?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421241" y="6327623"/>
            <a:ext cx="6717518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What makes you feel determined?</a:t>
            </a:r>
          </a:p>
        </p:txBody>
      </p:sp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8570" y="491724"/>
            <a:ext cx="680784" cy="3902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406488" y="245546"/>
            <a:ext cx="4346358" cy="7385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019"/>
              </a:lnSpc>
            </a:pPr>
            <a:r>
              <a:rPr lang="en-US" sz="4299">
                <a:solidFill>
                  <a:srgbClr val="D16F8B"/>
                </a:solidFill>
                <a:latin typeface="League Spartan"/>
              </a:rPr>
              <a:t>Workbook</a:t>
            </a:r>
          </a:p>
        </p:txBody>
      </p:sp>
      <p:sp>
        <p:nvSpPr>
          <p:cNvPr id="6" name="AutoShape 6"/>
          <p:cNvSpPr/>
          <p:nvPr/>
        </p:nvSpPr>
        <p:spPr>
          <a:xfrm>
            <a:off x="406482" y="3089511"/>
            <a:ext cx="6717499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406482" y="3443366"/>
            <a:ext cx="6717499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6482" y="3788397"/>
            <a:ext cx="6717505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6482" y="4137841"/>
            <a:ext cx="6717505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06482" y="4482871"/>
            <a:ext cx="6717512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6482" y="4836727"/>
            <a:ext cx="6717512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6482" y="5181758"/>
            <a:ext cx="6717518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06482" y="554443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6482" y="5893023"/>
            <a:ext cx="6771357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6482" y="6238054"/>
            <a:ext cx="6771363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06482" y="6587497"/>
            <a:ext cx="6771363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6482" y="6932528"/>
            <a:ext cx="677137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6482" y="7286384"/>
            <a:ext cx="677137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06482" y="7631415"/>
            <a:ext cx="677137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6482" y="7976446"/>
            <a:ext cx="677137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6482" y="8320618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06482" y="867447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6482" y="9019505"/>
            <a:ext cx="677651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482" y="9364535"/>
            <a:ext cx="677651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06482" y="9706035"/>
            <a:ext cx="6741877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406482" y="10051066"/>
            <a:ext cx="6741877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TextBox 27"/>
          <p:cNvSpPr txBox="1"/>
          <p:nvPr/>
        </p:nvSpPr>
        <p:spPr>
          <a:xfrm>
            <a:off x="406488" y="1747756"/>
            <a:ext cx="6687994" cy="7988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Describe how determined you are to live your dream life.</a:t>
            </a:r>
          </a:p>
        </p:txBody>
      </p:sp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8570" y="491724"/>
            <a:ext cx="680784" cy="3902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406488" y="245546"/>
            <a:ext cx="4346358" cy="7385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019"/>
              </a:lnSpc>
            </a:pPr>
            <a:r>
              <a:rPr lang="en-US" sz="4299">
                <a:solidFill>
                  <a:srgbClr val="D16F8B"/>
                </a:solidFill>
                <a:latin typeface="League Spartan"/>
              </a:rPr>
              <a:t>Workbook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421241" y="2754138"/>
            <a:ext cx="6717518" cy="2890863"/>
            <a:chOff x="0" y="0"/>
            <a:chExt cx="3007516" cy="1294275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421241" y="7280264"/>
            <a:ext cx="6717518" cy="2890863"/>
            <a:chOff x="0" y="0"/>
            <a:chExt cx="3007516" cy="129427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10" name="TextBox 10"/>
          <p:cNvSpPr txBox="1"/>
          <p:nvPr/>
        </p:nvSpPr>
        <p:spPr>
          <a:xfrm>
            <a:off x="421241" y="1803205"/>
            <a:ext cx="6717518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Do you know your worth?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421241" y="6327623"/>
            <a:ext cx="6717518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What makes you worthy?</a:t>
            </a:r>
          </a:p>
        </p:txBody>
      </p:sp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8570" y="491724"/>
            <a:ext cx="680784" cy="3902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406488" y="245546"/>
            <a:ext cx="4346358" cy="7385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019"/>
              </a:lnSpc>
            </a:pPr>
            <a:r>
              <a:rPr lang="en-US" sz="4299">
                <a:solidFill>
                  <a:srgbClr val="D16F8B"/>
                </a:solidFill>
                <a:latin typeface="League Spartan"/>
              </a:rPr>
              <a:t>Workbook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421241" y="2754138"/>
            <a:ext cx="6717518" cy="2890863"/>
            <a:chOff x="0" y="0"/>
            <a:chExt cx="3007516" cy="1294275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421241" y="7280264"/>
            <a:ext cx="6717518" cy="2890863"/>
            <a:chOff x="0" y="0"/>
            <a:chExt cx="3007516" cy="129427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10" name="TextBox 10"/>
          <p:cNvSpPr txBox="1"/>
          <p:nvPr/>
        </p:nvSpPr>
        <p:spPr>
          <a:xfrm>
            <a:off x="421241" y="1803205"/>
            <a:ext cx="6717518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What makes a total badass?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421241" y="6327623"/>
            <a:ext cx="6717518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What are you most passionate in life?</a:t>
            </a:r>
          </a:p>
        </p:txBody>
      </p:sp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8570" y="491724"/>
            <a:ext cx="680784" cy="3902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406488" y="245546"/>
            <a:ext cx="4346358" cy="7385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019"/>
              </a:lnSpc>
            </a:pPr>
            <a:r>
              <a:rPr lang="en-US" sz="4299">
                <a:solidFill>
                  <a:srgbClr val="D16F8B"/>
                </a:solidFill>
                <a:latin typeface="League Spartan"/>
              </a:rPr>
              <a:t>Workbook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421241" y="2754138"/>
            <a:ext cx="6717518" cy="2890863"/>
            <a:chOff x="0" y="0"/>
            <a:chExt cx="3007516" cy="1294275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421241" y="7280264"/>
            <a:ext cx="6717518" cy="2890863"/>
            <a:chOff x="0" y="0"/>
            <a:chExt cx="3007516" cy="129427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10" name="TextBox 10"/>
          <p:cNvSpPr txBox="1"/>
          <p:nvPr/>
        </p:nvSpPr>
        <p:spPr>
          <a:xfrm>
            <a:off x="421241" y="1803205"/>
            <a:ext cx="6717518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What really lights a fire within you?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421241" y="6327623"/>
            <a:ext cx="6717518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When do you feel that inner passion igniting?</a:t>
            </a:r>
          </a:p>
        </p:txBody>
      </p:sp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8570" y="491724"/>
            <a:ext cx="680784" cy="3902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406488" y="245546"/>
            <a:ext cx="4346358" cy="7385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019"/>
              </a:lnSpc>
            </a:pPr>
            <a:r>
              <a:rPr lang="en-US" sz="4299">
                <a:solidFill>
                  <a:srgbClr val="D16F8B"/>
                </a:solidFill>
                <a:latin typeface="League Spartan"/>
              </a:rPr>
              <a:t>Workbook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421241" y="2754138"/>
            <a:ext cx="6717518" cy="2890863"/>
            <a:chOff x="0" y="0"/>
            <a:chExt cx="3007516" cy="1294275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421241" y="7280264"/>
            <a:ext cx="6717518" cy="2890863"/>
            <a:chOff x="0" y="0"/>
            <a:chExt cx="3007516" cy="129427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10" name="TextBox 10"/>
          <p:cNvSpPr txBox="1"/>
          <p:nvPr/>
        </p:nvSpPr>
        <p:spPr>
          <a:xfrm>
            <a:off x="421241" y="1803205"/>
            <a:ext cx="6717518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What makes your heart soar?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421241" y="6327623"/>
            <a:ext cx="6717518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What are your biggest dreams in life?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8570" y="491724"/>
            <a:ext cx="680784" cy="3902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406488" y="245546"/>
            <a:ext cx="4346358" cy="7385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019"/>
              </a:lnSpc>
            </a:pPr>
            <a:r>
              <a:rPr lang="en-US" sz="4299">
                <a:solidFill>
                  <a:srgbClr val="D16F8B"/>
                </a:solidFill>
                <a:latin typeface="League Spartan"/>
              </a:rPr>
              <a:t>Workbook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421241" y="2754138"/>
            <a:ext cx="6717518" cy="2890863"/>
            <a:chOff x="0" y="0"/>
            <a:chExt cx="3007516" cy="1294275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421241" y="7280264"/>
            <a:ext cx="6717518" cy="2890863"/>
            <a:chOff x="0" y="0"/>
            <a:chExt cx="3007516" cy="129427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10" name="TextBox 10"/>
          <p:cNvSpPr txBox="1"/>
          <p:nvPr/>
        </p:nvSpPr>
        <p:spPr>
          <a:xfrm>
            <a:off x="421241" y="1803205"/>
            <a:ext cx="6717518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Do you believe circumstances don’t matter?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421241" y="6327623"/>
            <a:ext cx="6717518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Are you able to accept you have full control?</a:t>
            </a:r>
          </a:p>
        </p:txBody>
      </p:sp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8570" y="491724"/>
            <a:ext cx="680784" cy="3902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406488" y="245546"/>
            <a:ext cx="4346358" cy="7385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019"/>
              </a:lnSpc>
            </a:pPr>
            <a:r>
              <a:rPr lang="en-US" sz="4299">
                <a:solidFill>
                  <a:srgbClr val="D16F8B"/>
                </a:solidFill>
                <a:latin typeface="League Spartan"/>
              </a:rPr>
              <a:t>Workbook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421232" y="7249715"/>
            <a:ext cx="6717518" cy="2890863"/>
            <a:chOff x="0" y="0"/>
            <a:chExt cx="3007516" cy="1294275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8" name="TextBox 8"/>
          <p:cNvSpPr txBox="1"/>
          <p:nvPr/>
        </p:nvSpPr>
        <p:spPr>
          <a:xfrm>
            <a:off x="488590" y="6271816"/>
            <a:ext cx="6615166" cy="7988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20"/>
              </a:lnSpc>
            </a:pPr>
            <a:r>
              <a:rPr lang="en-US" sz="2300">
                <a:solidFill>
                  <a:srgbClr val="545454"/>
                </a:solidFill>
                <a:latin typeface="Glacial Indifference"/>
              </a:rPr>
              <a:t>If there were no circumstances, what could you accomplish?</a:t>
            </a:r>
          </a:p>
        </p:txBody>
      </p:sp>
      <p:grpSp>
        <p:nvGrpSpPr>
          <p:cNvPr id="9" name="Group 9"/>
          <p:cNvGrpSpPr/>
          <p:nvPr/>
        </p:nvGrpSpPr>
        <p:grpSpPr>
          <a:xfrm>
            <a:off x="421232" y="2680723"/>
            <a:ext cx="268224" cy="268224"/>
            <a:chOff x="0" y="0"/>
            <a:chExt cx="6350000" cy="6350000"/>
          </a:xfrm>
        </p:grpSpPr>
        <p:sp>
          <p:nvSpPr>
            <p:cNvPr id="10" name="Freeform 10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D16F8B"/>
            </a:solidFill>
          </p:spPr>
        </p:sp>
      </p:grpSp>
      <p:grpSp>
        <p:nvGrpSpPr>
          <p:cNvPr id="11" name="Group 11"/>
          <p:cNvGrpSpPr/>
          <p:nvPr/>
        </p:nvGrpSpPr>
        <p:grpSpPr>
          <a:xfrm>
            <a:off x="421232" y="3406776"/>
            <a:ext cx="268224" cy="268224"/>
            <a:chOff x="0" y="0"/>
            <a:chExt cx="6350000" cy="6350000"/>
          </a:xfrm>
        </p:grpSpPr>
        <p:sp>
          <p:nvSpPr>
            <p:cNvPr id="12" name="Freeform 12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D16F8B"/>
            </a:solidFill>
          </p:spPr>
        </p:sp>
      </p:grpSp>
      <p:grpSp>
        <p:nvGrpSpPr>
          <p:cNvPr id="13" name="Group 13"/>
          <p:cNvGrpSpPr/>
          <p:nvPr/>
        </p:nvGrpSpPr>
        <p:grpSpPr>
          <a:xfrm>
            <a:off x="421232" y="4110980"/>
            <a:ext cx="268224" cy="268224"/>
            <a:chOff x="0" y="0"/>
            <a:chExt cx="6350000" cy="6350000"/>
          </a:xfrm>
        </p:grpSpPr>
        <p:sp>
          <p:nvSpPr>
            <p:cNvPr id="14" name="Freeform 14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D16F8B"/>
            </a:solidFill>
          </p:spPr>
        </p:sp>
      </p:grpSp>
      <p:grpSp>
        <p:nvGrpSpPr>
          <p:cNvPr id="15" name="Group 15"/>
          <p:cNvGrpSpPr/>
          <p:nvPr/>
        </p:nvGrpSpPr>
        <p:grpSpPr>
          <a:xfrm>
            <a:off x="421232" y="4841770"/>
            <a:ext cx="268224" cy="268224"/>
            <a:chOff x="0" y="0"/>
            <a:chExt cx="6350000" cy="6350000"/>
          </a:xfrm>
        </p:grpSpPr>
        <p:sp>
          <p:nvSpPr>
            <p:cNvPr id="16" name="Freeform 16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D16F8B"/>
            </a:solidFill>
          </p:spPr>
        </p:sp>
      </p:grpSp>
      <p:grpSp>
        <p:nvGrpSpPr>
          <p:cNvPr id="17" name="Group 17"/>
          <p:cNvGrpSpPr/>
          <p:nvPr/>
        </p:nvGrpSpPr>
        <p:grpSpPr>
          <a:xfrm>
            <a:off x="421232" y="5559574"/>
            <a:ext cx="268224" cy="268224"/>
            <a:chOff x="0" y="0"/>
            <a:chExt cx="6350000" cy="6350000"/>
          </a:xfrm>
        </p:grpSpPr>
        <p:sp>
          <p:nvSpPr>
            <p:cNvPr id="18" name="Freeform 18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D16F8B"/>
            </a:solidFill>
          </p:spPr>
        </p:sp>
      </p:grpSp>
      <p:sp>
        <p:nvSpPr>
          <p:cNvPr id="19" name="AutoShape 19"/>
          <p:cNvSpPr/>
          <p:nvPr/>
        </p:nvSpPr>
        <p:spPr>
          <a:xfrm>
            <a:off x="689459" y="2934659"/>
            <a:ext cx="6346938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689456" y="3665475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689456" y="4369679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689456" y="5100469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689456" y="5818273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TextBox 24"/>
          <p:cNvSpPr txBox="1"/>
          <p:nvPr/>
        </p:nvSpPr>
        <p:spPr>
          <a:xfrm>
            <a:off x="421232" y="1705998"/>
            <a:ext cx="6615166" cy="7988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20"/>
              </a:lnSpc>
            </a:pPr>
            <a:r>
              <a:rPr lang="en-US" sz="2300">
                <a:solidFill>
                  <a:srgbClr val="545454"/>
                </a:solidFill>
                <a:latin typeface="Glacial Indifference"/>
              </a:rPr>
              <a:t>Make a list of circumstances you felt were holding you back.</a:t>
            </a:r>
          </a:p>
        </p:txBody>
      </p:sp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8570" y="491724"/>
            <a:ext cx="680784" cy="3902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406488" y="245546"/>
            <a:ext cx="4346358" cy="7385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019"/>
              </a:lnSpc>
            </a:pPr>
            <a:r>
              <a:rPr lang="en-US" sz="4299">
                <a:solidFill>
                  <a:srgbClr val="D16F8B"/>
                </a:solidFill>
                <a:latin typeface="League Spartan"/>
              </a:rPr>
              <a:t>Workbook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421241" y="2754138"/>
            <a:ext cx="6717518" cy="2890863"/>
            <a:chOff x="0" y="0"/>
            <a:chExt cx="3007516" cy="1294275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421241" y="7280264"/>
            <a:ext cx="6717518" cy="2890863"/>
            <a:chOff x="0" y="0"/>
            <a:chExt cx="3007516" cy="129427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10" name="TextBox 10"/>
          <p:cNvSpPr txBox="1"/>
          <p:nvPr/>
        </p:nvSpPr>
        <p:spPr>
          <a:xfrm>
            <a:off x="421241" y="1803205"/>
            <a:ext cx="6717518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How often do you focus on other people?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421241" y="6327623"/>
            <a:ext cx="6717518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How often do you focus on yourself?</a:t>
            </a:r>
          </a:p>
        </p:txBody>
      </p:sp>
    </p:spTree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8570" y="491724"/>
            <a:ext cx="680784" cy="3902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406488" y="245546"/>
            <a:ext cx="4346358" cy="7385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019"/>
              </a:lnSpc>
            </a:pPr>
            <a:r>
              <a:rPr lang="en-US" sz="4299">
                <a:solidFill>
                  <a:srgbClr val="D16F8B"/>
                </a:solidFill>
                <a:latin typeface="League Spartan"/>
              </a:rPr>
              <a:t>Workbook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421241" y="2754138"/>
            <a:ext cx="6717518" cy="2890863"/>
            <a:chOff x="0" y="0"/>
            <a:chExt cx="3007516" cy="1294275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421241" y="7280264"/>
            <a:ext cx="6717518" cy="2890863"/>
            <a:chOff x="0" y="0"/>
            <a:chExt cx="3007516" cy="129427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10" name="TextBox 10"/>
          <p:cNvSpPr txBox="1"/>
          <p:nvPr/>
        </p:nvSpPr>
        <p:spPr>
          <a:xfrm>
            <a:off x="421241" y="1803205"/>
            <a:ext cx="6717518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Are you allowing yourself to self-sabotage?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421241" y="6327623"/>
            <a:ext cx="6717518" cy="7988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What excuses do you make for not living your dream life?</a:t>
            </a:r>
          </a:p>
        </p:txBody>
      </p:sp>
    </p:spTree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8570" y="491724"/>
            <a:ext cx="680784" cy="3902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406488" y="245546"/>
            <a:ext cx="4346358" cy="7385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019"/>
              </a:lnSpc>
            </a:pPr>
            <a:r>
              <a:rPr lang="en-US" sz="4299">
                <a:solidFill>
                  <a:srgbClr val="D16F8B"/>
                </a:solidFill>
                <a:latin typeface="League Spartan"/>
              </a:rPr>
              <a:t>Workbook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421241" y="2754138"/>
            <a:ext cx="6717518" cy="2890863"/>
            <a:chOff x="0" y="0"/>
            <a:chExt cx="3007516" cy="1294275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421241" y="7280264"/>
            <a:ext cx="6717518" cy="2890863"/>
            <a:chOff x="0" y="0"/>
            <a:chExt cx="3007516" cy="129427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10" name="TextBox 10"/>
          <p:cNvSpPr txBox="1"/>
          <p:nvPr/>
        </p:nvSpPr>
        <p:spPr>
          <a:xfrm>
            <a:off x="421241" y="1803205"/>
            <a:ext cx="6717518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How are you standing in your own way?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421241" y="6327623"/>
            <a:ext cx="6717518" cy="7988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What can you do to overcome current mindset obstacles?</a:t>
            </a:r>
          </a:p>
        </p:txBody>
      </p:sp>
    </p:spTree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8570" y="491724"/>
            <a:ext cx="680784" cy="3902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406488" y="245546"/>
            <a:ext cx="4346358" cy="7385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019"/>
              </a:lnSpc>
            </a:pPr>
            <a:r>
              <a:rPr lang="en-US" sz="4299">
                <a:solidFill>
                  <a:srgbClr val="D16F8B"/>
                </a:solidFill>
                <a:latin typeface="League Spartan"/>
              </a:rPr>
              <a:t>Workbook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421241" y="2754138"/>
            <a:ext cx="6717518" cy="2890863"/>
            <a:chOff x="0" y="0"/>
            <a:chExt cx="3007516" cy="1294275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421241" y="7280264"/>
            <a:ext cx="6717518" cy="2890863"/>
            <a:chOff x="0" y="0"/>
            <a:chExt cx="3007516" cy="129427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10" name="TextBox 10"/>
          <p:cNvSpPr txBox="1"/>
          <p:nvPr/>
        </p:nvSpPr>
        <p:spPr>
          <a:xfrm>
            <a:off x="421241" y="1803205"/>
            <a:ext cx="6717518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How often do you stop and smell the flowers?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421241" y="6327623"/>
            <a:ext cx="6717518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What is the most fulfilling thing in your life currently?</a:t>
            </a:r>
          </a:p>
        </p:txBody>
      </p:sp>
    </p:spTree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8570" y="491724"/>
            <a:ext cx="680784" cy="3902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406488" y="245546"/>
            <a:ext cx="4346358" cy="7385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019"/>
              </a:lnSpc>
            </a:pPr>
            <a:r>
              <a:rPr lang="en-US" sz="4299">
                <a:solidFill>
                  <a:srgbClr val="D16F8B"/>
                </a:solidFill>
                <a:latin typeface="League Spartan"/>
              </a:rPr>
              <a:t>Workbook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421241" y="2754138"/>
            <a:ext cx="6717518" cy="2890863"/>
            <a:chOff x="0" y="0"/>
            <a:chExt cx="3007516" cy="1294275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421241" y="7280264"/>
            <a:ext cx="6717518" cy="2890863"/>
            <a:chOff x="0" y="0"/>
            <a:chExt cx="3007516" cy="129427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10" name="TextBox 10"/>
          <p:cNvSpPr txBox="1"/>
          <p:nvPr/>
        </p:nvSpPr>
        <p:spPr>
          <a:xfrm>
            <a:off x="421241" y="1803205"/>
            <a:ext cx="6717518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What would bring you the most fulfillment?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421241" y="6327623"/>
            <a:ext cx="6717518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What would bring you the most happiness and joy?</a:t>
            </a:r>
          </a:p>
        </p:txBody>
      </p:sp>
    </p:spTree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8570" y="491724"/>
            <a:ext cx="680784" cy="3902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406488" y="245546"/>
            <a:ext cx="4346358" cy="7385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019"/>
              </a:lnSpc>
            </a:pPr>
            <a:r>
              <a:rPr lang="en-US" sz="4299">
                <a:solidFill>
                  <a:srgbClr val="D16F8B"/>
                </a:solidFill>
                <a:latin typeface="League Spartan"/>
              </a:rPr>
              <a:t>Workbook</a:t>
            </a:r>
          </a:p>
        </p:txBody>
      </p:sp>
      <p:sp>
        <p:nvSpPr>
          <p:cNvPr id="6" name="AutoShape 6"/>
          <p:cNvSpPr/>
          <p:nvPr/>
        </p:nvSpPr>
        <p:spPr>
          <a:xfrm>
            <a:off x="406482" y="3089511"/>
            <a:ext cx="6717499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406482" y="3443366"/>
            <a:ext cx="6717499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6482" y="3788397"/>
            <a:ext cx="6717505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6482" y="4137841"/>
            <a:ext cx="6717505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06482" y="4482871"/>
            <a:ext cx="6717512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6482" y="4836727"/>
            <a:ext cx="6717512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6482" y="5181758"/>
            <a:ext cx="6717518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06482" y="554443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6482" y="5893023"/>
            <a:ext cx="6771357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6482" y="6238054"/>
            <a:ext cx="6771363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06482" y="6587497"/>
            <a:ext cx="6771363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6482" y="6932528"/>
            <a:ext cx="677137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6482" y="7286384"/>
            <a:ext cx="677137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06482" y="7631415"/>
            <a:ext cx="677137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6482" y="7976446"/>
            <a:ext cx="677137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6482" y="8320618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06482" y="867447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6482" y="9019505"/>
            <a:ext cx="677651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482" y="9364535"/>
            <a:ext cx="677651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06482" y="9706035"/>
            <a:ext cx="6741877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406482" y="10051066"/>
            <a:ext cx="6741877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TextBox 27"/>
          <p:cNvSpPr txBox="1"/>
          <p:nvPr/>
        </p:nvSpPr>
        <p:spPr>
          <a:xfrm>
            <a:off x="1283772" y="1947781"/>
            <a:ext cx="5021937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What do you want to “reset” in your life?</a:t>
            </a:r>
          </a:p>
        </p:txBody>
      </p:sp>
    </p:spTree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8570" y="491724"/>
            <a:ext cx="680784" cy="3902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406488" y="245546"/>
            <a:ext cx="4346358" cy="7385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019"/>
              </a:lnSpc>
            </a:pPr>
            <a:r>
              <a:rPr lang="en-US" sz="4299">
                <a:solidFill>
                  <a:srgbClr val="D16F8B"/>
                </a:solidFill>
                <a:latin typeface="League Spartan"/>
              </a:rPr>
              <a:t>Workbook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421232" y="7249715"/>
            <a:ext cx="6717518" cy="2890863"/>
            <a:chOff x="0" y="0"/>
            <a:chExt cx="3007516" cy="1294275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8" name="TextBox 8"/>
          <p:cNvSpPr txBox="1"/>
          <p:nvPr/>
        </p:nvSpPr>
        <p:spPr>
          <a:xfrm>
            <a:off x="488590" y="6271816"/>
            <a:ext cx="6615166" cy="39877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20"/>
              </a:lnSpc>
            </a:pPr>
            <a:r>
              <a:rPr lang="en-US" sz="2300">
                <a:solidFill>
                  <a:srgbClr val="545454"/>
                </a:solidFill>
                <a:latin typeface="Glacial Indifference"/>
              </a:rPr>
              <a:t>If you are at a turning point, how did you get here?</a:t>
            </a:r>
          </a:p>
        </p:txBody>
      </p:sp>
      <p:grpSp>
        <p:nvGrpSpPr>
          <p:cNvPr id="9" name="Group 9"/>
          <p:cNvGrpSpPr/>
          <p:nvPr/>
        </p:nvGrpSpPr>
        <p:grpSpPr>
          <a:xfrm>
            <a:off x="421232" y="2680723"/>
            <a:ext cx="268224" cy="268224"/>
            <a:chOff x="0" y="0"/>
            <a:chExt cx="6350000" cy="6350000"/>
          </a:xfrm>
        </p:grpSpPr>
        <p:sp>
          <p:nvSpPr>
            <p:cNvPr id="10" name="Freeform 10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D16F8B"/>
            </a:solidFill>
          </p:spPr>
        </p:sp>
      </p:grpSp>
      <p:grpSp>
        <p:nvGrpSpPr>
          <p:cNvPr id="11" name="Group 11"/>
          <p:cNvGrpSpPr/>
          <p:nvPr/>
        </p:nvGrpSpPr>
        <p:grpSpPr>
          <a:xfrm>
            <a:off x="421232" y="3406776"/>
            <a:ext cx="268224" cy="268224"/>
            <a:chOff x="0" y="0"/>
            <a:chExt cx="6350000" cy="6350000"/>
          </a:xfrm>
        </p:grpSpPr>
        <p:sp>
          <p:nvSpPr>
            <p:cNvPr id="12" name="Freeform 12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D16F8B"/>
            </a:solidFill>
          </p:spPr>
        </p:sp>
      </p:grpSp>
      <p:grpSp>
        <p:nvGrpSpPr>
          <p:cNvPr id="13" name="Group 13"/>
          <p:cNvGrpSpPr/>
          <p:nvPr/>
        </p:nvGrpSpPr>
        <p:grpSpPr>
          <a:xfrm>
            <a:off x="421232" y="4110980"/>
            <a:ext cx="268224" cy="268224"/>
            <a:chOff x="0" y="0"/>
            <a:chExt cx="6350000" cy="6350000"/>
          </a:xfrm>
        </p:grpSpPr>
        <p:sp>
          <p:nvSpPr>
            <p:cNvPr id="14" name="Freeform 14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D16F8B"/>
            </a:solidFill>
          </p:spPr>
        </p:sp>
      </p:grpSp>
      <p:grpSp>
        <p:nvGrpSpPr>
          <p:cNvPr id="15" name="Group 15"/>
          <p:cNvGrpSpPr/>
          <p:nvPr/>
        </p:nvGrpSpPr>
        <p:grpSpPr>
          <a:xfrm>
            <a:off x="421232" y="4841770"/>
            <a:ext cx="268224" cy="268224"/>
            <a:chOff x="0" y="0"/>
            <a:chExt cx="6350000" cy="6350000"/>
          </a:xfrm>
        </p:grpSpPr>
        <p:sp>
          <p:nvSpPr>
            <p:cNvPr id="16" name="Freeform 16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D16F8B"/>
            </a:solidFill>
          </p:spPr>
        </p:sp>
      </p:grpSp>
      <p:grpSp>
        <p:nvGrpSpPr>
          <p:cNvPr id="17" name="Group 17"/>
          <p:cNvGrpSpPr/>
          <p:nvPr/>
        </p:nvGrpSpPr>
        <p:grpSpPr>
          <a:xfrm>
            <a:off x="421232" y="5559574"/>
            <a:ext cx="268224" cy="268224"/>
            <a:chOff x="0" y="0"/>
            <a:chExt cx="6350000" cy="6350000"/>
          </a:xfrm>
        </p:grpSpPr>
        <p:sp>
          <p:nvSpPr>
            <p:cNvPr id="18" name="Freeform 18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D16F8B"/>
            </a:solidFill>
          </p:spPr>
        </p:sp>
      </p:grpSp>
      <p:sp>
        <p:nvSpPr>
          <p:cNvPr id="19" name="AutoShape 19"/>
          <p:cNvSpPr/>
          <p:nvPr/>
        </p:nvSpPr>
        <p:spPr>
          <a:xfrm>
            <a:off x="689459" y="2934659"/>
            <a:ext cx="6346938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689456" y="3665475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689456" y="4369679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689456" y="5100469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689456" y="5818273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TextBox 24"/>
          <p:cNvSpPr txBox="1"/>
          <p:nvPr/>
        </p:nvSpPr>
        <p:spPr>
          <a:xfrm>
            <a:off x="421232" y="1705998"/>
            <a:ext cx="6615166" cy="39877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20"/>
              </a:lnSpc>
            </a:pPr>
            <a:r>
              <a:rPr lang="en-US" sz="2300">
                <a:solidFill>
                  <a:srgbClr val="545454"/>
                </a:solidFill>
                <a:latin typeface="Glacial Indifference"/>
              </a:rPr>
              <a:t>What fears were holding you back?</a:t>
            </a:r>
          </a:p>
        </p:txBody>
      </p:sp>
    </p:spTree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8570" y="491724"/>
            <a:ext cx="680784" cy="3902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406488" y="245546"/>
            <a:ext cx="4346358" cy="7385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019"/>
              </a:lnSpc>
            </a:pPr>
            <a:r>
              <a:rPr lang="en-US" sz="4299">
                <a:solidFill>
                  <a:srgbClr val="D16F8B"/>
                </a:solidFill>
                <a:latin typeface="League Spartan"/>
              </a:rPr>
              <a:t>Workbook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421241" y="2754138"/>
            <a:ext cx="6717518" cy="2890863"/>
            <a:chOff x="0" y="0"/>
            <a:chExt cx="3007516" cy="1294275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421241" y="7280264"/>
            <a:ext cx="6717518" cy="2890863"/>
            <a:chOff x="0" y="0"/>
            <a:chExt cx="3007516" cy="129427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10" name="TextBox 10"/>
          <p:cNvSpPr txBox="1"/>
          <p:nvPr/>
        </p:nvSpPr>
        <p:spPr>
          <a:xfrm>
            <a:off x="421241" y="1803205"/>
            <a:ext cx="6717518" cy="7988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How has your confidence changed since manifesting?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421241" y="6327623"/>
            <a:ext cx="6717518" cy="7988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What small changes have affirmations impacted in your mind?</a:t>
            </a:r>
          </a:p>
        </p:txBody>
      </p:sp>
    </p:spTree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8570" y="491724"/>
            <a:ext cx="680784" cy="3902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406488" y="245546"/>
            <a:ext cx="4346358" cy="7385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019"/>
              </a:lnSpc>
            </a:pPr>
            <a:r>
              <a:rPr lang="en-US" sz="4299">
                <a:solidFill>
                  <a:srgbClr val="D16F8B"/>
                </a:solidFill>
                <a:latin typeface="League Spartan"/>
              </a:rPr>
              <a:t>Workbook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523593" y="2503658"/>
            <a:ext cx="268224" cy="268224"/>
            <a:chOff x="0" y="0"/>
            <a:chExt cx="6350000" cy="6350000"/>
          </a:xfrm>
        </p:grpSpPr>
        <p:sp>
          <p:nvSpPr>
            <p:cNvPr id="7" name="Freeform 7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D16F8B"/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523593" y="3229712"/>
            <a:ext cx="268224" cy="268224"/>
            <a:chOff x="0" y="0"/>
            <a:chExt cx="6350000" cy="6350000"/>
          </a:xfrm>
        </p:grpSpPr>
        <p:sp>
          <p:nvSpPr>
            <p:cNvPr id="9" name="Freeform 9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D16F8B"/>
            </a:solidFill>
          </p:spPr>
        </p:sp>
      </p:grpSp>
      <p:grpSp>
        <p:nvGrpSpPr>
          <p:cNvPr id="10" name="Group 10"/>
          <p:cNvGrpSpPr/>
          <p:nvPr/>
        </p:nvGrpSpPr>
        <p:grpSpPr>
          <a:xfrm>
            <a:off x="523593" y="3933915"/>
            <a:ext cx="268224" cy="268224"/>
            <a:chOff x="0" y="0"/>
            <a:chExt cx="6350000" cy="6350000"/>
          </a:xfrm>
        </p:grpSpPr>
        <p:sp>
          <p:nvSpPr>
            <p:cNvPr id="11" name="Freeform 11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D16F8B"/>
            </a:solidFill>
          </p:spPr>
        </p:sp>
      </p:grpSp>
      <p:grpSp>
        <p:nvGrpSpPr>
          <p:cNvPr id="12" name="Group 12"/>
          <p:cNvGrpSpPr/>
          <p:nvPr/>
        </p:nvGrpSpPr>
        <p:grpSpPr>
          <a:xfrm>
            <a:off x="523593" y="4664706"/>
            <a:ext cx="268224" cy="268224"/>
            <a:chOff x="0" y="0"/>
            <a:chExt cx="6350000" cy="6350000"/>
          </a:xfrm>
        </p:grpSpPr>
        <p:sp>
          <p:nvSpPr>
            <p:cNvPr id="13" name="Freeform 13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D16F8B"/>
            </a:solidFill>
          </p:spPr>
        </p:sp>
      </p:grpSp>
      <p:grpSp>
        <p:nvGrpSpPr>
          <p:cNvPr id="14" name="Group 14"/>
          <p:cNvGrpSpPr/>
          <p:nvPr/>
        </p:nvGrpSpPr>
        <p:grpSpPr>
          <a:xfrm>
            <a:off x="523593" y="5382510"/>
            <a:ext cx="268224" cy="268224"/>
            <a:chOff x="0" y="0"/>
            <a:chExt cx="6350000" cy="6350000"/>
          </a:xfrm>
        </p:grpSpPr>
        <p:sp>
          <p:nvSpPr>
            <p:cNvPr id="15" name="Freeform 15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D16F8B"/>
            </a:solidFill>
          </p:spPr>
        </p:sp>
      </p:grpSp>
      <p:sp>
        <p:nvSpPr>
          <p:cNvPr id="16" name="AutoShape 16"/>
          <p:cNvSpPr/>
          <p:nvPr/>
        </p:nvSpPr>
        <p:spPr>
          <a:xfrm>
            <a:off x="791821" y="2757595"/>
            <a:ext cx="6346938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791817" y="3488411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791817" y="4192614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791817" y="4923405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791817" y="5641209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TextBox 21"/>
          <p:cNvSpPr txBox="1"/>
          <p:nvPr/>
        </p:nvSpPr>
        <p:spPr>
          <a:xfrm>
            <a:off x="433720" y="1657204"/>
            <a:ext cx="6615166" cy="39877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20"/>
              </a:lnSpc>
            </a:pPr>
            <a:r>
              <a:rPr lang="en-US" sz="2300">
                <a:solidFill>
                  <a:srgbClr val="545454"/>
                </a:solidFill>
                <a:latin typeface="Glacial Indifference"/>
              </a:rPr>
              <a:t>Make a list of what you are fully in control of.</a:t>
            </a:r>
          </a:p>
        </p:txBody>
      </p:sp>
      <p:grpSp>
        <p:nvGrpSpPr>
          <p:cNvPr id="22" name="Group 22"/>
          <p:cNvGrpSpPr/>
          <p:nvPr/>
        </p:nvGrpSpPr>
        <p:grpSpPr>
          <a:xfrm>
            <a:off x="523593" y="6956611"/>
            <a:ext cx="268224" cy="268224"/>
            <a:chOff x="0" y="0"/>
            <a:chExt cx="6350000" cy="6350000"/>
          </a:xfrm>
        </p:grpSpPr>
        <p:sp>
          <p:nvSpPr>
            <p:cNvPr id="23" name="Freeform 23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D16F8B"/>
            </a:solidFill>
          </p:spPr>
        </p:sp>
      </p:grpSp>
      <p:grpSp>
        <p:nvGrpSpPr>
          <p:cNvPr id="24" name="Group 24"/>
          <p:cNvGrpSpPr/>
          <p:nvPr/>
        </p:nvGrpSpPr>
        <p:grpSpPr>
          <a:xfrm>
            <a:off x="523593" y="7682665"/>
            <a:ext cx="268224" cy="268224"/>
            <a:chOff x="0" y="0"/>
            <a:chExt cx="6350000" cy="6350000"/>
          </a:xfrm>
        </p:grpSpPr>
        <p:sp>
          <p:nvSpPr>
            <p:cNvPr id="25" name="Freeform 25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D16F8B"/>
            </a:solidFill>
          </p:spPr>
        </p:sp>
      </p:grpSp>
      <p:grpSp>
        <p:nvGrpSpPr>
          <p:cNvPr id="26" name="Group 26"/>
          <p:cNvGrpSpPr/>
          <p:nvPr/>
        </p:nvGrpSpPr>
        <p:grpSpPr>
          <a:xfrm>
            <a:off x="523593" y="8386868"/>
            <a:ext cx="268224" cy="268224"/>
            <a:chOff x="0" y="0"/>
            <a:chExt cx="6350000" cy="6350000"/>
          </a:xfrm>
        </p:grpSpPr>
        <p:sp>
          <p:nvSpPr>
            <p:cNvPr id="27" name="Freeform 27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D16F8B"/>
            </a:solidFill>
          </p:spPr>
        </p:sp>
      </p:grpSp>
      <p:grpSp>
        <p:nvGrpSpPr>
          <p:cNvPr id="28" name="Group 28"/>
          <p:cNvGrpSpPr/>
          <p:nvPr/>
        </p:nvGrpSpPr>
        <p:grpSpPr>
          <a:xfrm>
            <a:off x="523593" y="9117659"/>
            <a:ext cx="268224" cy="268224"/>
            <a:chOff x="0" y="0"/>
            <a:chExt cx="6350000" cy="6350000"/>
          </a:xfrm>
        </p:grpSpPr>
        <p:sp>
          <p:nvSpPr>
            <p:cNvPr id="29" name="Freeform 29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D16F8B"/>
            </a:solidFill>
          </p:spPr>
        </p:sp>
      </p:grpSp>
      <p:grpSp>
        <p:nvGrpSpPr>
          <p:cNvPr id="30" name="Group 30"/>
          <p:cNvGrpSpPr/>
          <p:nvPr/>
        </p:nvGrpSpPr>
        <p:grpSpPr>
          <a:xfrm>
            <a:off x="523593" y="9835463"/>
            <a:ext cx="268224" cy="268224"/>
            <a:chOff x="0" y="0"/>
            <a:chExt cx="6350000" cy="6350000"/>
          </a:xfrm>
        </p:grpSpPr>
        <p:sp>
          <p:nvSpPr>
            <p:cNvPr id="31" name="Freeform 31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D16F8B"/>
            </a:solidFill>
          </p:spPr>
        </p:sp>
      </p:grpSp>
      <p:sp>
        <p:nvSpPr>
          <p:cNvPr id="32" name="AutoShape 32"/>
          <p:cNvSpPr/>
          <p:nvPr/>
        </p:nvSpPr>
        <p:spPr>
          <a:xfrm>
            <a:off x="791821" y="7210547"/>
            <a:ext cx="6346938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3" name="AutoShape 33"/>
          <p:cNvSpPr/>
          <p:nvPr/>
        </p:nvSpPr>
        <p:spPr>
          <a:xfrm>
            <a:off x="791817" y="7941364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4" name="AutoShape 34"/>
          <p:cNvSpPr/>
          <p:nvPr/>
        </p:nvSpPr>
        <p:spPr>
          <a:xfrm>
            <a:off x="791817" y="8645567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5" name="AutoShape 35"/>
          <p:cNvSpPr/>
          <p:nvPr/>
        </p:nvSpPr>
        <p:spPr>
          <a:xfrm>
            <a:off x="791817" y="9376358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6" name="AutoShape 36"/>
          <p:cNvSpPr/>
          <p:nvPr/>
        </p:nvSpPr>
        <p:spPr>
          <a:xfrm>
            <a:off x="791817" y="10094162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7" name="TextBox 37"/>
          <p:cNvSpPr txBox="1"/>
          <p:nvPr/>
        </p:nvSpPr>
        <p:spPr>
          <a:xfrm>
            <a:off x="567832" y="6119682"/>
            <a:ext cx="6615166" cy="7988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20"/>
              </a:lnSpc>
            </a:pPr>
            <a:r>
              <a:rPr lang="en-US" sz="2300">
                <a:solidFill>
                  <a:srgbClr val="545454"/>
                </a:solidFill>
                <a:latin typeface="Glacial Indifference"/>
              </a:rPr>
              <a:t>Make a list of what you feel you are not in control of.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8570" y="491724"/>
            <a:ext cx="680784" cy="3902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406488" y="245546"/>
            <a:ext cx="4346358" cy="7385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019"/>
              </a:lnSpc>
            </a:pPr>
            <a:r>
              <a:rPr lang="en-US" sz="4299">
                <a:solidFill>
                  <a:srgbClr val="D16F8B"/>
                </a:solidFill>
                <a:latin typeface="League Spartan"/>
              </a:rPr>
              <a:t>Workbook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421232" y="7249715"/>
            <a:ext cx="6717518" cy="2890863"/>
            <a:chOff x="0" y="0"/>
            <a:chExt cx="3007516" cy="1294275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8" name="TextBox 8"/>
          <p:cNvSpPr txBox="1"/>
          <p:nvPr/>
        </p:nvSpPr>
        <p:spPr>
          <a:xfrm>
            <a:off x="488590" y="6271816"/>
            <a:ext cx="6615166" cy="39877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20"/>
              </a:lnSpc>
            </a:pPr>
            <a:r>
              <a:rPr lang="en-US" sz="2300">
                <a:solidFill>
                  <a:srgbClr val="545454"/>
                </a:solidFill>
                <a:latin typeface="Glacial Indifference"/>
              </a:rPr>
              <a:t>What do you want to revise in your life?</a:t>
            </a:r>
          </a:p>
        </p:txBody>
      </p:sp>
      <p:grpSp>
        <p:nvGrpSpPr>
          <p:cNvPr id="9" name="Group 9"/>
          <p:cNvGrpSpPr/>
          <p:nvPr/>
        </p:nvGrpSpPr>
        <p:grpSpPr>
          <a:xfrm>
            <a:off x="421232" y="2680723"/>
            <a:ext cx="268224" cy="268224"/>
            <a:chOff x="0" y="0"/>
            <a:chExt cx="6350000" cy="6350000"/>
          </a:xfrm>
        </p:grpSpPr>
        <p:sp>
          <p:nvSpPr>
            <p:cNvPr id="10" name="Freeform 10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D16F8B"/>
            </a:solidFill>
          </p:spPr>
        </p:sp>
      </p:grpSp>
      <p:grpSp>
        <p:nvGrpSpPr>
          <p:cNvPr id="11" name="Group 11"/>
          <p:cNvGrpSpPr/>
          <p:nvPr/>
        </p:nvGrpSpPr>
        <p:grpSpPr>
          <a:xfrm>
            <a:off x="421232" y="3406776"/>
            <a:ext cx="268224" cy="268224"/>
            <a:chOff x="0" y="0"/>
            <a:chExt cx="6350000" cy="6350000"/>
          </a:xfrm>
        </p:grpSpPr>
        <p:sp>
          <p:nvSpPr>
            <p:cNvPr id="12" name="Freeform 12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D16F8B"/>
            </a:solidFill>
          </p:spPr>
        </p:sp>
      </p:grpSp>
      <p:grpSp>
        <p:nvGrpSpPr>
          <p:cNvPr id="13" name="Group 13"/>
          <p:cNvGrpSpPr/>
          <p:nvPr/>
        </p:nvGrpSpPr>
        <p:grpSpPr>
          <a:xfrm>
            <a:off x="421232" y="4110980"/>
            <a:ext cx="268224" cy="268224"/>
            <a:chOff x="0" y="0"/>
            <a:chExt cx="6350000" cy="6350000"/>
          </a:xfrm>
        </p:grpSpPr>
        <p:sp>
          <p:nvSpPr>
            <p:cNvPr id="14" name="Freeform 14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D16F8B"/>
            </a:solidFill>
          </p:spPr>
        </p:sp>
      </p:grpSp>
      <p:grpSp>
        <p:nvGrpSpPr>
          <p:cNvPr id="15" name="Group 15"/>
          <p:cNvGrpSpPr/>
          <p:nvPr/>
        </p:nvGrpSpPr>
        <p:grpSpPr>
          <a:xfrm>
            <a:off x="421232" y="4841770"/>
            <a:ext cx="268224" cy="268224"/>
            <a:chOff x="0" y="0"/>
            <a:chExt cx="6350000" cy="6350000"/>
          </a:xfrm>
        </p:grpSpPr>
        <p:sp>
          <p:nvSpPr>
            <p:cNvPr id="16" name="Freeform 16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D16F8B"/>
            </a:solidFill>
          </p:spPr>
        </p:sp>
      </p:grpSp>
      <p:grpSp>
        <p:nvGrpSpPr>
          <p:cNvPr id="17" name="Group 17"/>
          <p:cNvGrpSpPr/>
          <p:nvPr/>
        </p:nvGrpSpPr>
        <p:grpSpPr>
          <a:xfrm>
            <a:off x="421232" y="5559574"/>
            <a:ext cx="268224" cy="268224"/>
            <a:chOff x="0" y="0"/>
            <a:chExt cx="6350000" cy="6350000"/>
          </a:xfrm>
        </p:grpSpPr>
        <p:sp>
          <p:nvSpPr>
            <p:cNvPr id="18" name="Freeform 18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D16F8B"/>
            </a:solidFill>
          </p:spPr>
        </p:sp>
      </p:grpSp>
      <p:sp>
        <p:nvSpPr>
          <p:cNvPr id="19" name="AutoShape 19"/>
          <p:cNvSpPr/>
          <p:nvPr/>
        </p:nvSpPr>
        <p:spPr>
          <a:xfrm>
            <a:off x="689459" y="2934659"/>
            <a:ext cx="6346938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689456" y="3665475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689456" y="4369679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689456" y="5100469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689456" y="5818273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TextBox 24"/>
          <p:cNvSpPr txBox="1"/>
          <p:nvPr/>
        </p:nvSpPr>
        <p:spPr>
          <a:xfrm>
            <a:off x="421232" y="1705998"/>
            <a:ext cx="6615166" cy="39877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20"/>
              </a:lnSpc>
            </a:pPr>
            <a:r>
              <a:rPr lang="en-US" sz="2300">
                <a:solidFill>
                  <a:srgbClr val="545454"/>
                </a:solidFill>
                <a:latin typeface="Glacial Indifference"/>
              </a:rPr>
              <a:t>What in the past would you change if you could?</a:t>
            </a:r>
          </a:p>
        </p:txBody>
      </p:sp>
    </p:spTree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8570" y="491724"/>
            <a:ext cx="680784" cy="3902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406488" y="245546"/>
            <a:ext cx="4346358" cy="7385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019"/>
              </a:lnSpc>
            </a:pPr>
            <a:r>
              <a:rPr lang="en-US" sz="4299">
                <a:solidFill>
                  <a:srgbClr val="D16F8B"/>
                </a:solidFill>
                <a:latin typeface="League Spartan"/>
              </a:rPr>
              <a:t>Workbook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421232" y="7249715"/>
            <a:ext cx="6717518" cy="2890863"/>
            <a:chOff x="0" y="0"/>
            <a:chExt cx="3007516" cy="1294275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8" name="TextBox 8"/>
          <p:cNvSpPr txBox="1"/>
          <p:nvPr/>
        </p:nvSpPr>
        <p:spPr>
          <a:xfrm>
            <a:off x="488590" y="6271816"/>
            <a:ext cx="6615166" cy="39877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20"/>
              </a:lnSpc>
            </a:pPr>
            <a:r>
              <a:rPr lang="en-US" sz="2300">
                <a:solidFill>
                  <a:srgbClr val="545454"/>
                </a:solidFill>
                <a:latin typeface="Glacial Indifference"/>
              </a:rPr>
              <a:t>What is something you are still holding onto?</a:t>
            </a:r>
          </a:p>
        </p:txBody>
      </p:sp>
      <p:grpSp>
        <p:nvGrpSpPr>
          <p:cNvPr id="9" name="Group 9"/>
          <p:cNvGrpSpPr/>
          <p:nvPr/>
        </p:nvGrpSpPr>
        <p:grpSpPr>
          <a:xfrm>
            <a:off x="421232" y="2680723"/>
            <a:ext cx="268224" cy="268224"/>
            <a:chOff x="0" y="0"/>
            <a:chExt cx="6350000" cy="6350000"/>
          </a:xfrm>
        </p:grpSpPr>
        <p:sp>
          <p:nvSpPr>
            <p:cNvPr id="10" name="Freeform 10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D16F8B"/>
            </a:solidFill>
          </p:spPr>
        </p:sp>
      </p:grpSp>
      <p:grpSp>
        <p:nvGrpSpPr>
          <p:cNvPr id="11" name="Group 11"/>
          <p:cNvGrpSpPr/>
          <p:nvPr/>
        </p:nvGrpSpPr>
        <p:grpSpPr>
          <a:xfrm>
            <a:off x="421232" y="3406776"/>
            <a:ext cx="268224" cy="268224"/>
            <a:chOff x="0" y="0"/>
            <a:chExt cx="6350000" cy="6350000"/>
          </a:xfrm>
        </p:grpSpPr>
        <p:sp>
          <p:nvSpPr>
            <p:cNvPr id="12" name="Freeform 12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D16F8B"/>
            </a:solidFill>
          </p:spPr>
        </p:sp>
      </p:grpSp>
      <p:grpSp>
        <p:nvGrpSpPr>
          <p:cNvPr id="13" name="Group 13"/>
          <p:cNvGrpSpPr/>
          <p:nvPr/>
        </p:nvGrpSpPr>
        <p:grpSpPr>
          <a:xfrm>
            <a:off x="421232" y="4110980"/>
            <a:ext cx="268224" cy="268224"/>
            <a:chOff x="0" y="0"/>
            <a:chExt cx="6350000" cy="6350000"/>
          </a:xfrm>
        </p:grpSpPr>
        <p:sp>
          <p:nvSpPr>
            <p:cNvPr id="14" name="Freeform 14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D16F8B"/>
            </a:solidFill>
          </p:spPr>
        </p:sp>
      </p:grpSp>
      <p:grpSp>
        <p:nvGrpSpPr>
          <p:cNvPr id="15" name="Group 15"/>
          <p:cNvGrpSpPr/>
          <p:nvPr/>
        </p:nvGrpSpPr>
        <p:grpSpPr>
          <a:xfrm>
            <a:off x="421232" y="4841770"/>
            <a:ext cx="268224" cy="268224"/>
            <a:chOff x="0" y="0"/>
            <a:chExt cx="6350000" cy="6350000"/>
          </a:xfrm>
        </p:grpSpPr>
        <p:sp>
          <p:nvSpPr>
            <p:cNvPr id="16" name="Freeform 16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D16F8B"/>
            </a:solidFill>
          </p:spPr>
        </p:sp>
      </p:grpSp>
      <p:grpSp>
        <p:nvGrpSpPr>
          <p:cNvPr id="17" name="Group 17"/>
          <p:cNvGrpSpPr/>
          <p:nvPr/>
        </p:nvGrpSpPr>
        <p:grpSpPr>
          <a:xfrm>
            <a:off x="421232" y="5559574"/>
            <a:ext cx="268224" cy="268224"/>
            <a:chOff x="0" y="0"/>
            <a:chExt cx="6350000" cy="6350000"/>
          </a:xfrm>
        </p:grpSpPr>
        <p:sp>
          <p:nvSpPr>
            <p:cNvPr id="18" name="Freeform 18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D16F8B"/>
            </a:solidFill>
          </p:spPr>
        </p:sp>
      </p:grpSp>
      <p:sp>
        <p:nvSpPr>
          <p:cNvPr id="19" name="AutoShape 19"/>
          <p:cNvSpPr/>
          <p:nvPr/>
        </p:nvSpPr>
        <p:spPr>
          <a:xfrm>
            <a:off x="689459" y="2934659"/>
            <a:ext cx="6346938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689456" y="3665475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689456" y="4369679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689456" y="5100469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689456" y="5818273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TextBox 24"/>
          <p:cNvSpPr txBox="1"/>
          <p:nvPr/>
        </p:nvSpPr>
        <p:spPr>
          <a:xfrm>
            <a:off x="421232" y="1705998"/>
            <a:ext cx="6615166" cy="39877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20"/>
              </a:lnSpc>
            </a:pPr>
            <a:r>
              <a:rPr lang="en-US" sz="2300">
                <a:solidFill>
                  <a:srgbClr val="545454"/>
                </a:solidFill>
                <a:latin typeface="Glacial Indifference"/>
              </a:rPr>
              <a:t>What negative emotions do you want to release?</a:t>
            </a:r>
          </a:p>
        </p:txBody>
      </p:sp>
    </p:spTree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8570" y="491724"/>
            <a:ext cx="680784" cy="3902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406488" y="245546"/>
            <a:ext cx="4346358" cy="7385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019"/>
              </a:lnSpc>
            </a:pPr>
            <a:r>
              <a:rPr lang="en-US" sz="4299">
                <a:solidFill>
                  <a:srgbClr val="D16F8B"/>
                </a:solidFill>
                <a:latin typeface="League Spartan"/>
              </a:rPr>
              <a:t>Workbook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523593" y="2960606"/>
            <a:ext cx="268224" cy="268224"/>
            <a:chOff x="0" y="0"/>
            <a:chExt cx="6350000" cy="6350000"/>
          </a:xfrm>
        </p:grpSpPr>
        <p:sp>
          <p:nvSpPr>
            <p:cNvPr id="7" name="Freeform 7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D16F8B"/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523593" y="3686659"/>
            <a:ext cx="268224" cy="268224"/>
            <a:chOff x="0" y="0"/>
            <a:chExt cx="6350000" cy="6350000"/>
          </a:xfrm>
        </p:grpSpPr>
        <p:sp>
          <p:nvSpPr>
            <p:cNvPr id="9" name="Freeform 9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D16F8B"/>
            </a:solidFill>
          </p:spPr>
        </p:sp>
      </p:grpSp>
      <p:grpSp>
        <p:nvGrpSpPr>
          <p:cNvPr id="10" name="Group 10"/>
          <p:cNvGrpSpPr/>
          <p:nvPr/>
        </p:nvGrpSpPr>
        <p:grpSpPr>
          <a:xfrm>
            <a:off x="523593" y="4390863"/>
            <a:ext cx="268224" cy="268224"/>
            <a:chOff x="0" y="0"/>
            <a:chExt cx="6350000" cy="6350000"/>
          </a:xfrm>
        </p:grpSpPr>
        <p:sp>
          <p:nvSpPr>
            <p:cNvPr id="11" name="Freeform 11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D16F8B"/>
            </a:solidFill>
          </p:spPr>
        </p:sp>
      </p:grpSp>
      <p:grpSp>
        <p:nvGrpSpPr>
          <p:cNvPr id="12" name="Group 12"/>
          <p:cNvGrpSpPr/>
          <p:nvPr/>
        </p:nvGrpSpPr>
        <p:grpSpPr>
          <a:xfrm>
            <a:off x="523593" y="5121653"/>
            <a:ext cx="268224" cy="268224"/>
            <a:chOff x="0" y="0"/>
            <a:chExt cx="6350000" cy="6350000"/>
          </a:xfrm>
        </p:grpSpPr>
        <p:sp>
          <p:nvSpPr>
            <p:cNvPr id="13" name="Freeform 13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D16F8B"/>
            </a:solidFill>
          </p:spPr>
        </p:sp>
      </p:grpSp>
      <p:grpSp>
        <p:nvGrpSpPr>
          <p:cNvPr id="14" name="Group 14"/>
          <p:cNvGrpSpPr/>
          <p:nvPr/>
        </p:nvGrpSpPr>
        <p:grpSpPr>
          <a:xfrm>
            <a:off x="523593" y="5839457"/>
            <a:ext cx="268224" cy="268224"/>
            <a:chOff x="0" y="0"/>
            <a:chExt cx="6350000" cy="6350000"/>
          </a:xfrm>
        </p:grpSpPr>
        <p:sp>
          <p:nvSpPr>
            <p:cNvPr id="15" name="Freeform 15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D16F8B"/>
            </a:solidFill>
          </p:spPr>
        </p:sp>
      </p:grpSp>
      <p:sp>
        <p:nvSpPr>
          <p:cNvPr id="16" name="AutoShape 16"/>
          <p:cNvSpPr/>
          <p:nvPr/>
        </p:nvSpPr>
        <p:spPr>
          <a:xfrm>
            <a:off x="791821" y="3214542"/>
            <a:ext cx="6346938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791817" y="3945358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791817" y="4649562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791817" y="5380352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791817" y="6098156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grpSp>
        <p:nvGrpSpPr>
          <p:cNvPr id="21" name="Group 21"/>
          <p:cNvGrpSpPr/>
          <p:nvPr/>
        </p:nvGrpSpPr>
        <p:grpSpPr>
          <a:xfrm>
            <a:off x="523593" y="6574406"/>
            <a:ext cx="268224" cy="268224"/>
            <a:chOff x="0" y="0"/>
            <a:chExt cx="6350000" cy="6350000"/>
          </a:xfrm>
        </p:grpSpPr>
        <p:sp>
          <p:nvSpPr>
            <p:cNvPr id="22" name="Freeform 22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D16F8B"/>
            </a:solidFill>
          </p:spPr>
        </p:sp>
      </p:grpSp>
      <p:grpSp>
        <p:nvGrpSpPr>
          <p:cNvPr id="23" name="Group 23"/>
          <p:cNvGrpSpPr/>
          <p:nvPr/>
        </p:nvGrpSpPr>
        <p:grpSpPr>
          <a:xfrm>
            <a:off x="523593" y="7300460"/>
            <a:ext cx="268224" cy="268224"/>
            <a:chOff x="0" y="0"/>
            <a:chExt cx="6350000" cy="6350000"/>
          </a:xfrm>
        </p:grpSpPr>
        <p:sp>
          <p:nvSpPr>
            <p:cNvPr id="24" name="Freeform 24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D16F8B"/>
            </a:solidFill>
          </p:spPr>
        </p:sp>
      </p:grpSp>
      <p:grpSp>
        <p:nvGrpSpPr>
          <p:cNvPr id="25" name="Group 25"/>
          <p:cNvGrpSpPr/>
          <p:nvPr/>
        </p:nvGrpSpPr>
        <p:grpSpPr>
          <a:xfrm>
            <a:off x="523593" y="8004663"/>
            <a:ext cx="268224" cy="268224"/>
            <a:chOff x="0" y="0"/>
            <a:chExt cx="6350000" cy="6350000"/>
          </a:xfrm>
        </p:grpSpPr>
        <p:sp>
          <p:nvSpPr>
            <p:cNvPr id="26" name="Freeform 26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D16F8B"/>
            </a:solidFill>
          </p:spPr>
        </p:sp>
      </p:grpSp>
      <p:grpSp>
        <p:nvGrpSpPr>
          <p:cNvPr id="27" name="Group 27"/>
          <p:cNvGrpSpPr/>
          <p:nvPr/>
        </p:nvGrpSpPr>
        <p:grpSpPr>
          <a:xfrm>
            <a:off x="523593" y="8735454"/>
            <a:ext cx="268224" cy="268224"/>
            <a:chOff x="0" y="0"/>
            <a:chExt cx="6350000" cy="6350000"/>
          </a:xfrm>
        </p:grpSpPr>
        <p:sp>
          <p:nvSpPr>
            <p:cNvPr id="28" name="Freeform 28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D16F8B"/>
            </a:solidFill>
          </p:spPr>
        </p:sp>
      </p:grpSp>
      <p:grpSp>
        <p:nvGrpSpPr>
          <p:cNvPr id="29" name="Group 29"/>
          <p:cNvGrpSpPr/>
          <p:nvPr/>
        </p:nvGrpSpPr>
        <p:grpSpPr>
          <a:xfrm>
            <a:off x="523593" y="9453258"/>
            <a:ext cx="268224" cy="268224"/>
            <a:chOff x="0" y="0"/>
            <a:chExt cx="6350000" cy="6350000"/>
          </a:xfrm>
        </p:grpSpPr>
        <p:sp>
          <p:nvSpPr>
            <p:cNvPr id="30" name="Freeform 30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D16F8B"/>
            </a:solidFill>
          </p:spPr>
        </p:sp>
      </p:grpSp>
      <p:sp>
        <p:nvSpPr>
          <p:cNvPr id="31" name="AutoShape 31"/>
          <p:cNvSpPr/>
          <p:nvPr/>
        </p:nvSpPr>
        <p:spPr>
          <a:xfrm>
            <a:off x="791821" y="6828343"/>
            <a:ext cx="6346938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2" name="AutoShape 32"/>
          <p:cNvSpPr/>
          <p:nvPr/>
        </p:nvSpPr>
        <p:spPr>
          <a:xfrm>
            <a:off x="791817" y="7559159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3" name="AutoShape 33"/>
          <p:cNvSpPr/>
          <p:nvPr/>
        </p:nvSpPr>
        <p:spPr>
          <a:xfrm>
            <a:off x="791817" y="8263362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4" name="AutoShape 34"/>
          <p:cNvSpPr/>
          <p:nvPr/>
        </p:nvSpPr>
        <p:spPr>
          <a:xfrm>
            <a:off x="791817" y="8994153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5" name="AutoShape 35"/>
          <p:cNvSpPr/>
          <p:nvPr/>
        </p:nvSpPr>
        <p:spPr>
          <a:xfrm>
            <a:off x="791817" y="9711957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6" name="TextBox 36"/>
          <p:cNvSpPr txBox="1"/>
          <p:nvPr/>
        </p:nvSpPr>
        <p:spPr>
          <a:xfrm>
            <a:off x="542236" y="1757281"/>
            <a:ext cx="659652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Make a list of your goals.</a:t>
            </a:r>
          </a:p>
        </p:txBody>
      </p:sp>
    </p:spTree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8570" y="491724"/>
            <a:ext cx="680784" cy="3902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406488" y="245546"/>
            <a:ext cx="4346358" cy="7385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019"/>
              </a:lnSpc>
            </a:pPr>
            <a:r>
              <a:rPr lang="en-US" sz="4299">
                <a:solidFill>
                  <a:srgbClr val="D16F8B"/>
                </a:solidFill>
                <a:latin typeface="League Spartan"/>
              </a:rPr>
              <a:t>Workbook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523593" y="2960606"/>
            <a:ext cx="268224" cy="268224"/>
            <a:chOff x="0" y="0"/>
            <a:chExt cx="6350000" cy="6350000"/>
          </a:xfrm>
        </p:grpSpPr>
        <p:sp>
          <p:nvSpPr>
            <p:cNvPr id="7" name="Freeform 7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D16F8B"/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523593" y="3686659"/>
            <a:ext cx="268224" cy="268224"/>
            <a:chOff x="0" y="0"/>
            <a:chExt cx="6350000" cy="6350000"/>
          </a:xfrm>
        </p:grpSpPr>
        <p:sp>
          <p:nvSpPr>
            <p:cNvPr id="9" name="Freeform 9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D16F8B"/>
            </a:solidFill>
          </p:spPr>
        </p:sp>
      </p:grpSp>
      <p:grpSp>
        <p:nvGrpSpPr>
          <p:cNvPr id="10" name="Group 10"/>
          <p:cNvGrpSpPr/>
          <p:nvPr/>
        </p:nvGrpSpPr>
        <p:grpSpPr>
          <a:xfrm>
            <a:off x="523593" y="4390863"/>
            <a:ext cx="268224" cy="268224"/>
            <a:chOff x="0" y="0"/>
            <a:chExt cx="6350000" cy="6350000"/>
          </a:xfrm>
        </p:grpSpPr>
        <p:sp>
          <p:nvSpPr>
            <p:cNvPr id="11" name="Freeform 11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D16F8B"/>
            </a:solidFill>
          </p:spPr>
        </p:sp>
      </p:grpSp>
      <p:grpSp>
        <p:nvGrpSpPr>
          <p:cNvPr id="12" name="Group 12"/>
          <p:cNvGrpSpPr/>
          <p:nvPr/>
        </p:nvGrpSpPr>
        <p:grpSpPr>
          <a:xfrm>
            <a:off x="523593" y="5121653"/>
            <a:ext cx="268224" cy="268224"/>
            <a:chOff x="0" y="0"/>
            <a:chExt cx="6350000" cy="6350000"/>
          </a:xfrm>
        </p:grpSpPr>
        <p:sp>
          <p:nvSpPr>
            <p:cNvPr id="13" name="Freeform 13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D16F8B"/>
            </a:solidFill>
          </p:spPr>
        </p:sp>
      </p:grpSp>
      <p:grpSp>
        <p:nvGrpSpPr>
          <p:cNvPr id="14" name="Group 14"/>
          <p:cNvGrpSpPr/>
          <p:nvPr/>
        </p:nvGrpSpPr>
        <p:grpSpPr>
          <a:xfrm>
            <a:off x="523593" y="5839457"/>
            <a:ext cx="268224" cy="268224"/>
            <a:chOff x="0" y="0"/>
            <a:chExt cx="6350000" cy="6350000"/>
          </a:xfrm>
        </p:grpSpPr>
        <p:sp>
          <p:nvSpPr>
            <p:cNvPr id="15" name="Freeform 15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D16F8B"/>
            </a:solidFill>
          </p:spPr>
        </p:sp>
      </p:grpSp>
      <p:sp>
        <p:nvSpPr>
          <p:cNvPr id="16" name="AutoShape 16"/>
          <p:cNvSpPr/>
          <p:nvPr/>
        </p:nvSpPr>
        <p:spPr>
          <a:xfrm>
            <a:off x="791821" y="3214542"/>
            <a:ext cx="6346938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791817" y="3945358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791817" y="4649562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791817" y="5380352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791817" y="6098156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grpSp>
        <p:nvGrpSpPr>
          <p:cNvPr id="21" name="Group 21"/>
          <p:cNvGrpSpPr/>
          <p:nvPr/>
        </p:nvGrpSpPr>
        <p:grpSpPr>
          <a:xfrm>
            <a:off x="523593" y="6574406"/>
            <a:ext cx="268224" cy="268224"/>
            <a:chOff x="0" y="0"/>
            <a:chExt cx="6350000" cy="6350000"/>
          </a:xfrm>
        </p:grpSpPr>
        <p:sp>
          <p:nvSpPr>
            <p:cNvPr id="22" name="Freeform 22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D16F8B"/>
            </a:solidFill>
          </p:spPr>
        </p:sp>
      </p:grpSp>
      <p:grpSp>
        <p:nvGrpSpPr>
          <p:cNvPr id="23" name="Group 23"/>
          <p:cNvGrpSpPr/>
          <p:nvPr/>
        </p:nvGrpSpPr>
        <p:grpSpPr>
          <a:xfrm>
            <a:off x="523593" y="7300460"/>
            <a:ext cx="268224" cy="268224"/>
            <a:chOff x="0" y="0"/>
            <a:chExt cx="6350000" cy="6350000"/>
          </a:xfrm>
        </p:grpSpPr>
        <p:sp>
          <p:nvSpPr>
            <p:cNvPr id="24" name="Freeform 24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D16F8B"/>
            </a:solidFill>
          </p:spPr>
        </p:sp>
      </p:grpSp>
      <p:grpSp>
        <p:nvGrpSpPr>
          <p:cNvPr id="25" name="Group 25"/>
          <p:cNvGrpSpPr/>
          <p:nvPr/>
        </p:nvGrpSpPr>
        <p:grpSpPr>
          <a:xfrm>
            <a:off x="523593" y="8004663"/>
            <a:ext cx="268224" cy="268224"/>
            <a:chOff x="0" y="0"/>
            <a:chExt cx="6350000" cy="6350000"/>
          </a:xfrm>
        </p:grpSpPr>
        <p:sp>
          <p:nvSpPr>
            <p:cNvPr id="26" name="Freeform 26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D16F8B"/>
            </a:solidFill>
          </p:spPr>
        </p:sp>
      </p:grpSp>
      <p:grpSp>
        <p:nvGrpSpPr>
          <p:cNvPr id="27" name="Group 27"/>
          <p:cNvGrpSpPr/>
          <p:nvPr/>
        </p:nvGrpSpPr>
        <p:grpSpPr>
          <a:xfrm>
            <a:off x="523593" y="8735454"/>
            <a:ext cx="268224" cy="268224"/>
            <a:chOff x="0" y="0"/>
            <a:chExt cx="6350000" cy="6350000"/>
          </a:xfrm>
        </p:grpSpPr>
        <p:sp>
          <p:nvSpPr>
            <p:cNvPr id="28" name="Freeform 28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D16F8B"/>
            </a:solidFill>
          </p:spPr>
        </p:sp>
      </p:grpSp>
      <p:grpSp>
        <p:nvGrpSpPr>
          <p:cNvPr id="29" name="Group 29"/>
          <p:cNvGrpSpPr/>
          <p:nvPr/>
        </p:nvGrpSpPr>
        <p:grpSpPr>
          <a:xfrm>
            <a:off x="523593" y="9453258"/>
            <a:ext cx="268224" cy="268224"/>
            <a:chOff x="0" y="0"/>
            <a:chExt cx="6350000" cy="6350000"/>
          </a:xfrm>
        </p:grpSpPr>
        <p:sp>
          <p:nvSpPr>
            <p:cNvPr id="30" name="Freeform 30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D16F8B"/>
            </a:solidFill>
          </p:spPr>
        </p:sp>
      </p:grpSp>
      <p:sp>
        <p:nvSpPr>
          <p:cNvPr id="31" name="AutoShape 31"/>
          <p:cNvSpPr/>
          <p:nvPr/>
        </p:nvSpPr>
        <p:spPr>
          <a:xfrm>
            <a:off x="791821" y="6828343"/>
            <a:ext cx="6346938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2" name="AutoShape 32"/>
          <p:cNvSpPr/>
          <p:nvPr/>
        </p:nvSpPr>
        <p:spPr>
          <a:xfrm>
            <a:off x="791817" y="7559159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3" name="AutoShape 33"/>
          <p:cNvSpPr/>
          <p:nvPr/>
        </p:nvSpPr>
        <p:spPr>
          <a:xfrm>
            <a:off x="791817" y="8263362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4" name="AutoShape 34"/>
          <p:cNvSpPr/>
          <p:nvPr/>
        </p:nvSpPr>
        <p:spPr>
          <a:xfrm>
            <a:off x="791817" y="8994153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5" name="AutoShape 35"/>
          <p:cNvSpPr/>
          <p:nvPr/>
        </p:nvSpPr>
        <p:spPr>
          <a:xfrm>
            <a:off x="791817" y="9711957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6" name="TextBox 36"/>
          <p:cNvSpPr txBox="1"/>
          <p:nvPr/>
        </p:nvSpPr>
        <p:spPr>
          <a:xfrm>
            <a:off x="542236" y="1757281"/>
            <a:ext cx="659652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Make a list of your wishes.</a:t>
            </a:r>
          </a:p>
        </p:txBody>
      </p:sp>
    </p:spTree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8570" y="491724"/>
            <a:ext cx="680784" cy="3902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406488" y="245546"/>
            <a:ext cx="4346358" cy="7385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019"/>
              </a:lnSpc>
            </a:pPr>
            <a:r>
              <a:rPr lang="en-US" sz="4299">
                <a:solidFill>
                  <a:srgbClr val="D16F8B"/>
                </a:solidFill>
                <a:latin typeface="League Spartan"/>
              </a:rPr>
              <a:t>Workbook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523593" y="2960606"/>
            <a:ext cx="268224" cy="268224"/>
            <a:chOff x="0" y="0"/>
            <a:chExt cx="6350000" cy="6350000"/>
          </a:xfrm>
        </p:grpSpPr>
        <p:sp>
          <p:nvSpPr>
            <p:cNvPr id="7" name="Freeform 7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D16F8B"/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523593" y="3686659"/>
            <a:ext cx="268224" cy="268224"/>
            <a:chOff x="0" y="0"/>
            <a:chExt cx="6350000" cy="6350000"/>
          </a:xfrm>
        </p:grpSpPr>
        <p:sp>
          <p:nvSpPr>
            <p:cNvPr id="9" name="Freeform 9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D16F8B"/>
            </a:solidFill>
          </p:spPr>
        </p:sp>
      </p:grpSp>
      <p:grpSp>
        <p:nvGrpSpPr>
          <p:cNvPr id="10" name="Group 10"/>
          <p:cNvGrpSpPr/>
          <p:nvPr/>
        </p:nvGrpSpPr>
        <p:grpSpPr>
          <a:xfrm>
            <a:off x="523593" y="4390863"/>
            <a:ext cx="268224" cy="268224"/>
            <a:chOff x="0" y="0"/>
            <a:chExt cx="6350000" cy="6350000"/>
          </a:xfrm>
        </p:grpSpPr>
        <p:sp>
          <p:nvSpPr>
            <p:cNvPr id="11" name="Freeform 11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D16F8B"/>
            </a:solidFill>
          </p:spPr>
        </p:sp>
      </p:grpSp>
      <p:grpSp>
        <p:nvGrpSpPr>
          <p:cNvPr id="12" name="Group 12"/>
          <p:cNvGrpSpPr/>
          <p:nvPr/>
        </p:nvGrpSpPr>
        <p:grpSpPr>
          <a:xfrm>
            <a:off x="523593" y="5121653"/>
            <a:ext cx="268224" cy="268224"/>
            <a:chOff x="0" y="0"/>
            <a:chExt cx="6350000" cy="6350000"/>
          </a:xfrm>
        </p:grpSpPr>
        <p:sp>
          <p:nvSpPr>
            <p:cNvPr id="13" name="Freeform 13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D16F8B"/>
            </a:solidFill>
          </p:spPr>
        </p:sp>
      </p:grpSp>
      <p:grpSp>
        <p:nvGrpSpPr>
          <p:cNvPr id="14" name="Group 14"/>
          <p:cNvGrpSpPr/>
          <p:nvPr/>
        </p:nvGrpSpPr>
        <p:grpSpPr>
          <a:xfrm>
            <a:off x="523593" y="5839457"/>
            <a:ext cx="268224" cy="268224"/>
            <a:chOff x="0" y="0"/>
            <a:chExt cx="6350000" cy="6350000"/>
          </a:xfrm>
        </p:grpSpPr>
        <p:sp>
          <p:nvSpPr>
            <p:cNvPr id="15" name="Freeform 15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D16F8B"/>
            </a:solidFill>
          </p:spPr>
        </p:sp>
      </p:grpSp>
      <p:sp>
        <p:nvSpPr>
          <p:cNvPr id="16" name="AutoShape 16"/>
          <p:cNvSpPr/>
          <p:nvPr/>
        </p:nvSpPr>
        <p:spPr>
          <a:xfrm>
            <a:off x="791821" y="3214542"/>
            <a:ext cx="6346938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791817" y="3945358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791817" y="4649562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791817" y="5380352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791817" y="6098156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grpSp>
        <p:nvGrpSpPr>
          <p:cNvPr id="21" name="Group 21"/>
          <p:cNvGrpSpPr/>
          <p:nvPr/>
        </p:nvGrpSpPr>
        <p:grpSpPr>
          <a:xfrm>
            <a:off x="523593" y="6574406"/>
            <a:ext cx="268224" cy="268224"/>
            <a:chOff x="0" y="0"/>
            <a:chExt cx="6350000" cy="6350000"/>
          </a:xfrm>
        </p:grpSpPr>
        <p:sp>
          <p:nvSpPr>
            <p:cNvPr id="22" name="Freeform 22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D16F8B"/>
            </a:solidFill>
          </p:spPr>
        </p:sp>
      </p:grpSp>
      <p:grpSp>
        <p:nvGrpSpPr>
          <p:cNvPr id="23" name="Group 23"/>
          <p:cNvGrpSpPr/>
          <p:nvPr/>
        </p:nvGrpSpPr>
        <p:grpSpPr>
          <a:xfrm>
            <a:off x="523593" y="7300460"/>
            <a:ext cx="268224" cy="268224"/>
            <a:chOff x="0" y="0"/>
            <a:chExt cx="6350000" cy="6350000"/>
          </a:xfrm>
        </p:grpSpPr>
        <p:sp>
          <p:nvSpPr>
            <p:cNvPr id="24" name="Freeform 24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D16F8B"/>
            </a:solidFill>
          </p:spPr>
        </p:sp>
      </p:grpSp>
      <p:grpSp>
        <p:nvGrpSpPr>
          <p:cNvPr id="25" name="Group 25"/>
          <p:cNvGrpSpPr/>
          <p:nvPr/>
        </p:nvGrpSpPr>
        <p:grpSpPr>
          <a:xfrm>
            <a:off x="523593" y="8004663"/>
            <a:ext cx="268224" cy="268224"/>
            <a:chOff x="0" y="0"/>
            <a:chExt cx="6350000" cy="6350000"/>
          </a:xfrm>
        </p:grpSpPr>
        <p:sp>
          <p:nvSpPr>
            <p:cNvPr id="26" name="Freeform 26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D16F8B"/>
            </a:solidFill>
          </p:spPr>
        </p:sp>
      </p:grpSp>
      <p:grpSp>
        <p:nvGrpSpPr>
          <p:cNvPr id="27" name="Group 27"/>
          <p:cNvGrpSpPr/>
          <p:nvPr/>
        </p:nvGrpSpPr>
        <p:grpSpPr>
          <a:xfrm>
            <a:off x="523593" y="8735454"/>
            <a:ext cx="268224" cy="268224"/>
            <a:chOff x="0" y="0"/>
            <a:chExt cx="6350000" cy="6350000"/>
          </a:xfrm>
        </p:grpSpPr>
        <p:sp>
          <p:nvSpPr>
            <p:cNvPr id="28" name="Freeform 28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D16F8B"/>
            </a:solidFill>
          </p:spPr>
        </p:sp>
      </p:grpSp>
      <p:grpSp>
        <p:nvGrpSpPr>
          <p:cNvPr id="29" name="Group 29"/>
          <p:cNvGrpSpPr/>
          <p:nvPr/>
        </p:nvGrpSpPr>
        <p:grpSpPr>
          <a:xfrm>
            <a:off x="523593" y="9453258"/>
            <a:ext cx="268224" cy="268224"/>
            <a:chOff x="0" y="0"/>
            <a:chExt cx="6350000" cy="6350000"/>
          </a:xfrm>
        </p:grpSpPr>
        <p:sp>
          <p:nvSpPr>
            <p:cNvPr id="30" name="Freeform 30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D16F8B"/>
            </a:solidFill>
          </p:spPr>
        </p:sp>
      </p:grpSp>
      <p:sp>
        <p:nvSpPr>
          <p:cNvPr id="31" name="AutoShape 31"/>
          <p:cNvSpPr/>
          <p:nvPr/>
        </p:nvSpPr>
        <p:spPr>
          <a:xfrm>
            <a:off x="791821" y="6828343"/>
            <a:ext cx="6346938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2" name="AutoShape 32"/>
          <p:cNvSpPr/>
          <p:nvPr/>
        </p:nvSpPr>
        <p:spPr>
          <a:xfrm>
            <a:off x="791817" y="7559159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3" name="AutoShape 33"/>
          <p:cNvSpPr/>
          <p:nvPr/>
        </p:nvSpPr>
        <p:spPr>
          <a:xfrm>
            <a:off x="791817" y="8263362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4" name="AutoShape 34"/>
          <p:cNvSpPr/>
          <p:nvPr/>
        </p:nvSpPr>
        <p:spPr>
          <a:xfrm>
            <a:off x="791817" y="8994153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5" name="AutoShape 35"/>
          <p:cNvSpPr/>
          <p:nvPr/>
        </p:nvSpPr>
        <p:spPr>
          <a:xfrm>
            <a:off x="791817" y="9711957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6" name="TextBox 36"/>
          <p:cNvSpPr txBox="1"/>
          <p:nvPr/>
        </p:nvSpPr>
        <p:spPr>
          <a:xfrm>
            <a:off x="542236" y="1757281"/>
            <a:ext cx="659652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Make a list of your dreams.</a:t>
            </a:r>
          </a:p>
        </p:txBody>
      </p:sp>
    </p:spTree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8570" y="491724"/>
            <a:ext cx="680784" cy="3902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406488" y="245546"/>
            <a:ext cx="4346358" cy="7385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019"/>
              </a:lnSpc>
            </a:pPr>
            <a:r>
              <a:rPr lang="en-US" sz="4299">
                <a:solidFill>
                  <a:srgbClr val="D16F8B"/>
                </a:solidFill>
                <a:latin typeface="League Spartan"/>
              </a:rPr>
              <a:t>Workbook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421241" y="2754138"/>
            <a:ext cx="6717518" cy="2890863"/>
            <a:chOff x="0" y="0"/>
            <a:chExt cx="3007516" cy="1294275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421241" y="7280264"/>
            <a:ext cx="6717518" cy="2890863"/>
            <a:chOff x="0" y="0"/>
            <a:chExt cx="3007516" cy="129427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10" name="TextBox 10"/>
          <p:cNvSpPr txBox="1"/>
          <p:nvPr/>
        </p:nvSpPr>
        <p:spPr>
          <a:xfrm>
            <a:off x="421241" y="1803205"/>
            <a:ext cx="6717518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How often do you have your head in the clouds?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421241" y="6327623"/>
            <a:ext cx="6717518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What thoughts make you smile?</a:t>
            </a:r>
          </a:p>
        </p:txBody>
      </p:sp>
    </p:spTree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8570" y="491724"/>
            <a:ext cx="680784" cy="3902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406488" y="245546"/>
            <a:ext cx="4346358" cy="7385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019"/>
              </a:lnSpc>
            </a:pPr>
            <a:r>
              <a:rPr lang="en-US" sz="4299">
                <a:solidFill>
                  <a:srgbClr val="D16F8B"/>
                </a:solidFill>
                <a:latin typeface="League Spartan"/>
              </a:rPr>
              <a:t>Workbook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421241" y="2754138"/>
            <a:ext cx="6717518" cy="2890863"/>
            <a:chOff x="0" y="0"/>
            <a:chExt cx="3007516" cy="1294275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421241" y="7280264"/>
            <a:ext cx="6717518" cy="2890863"/>
            <a:chOff x="0" y="0"/>
            <a:chExt cx="3007516" cy="129427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10" name="TextBox 10"/>
          <p:cNvSpPr txBox="1"/>
          <p:nvPr/>
        </p:nvSpPr>
        <p:spPr>
          <a:xfrm>
            <a:off x="421241" y="1803205"/>
            <a:ext cx="6717518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What daydreams bring you to happy tears?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421241" y="6327623"/>
            <a:ext cx="6717518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Do you have any unhealthy attachments?</a:t>
            </a:r>
          </a:p>
        </p:txBody>
      </p:sp>
    </p:spTree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8570" y="491724"/>
            <a:ext cx="680784" cy="3902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406488" y="245546"/>
            <a:ext cx="4346358" cy="7385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019"/>
              </a:lnSpc>
            </a:pPr>
            <a:r>
              <a:rPr lang="en-US" sz="4299">
                <a:solidFill>
                  <a:srgbClr val="D16F8B"/>
                </a:solidFill>
                <a:latin typeface="League Spartan"/>
              </a:rPr>
              <a:t>Workbook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421241" y="2754138"/>
            <a:ext cx="6717518" cy="2890863"/>
            <a:chOff x="0" y="0"/>
            <a:chExt cx="3007516" cy="1294275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421241" y="7280264"/>
            <a:ext cx="6717518" cy="2890863"/>
            <a:chOff x="0" y="0"/>
            <a:chExt cx="3007516" cy="129427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10" name="TextBox 10"/>
          <p:cNvSpPr txBox="1"/>
          <p:nvPr/>
        </p:nvSpPr>
        <p:spPr>
          <a:xfrm>
            <a:off x="421241" y="1803205"/>
            <a:ext cx="6717518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How often do you spend time doing what you love?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421241" y="6327623"/>
            <a:ext cx="6717518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Do global events affect you?</a:t>
            </a:r>
          </a:p>
        </p:txBody>
      </p:sp>
    </p:spTree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8570" y="491724"/>
            <a:ext cx="680784" cy="3902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406488" y="245546"/>
            <a:ext cx="4346358" cy="7385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019"/>
              </a:lnSpc>
            </a:pPr>
            <a:r>
              <a:rPr lang="en-US" sz="4299">
                <a:solidFill>
                  <a:srgbClr val="D16F8B"/>
                </a:solidFill>
                <a:latin typeface="League Spartan"/>
              </a:rPr>
              <a:t>Workbook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421241" y="2754138"/>
            <a:ext cx="6717518" cy="2890863"/>
            <a:chOff x="0" y="0"/>
            <a:chExt cx="3007516" cy="1294275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421241" y="7280264"/>
            <a:ext cx="6717518" cy="2890863"/>
            <a:chOff x="0" y="0"/>
            <a:chExt cx="3007516" cy="129427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10" name="TextBox 10"/>
          <p:cNvSpPr txBox="1"/>
          <p:nvPr/>
        </p:nvSpPr>
        <p:spPr>
          <a:xfrm>
            <a:off x="421241" y="1803205"/>
            <a:ext cx="6717518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How often do you reframe your thoughts?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421241" y="6327623"/>
            <a:ext cx="6717518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How are you protecting your energy?</a:t>
            </a:r>
          </a:p>
        </p:txBody>
      </p:sp>
    </p:spTree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8570" y="491724"/>
            <a:ext cx="680784" cy="3902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406488" y="245546"/>
            <a:ext cx="4346358" cy="7385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019"/>
              </a:lnSpc>
            </a:pPr>
            <a:r>
              <a:rPr lang="en-US" sz="4299">
                <a:solidFill>
                  <a:srgbClr val="D16F8B"/>
                </a:solidFill>
                <a:latin typeface="League Spartan"/>
              </a:rPr>
              <a:t>Workbook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421241" y="2754138"/>
            <a:ext cx="6717518" cy="2890863"/>
            <a:chOff x="0" y="0"/>
            <a:chExt cx="3007516" cy="1294275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421241" y="7280264"/>
            <a:ext cx="6717518" cy="2890863"/>
            <a:chOff x="0" y="0"/>
            <a:chExt cx="3007516" cy="129427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10" name="TextBox 10"/>
          <p:cNvSpPr txBox="1"/>
          <p:nvPr/>
        </p:nvSpPr>
        <p:spPr>
          <a:xfrm>
            <a:off x="421241" y="1803205"/>
            <a:ext cx="6717518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How has your mindset changed since manifesting?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421241" y="6327623"/>
            <a:ext cx="6717518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Why do you feel hopeful for the future?</a:t>
            </a:r>
          </a:p>
        </p:txBody>
      </p:sp>
    </p:spTree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8570" y="491724"/>
            <a:ext cx="680784" cy="3902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406488" y="245546"/>
            <a:ext cx="4346358" cy="7385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019"/>
              </a:lnSpc>
            </a:pPr>
            <a:r>
              <a:rPr lang="en-US" sz="4299">
                <a:solidFill>
                  <a:srgbClr val="D16F8B"/>
                </a:solidFill>
                <a:latin typeface="League Spartan"/>
              </a:rPr>
              <a:t>Workbook</a:t>
            </a:r>
          </a:p>
        </p:txBody>
      </p:sp>
      <p:sp>
        <p:nvSpPr>
          <p:cNvPr id="6" name="AutoShape 6"/>
          <p:cNvSpPr/>
          <p:nvPr/>
        </p:nvSpPr>
        <p:spPr>
          <a:xfrm>
            <a:off x="406482" y="3089511"/>
            <a:ext cx="6717499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406482" y="3443366"/>
            <a:ext cx="6717499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6482" y="3788397"/>
            <a:ext cx="6717505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6482" y="4137841"/>
            <a:ext cx="6717505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06482" y="4482871"/>
            <a:ext cx="6717512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6482" y="4836727"/>
            <a:ext cx="6717512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6482" y="5181758"/>
            <a:ext cx="6717518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06482" y="554443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6482" y="5893023"/>
            <a:ext cx="6771357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6482" y="6238054"/>
            <a:ext cx="6771363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06482" y="6587497"/>
            <a:ext cx="6771363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6482" y="6932528"/>
            <a:ext cx="677137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6482" y="7286384"/>
            <a:ext cx="677137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06482" y="7631415"/>
            <a:ext cx="677137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6482" y="7976446"/>
            <a:ext cx="677137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6482" y="8320618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06482" y="867447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6482" y="9019505"/>
            <a:ext cx="677651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482" y="9364535"/>
            <a:ext cx="677651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06482" y="9706035"/>
            <a:ext cx="6741877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406482" y="10051066"/>
            <a:ext cx="6741877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TextBox 27"/>
          <p:cNvSpPr txBox="1"/>
          <p:nvPr/>
        </p:nvSpPr>
        <p:spPr>
          <a:xfrm>
            <a:off x="765909" y="1947781"/>
            <a:ext cx="6057662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What part of manifesting makes you feel happy?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8570" y="491724"/>
            <a:ext cx="680784" cy="3902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406488" y="245546"/>
            <a:ext cx="4346358" cy="7385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019"/>
              </a:lnSpc>
            </a:pPr>
            <a:r>
              <a:rPr lang="en-US" sz="4299">
                <a:solidFill>
                  <a:srgbClr val="D16F8B"/>
                </a:solidFill>
                <a:latin typeface="League Spartan"/>
              </a:rPr>
              <a:t>Workbook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421241" y="2754138"/>
            <a:ext cx="6717518" cy="2890863"/>
            <a:chOff x="0" y="0"/>
            <a:chExt cx="3007516" cy="1294275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421241" y="7280264"/>
            <a:ext cx="6717518" cy="2890863"/>
            <a:chOff x="0" y="0"/>
            <a:chExt cx="3007516" cy="129427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10" name="TextBox 10"/>
          <p:cNvSpPr txBox="1"/>
          <p:nvPr/>
        </p:nvSpPr>
        <p:spPr>
          <a:xfrm>
            <a:off x="421241" y="1803205"/>
            <a:ext cx="6717518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What do your inner conversations sound like?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421241" y="6327623"/>
            <a:ext cx="6717518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Are most inner conversations positive or negative?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1701</Words>
  <Application>Microsoft Office PowerPoint</Application>
  <PresentationFormat>Custom</PresentationFormat>
  <Paragraphs>328</Paragraphs>
  <Slides>89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89</vt:i4>
      </vt:variant>
    </vt:vector>
  </HeadingPairs>
  <TitlesOfParts>
    <vt:vector size="94" baseType="lpstr">
      <vt:lpstr>Arial</vt:lpstr>
      <vt:lpstr>Calibri</vt:lpstr>
      <vt:lpstr>Glacial Indifference</vt:lpstr>
      <vt:lpstr>League Spartan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Dream Life Manifesting Workbook</dc:title>
  <cp:lastModifiedBy>Jenn Anne</cp:lastModifiedBy>
  <cp:revision>2</cp:revision>
  <dcterms:created xsi:type="dcterms:W3CDTF">2006-08-16T00:00:00Z</dcterms:created>
  <dcterms:modified xsi:type="dcterms:W3CDTF">2023-03-15T21:46:52Z</dcterms:modified>
  <dc:identifier>DAFdS_Uful0</dc:identifier>
</cp:coreProperties>
</file>