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35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</p:sldIdLst>
  <p:sldSz cx="7556500" cy="10693400"/>
  <p:notesSz cx="6858000" cy="9144000"/>
  <p:embeddedFontLst>
    <p:embeddedFont>
      <p:font typeface="Calibri" panose="020F0502020204030204" pitchFamily="34" charset="0"/>
      <p:regular r:id="rId105"/>
      <p:bold r:id="rId106"/>
      <p:italic r:id="rId107"/>
      <p:boldItalic r:id="rId108"/>
    </p:embeddedFont>
    <p:embeddedFont>
      <p:font typeface="Glacial Indifference" panose="020B0604020202020204" charset="0"/>
      <p:regular r:id="rId109"/>
    </p:embeddedFont>
    <p:embeddedFont>
      <p:font typeface="Now" panose="020B0604020202020204" charset="0"/>
      <p:regular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9" d="100"/>
          <a:sy n="49" d="100"/>
        </p:scale>
        <p:origin x="2678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6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46000"/>
            <a:ext cx="7560000" cy="5346000"/>
            <a:chOff x="0" y="0"/>
            <a:chExt cx="2709333" cy="191588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1915886"/>
            </a:xfrm>
            <a:custGeom>
              <a:avLst/>
              <a:gdLst/>
              <a:ahLst/>
              <a:cxnLst/>
              <a:rect l="l" t="t" r="r" b="b"/>
              <a:pathLst>
                <a:path w="2709333" h="1915886">
                  <a:moveTo>
                    <a:pt x="0" y="0"/>
                  </a:moveTo>
                  <a:lnTo>
                    <a:pt x="2709333" y="0"/>
                  </a:lnTo>
                  <a:lnTo>
                    <a:pt x="2709333" y="1915886"/>
                  </a:lnTo>
                  <a:lnTo>
                    <a:pt x="0" y="1915886"/>
                  </a:lnTo>
                  <a:close/>
                </a:path>
              </a:pathLst>
            </a:custGeom>
            <a:solidFill>
              <a:srgbClr val="A6A6A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1" name="Picture 10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206A08A6-C9C6-0A43-A138-D3D08FA55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0"/>
            <a:ext cx="7556500" cy="106881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67AFD8A-3F0E-CC01-C669-0DD1D23AF433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were an animal what would you be?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75514E-E870-BE12-951C-EEB032F0116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A586F9A-0979-BC1F-FC61-337050F22B1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7BC2BC7-56EE-4A59-F04E-6E1477FA35B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4B92CD8-03E9-F218-4D5E-AB4277F8E35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90B6E3A-58AD-49FA-6A25-E7F5475F37B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2BD9FCD-8549-2B44-A143-9CEE791DBF71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49D9BFF-2288-F51A-C37D-2C996C7C845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11668B7-E4B8-15AC-DD44-FC4BA44946ED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90601221-9E84-12F2-FC83-4EAB0723F80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B619ACF-1EB0-5CC2-7483-E64F90EC789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E6B6ABD8-1AC6-4F59-37C7-663266638BD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4E6E744-BF16-F114-5689-57A69FAC3D5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1D3351E-7EC2-05B2-65DE-A5709EA52078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C117441-4A28-D098-864D-39EC84574212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07BFCDB4-60A0-99DD-227A-0AACFE5FC090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AFF05E2-C78B-DA04-CE43-B190D8EF891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6E22EA3-3282-521A-9C87-CE876602049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CB3A1BF-EA41-256C-4A79-86CAE7A655B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15D9CE6-0FA6-8734-8A44-8B2D90291B4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B7A17EA0-D958-89E1-C920-9C764B72EFB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93C06AAB-A4D6-F227-D2EA-21F450E5900D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6290DDE-9A19-9AF2-3161-EC7BDD6620E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52879EC-FE18-EA8D-F6CF-9F84958B99D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master any recipe, what would it be?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6A8E5CF-D5BA-865D-C4E3-1029BFD4E08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03041C4-4836-8EF9-8981-65046FEFDA4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A86C001-5C0B-6068-B9C4-2CF66C4BC14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EB9B510-42A6-209F-900C-68203B2E2B8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4C0B59E-21B9-12E4-6A12-27AA9CA74171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32E3B99-3A25-6E33-C85A-35B0B11A41C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F6221E8-9610-4E4B-4DA9-237ADF252D6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8592BE52-3A76-42BC-0CA6-1A5D0B56947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EF0AEF21-2315-8D06-9E65-2B9E8E9328A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92AFF22-AEFE-8412-20DE-EE5238FD015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AA6EE0F-E161-A9BD-AF1E-074D2C62EE0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1EE5BA0-B0AA-7237-0544-4E773BEDB83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7206249-5D96-AD91-163D-9A4028D70C0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6DDD121-FE7A-166A-BB54-D29B232FF4F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0FF0019-7A7C-403E-35C2-EFE9DAA8C62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3D8CC59-16E6-E74C-0E91-6CCB85D8B48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CD2CB03-76F0-69D5-C9B4-EB28DBD3081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2931B656-7E5E-BE42-9A99-3DCFD376DCD7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FFAAF9A-C36E-FA25-24B7-BF85F65B8C0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DC02AEA-7726-37F2-2A0A-99D5DCA6C7F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753276C-CCC6-65D5-629D-88031D19B6E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CEE1135-D535-0474-EE87-CA82EEC621F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5F28111-B7EA-527B-5F5B-70F07136BA1B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reality show you can see yourself going on?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4359AF-EA29-651C-DD13-D05E0E534C9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6D68A4A-900A-95E4-D0BA-580615DF7CB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78820CC-CF33-7DFD-1372-6B19B0E4E5C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B92FE6F-6271-2A8D-47DF-8BF41BE1F11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C4193C3-0BA7-FF88-8635-5B878ED913D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BF9DA92-22D6-52A2-A2F3-68BB8E078F5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2A40CF6-56F3-96A8-AB0E-9B9D947F260C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8849D7E-6FB5-547E-7C56-25017D8B6FA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43E48B3-5A86-5CA0-8399-C2D4883A7E1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DB6FA961-35F2-3483-2E3D-B12CC2CB31F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BC604539-3F6F-4538-08F4-34E4B7AD9C0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CE755F4-E4B7-E92E-F96D-EB8BBF1A3A3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639D169-F379-F7EB-5D08-15611CECA1A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BD55818-2CD0-94A0-2C61-55519D46A3F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FA890500-9DBE-10E3-D9C0-D57E181096D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03DBA0E8-4BA4-1501-D048-DD70FF9C038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40EA472-74C0-B088-1D5D-92A1E20F19A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AFD0308-A994-1FCE-47E0-B72A54F814D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010E62E-5C15-1A6C-565D-32A149D419F0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B667813-865B-9859-A84F-2F2E364A77E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1668922-B2FC-A6E1-751E-69C9253FF0E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8150B91-208B-3C93-252C-560B6667DB4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AEBE927-485A-2C6D-81A8-83C84D121E07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Would you ever want to be in the spotlight?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9D0EC8-5169-F6DA-01D3-C938429E695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3E03B0C-3F05-3C82-8F46-54392CA9CD8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3963733-0C29-DD84-6C79-E45138D40CF8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D9D7365A-44B7-B5BA-999E-369452F5C05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CE3D4AE-45C0-5BA1-59AB-746552C4C27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B83D63E-3C7D-BA1A-2A24-8F27BAFADCB1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D4B8FE0-7D15-F90F-AC94-D535724CB1E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DCF7BA6-2EB8-38A4-095E-546B314A57C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8E828C0-C44F-CF40-D64A-DAC929B9C7D0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4CC9FAC-6668-E547-D502-E4C2765CFEC1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FF20D90-8732-B3BB-AC38-6C1EE6A96F3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2CC071F-ABA7-DF18-8626-40C1438924B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CF7FDCA-A563-B041-FD53-8124770ECC0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6231478-FD1D-D9A0-6D6B-675236055DE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7C10ADE-648F-A60F-021B-5E4CBD76D4DB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612FBF34-1D3F-4A01-29DC-391812E8000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DACB1B5-7ADB-866F-E793-5BB52BB3A31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DA7116C6-A2C8-ED3B-A695-C910D98D3A5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C9F2035-5417-6EB2-B208-D515A3119400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E2D5DB8-DA58-1646-0B3F-C47F6261D21E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F3A410A2-924C-7BD9-2C50-AD46D59C8A3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C146FC2-7BEE-F544-4E8E-E7356FE1D87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0635DFC-FE1D-80C6-B02B-1A91E3E890DE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 feel if you were famous?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DF6B29-6393-C210-7DA9-DB15F8372AC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B7B1F48-4970-8932-5FA2-A7DC60CB36F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07C6EC3-4B48-1FD3-8BE4-5877B37FCD9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5C5791E-F2DB-B44D-EA26-71B0B702F7E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5347320-1987-8DF3-76A2-939E271C0090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70784EB7-CA07-1252-5A6B-156B631FB51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B2E4DF48-EB93-BBC4-75FD-4102B816330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19024CC-AB75-766A-135A-7B38E3AC636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6F27C64-F6D7-287B-568C-3930FF0F6E81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2C8B50C-5532-3CDA-C11C-06CDDDD054F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B77D52A-FDE1-955D-12F8-94DF2C7B698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C670F7F0-8015-C130-7F74-17083C6A11A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2001420-65CA-7B7E-8E6C-ADFD30E413D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38BFD0DD-4826-C959-4FD1-597D4A7930B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A226C0B-F3F5-B383-135C-0C38B41C32E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0240DCD-3EBC-461F-0867-70CA1DEF9E6C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E28695A3-BCA5-9A24-672C-86CB7176EC2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1D0625E7-DCF7-1452-8D8F-B50A4C681B10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ABF054D2-62DD-B07E-A4CF-74CE35594CA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3DD85D65-576F-D35F-62D5-C4115B561ED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E3ED6A0-BA37-C34D-71C8-FA950F2B3DB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EBCA9ED-24E1-AD5F-56DE-31009CB556A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1E996E80-9933-07B7-B5EA-6C32D2EF0238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were a tree, which kind would you be?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2B76A04-C18B-64B4-14CA-E744947DE41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15CD16C-7BBB-1B02-9BA6-50B64E2DDEB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9F06DF3-4A39-DB81-EAD1-F6C3A11FA64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AB112D5-73EE-6E9C-063F-14FEB80A9AD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CF4B14B-8054-7E61-0FB7-CAC3ED01445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09DE5B9D-B515-6C42-3C3D-DEE352F1AAC1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B4540D1-092A-4C71-2CD6-6C094404369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34EE412-57C8-D070-08F7-161BD963218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B2536871-19FA-1BE3-E1D7-E2E922854570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0434EA2-80A7-6AC8-4BEF-F51822E7952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618FF93-35C8-1E5A-B405-C3824407C6E4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2B49A28-F735-4308-943F-E11A8FF6F9AD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0D450BC-88A0-5FA1-DCF0-6BE31101D45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2083E63-B3AA-1E80-4B37-EEA7CCF64F7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B2C6C877-D528-4221-4007-BF3E15E41334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3862815-5E91-B274-073B-C8131655E3DB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F38E289-A687-2A05-EE03-4B085EE84FE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EFA645C8-B918-331D-B5D2-7DA6CA4F462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D8FE285-C3F7-C403-6C00-10BDE308C03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CCA845CC-8B43-9F59-74C1-2BA78472490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61373BE-88E8-E377-B5DC-332C9DE323E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A578FAF-7C72-BC5C-CDB4-57F13587E2B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B6C568D-0D5F-1113-CF02-C0483A74C1F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prize possessions?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5B20739-5085-3869-456D-6CE8D8145E8F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747AD1A-6CFD-139B-74AB-A416DAE6C12A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1F92519-9732-70EF-9D66-8288E7E7BE1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CD6D64F-D0A7-7333-53D7-B221604B030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391455D-CCFD-E80D-DECD-68FEAAC3F80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4077FFD-0F42-2017-909F-49F7C449C7B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1E36660-50A9-2375-FFA0-F05A062E356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6A55CD5-7EC7-C51E-03AF-26C772E317E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8A3CE55-FFFB-F25E-21EA-3CC328CC5BD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51FF5C1B-22FB-97D6-7689-A184718631B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CD02AEA-0E35-8F18-C1E8-0548A1DBB52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33468F8-CA37-7B8E-429C-13D457F7DA59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D67A85B-A9D5-7B4A-0420-30F4A01DA60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6BFF2CA-31C9-E71B-B7F9-8D3A67E6FB2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50EC315-FC61-972A-53A8-DAF7B0CC17FE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6838F209-F89E-0203-C36E-3ECD0B9F6B4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89FD81FB-BC59-40A0-845C-4686EABD5D8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D198EDF-015C-8EE8-B4E1-511AD0034C0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829AFDD-A550-0CB0-FE6C-53FC6B544E85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CA0FEF39-4F53-C6EA-11BB-F5FDCBFC00A8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EC46CE9-3A2B-DB1E-D92B-E22ACC1FB376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D029183-C3BF-239B-FA75-23A189733FA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91C08D4-1B7C-AB10-3B5C-0839A343EAE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memories bring you a sense of joy?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1A3B7C6-5E3B-B114-FD0B-0C675810A68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04678EE-F0DC-AE69-616A-F200CE8CE60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11237AE-F6DF-B964-D0A5-606DF5D522F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5FC45B3-DD39-6F7B-379D-D3196A17C77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8394C3B-02C2-E703-5A15-2AA52AC4995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D6A4678-5BA3-2235-93B9-6B9A9F9B780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870ED36-11ED-14CD-B27A-0677DFF4E0F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C86E3C90-E903-22B6-E00D-EBEECC1B543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61DE2D5-B2BE-55CE-8129-69586D957DA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A062D237-AABD-8783-FAF8-411DA26E17E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F84E49C-C2A8-9418-4A37-B956B17BF08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195A037-A135-9A89-58AB-45ECF3BF477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A08E07C-CF73-2489-082B-C3F27FA1844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F3F57DA7-FA2E-0BE1-9CF7-3CE03DE12B7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E7A9033-4280-CD15-5805-2938B8DCBA0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3AC3259-EDDF-8EF0-59B4-59C7BFCC726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CFE162E3-CE77-7818-805E-735BCB03D14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0FF7AFE-2421-2C1E-A4D1-B9D7CB6962E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EC87CCF-B120-41C4-3BAB-4E267DE0789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C20C24E-FF42-23DC-28C0-028D2656820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F7D946B-3CEC-F8B5-147D-4AE0C9845EC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1C373A0E-29ED-8604-1DD8-4AB67DED504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CE2D563-BBC6-87A9-9085-9DE1FD832D3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memories make you laugh?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702D6B9-4716-A7CA-67CE-42899117D6F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81C8E6A-E38C-E310-2078-AF9D613F8B8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5306C327-071F-97BD-4080-8589BDBFC0F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30D25FB-F72E-8AD5-A15A-CA86896C1D0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1AF053C-AA2C-598C-FD64-C5B40670B6C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00F5984-11A6-2251-1815-93655907A50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57BD7043-3BA8-CABE-9380-1F7E34F8343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B10434B-4CC9-2E00-BF4E-71D85CBDC9E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74DA41E-514D-5A66-086E-D8D70154F8FE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A627CD4-FE2B-64FF-0888-B21F44E9B82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F57C13E-442E-FAE4-BD75-D294F254E78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C9B7039B-E8C1-0F28-0938-BDA7E929D0F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BDC2EA2-4047-4FE8-0329-EEFD13978BD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748ADE0-2FE4-120C-1C33-209FC1B5E10F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F083BA5-103B-4FED-1C48-3A42B5D2EB3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490A7D80-C5E3-5974-54EF-0930501F16F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A6FD1D2D-6ACA-35B2-1E0E-5AA711DF2E0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DB42D2B-A67C-9DFC-CAFE-F751B18A312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3DD4399-C71B-0392-F583-12634CF719E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E80B9507-EA67-DBA3-1BCF-8DA98CEA3FC6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AB2C1CA-7EF0-1D80-7F69-476938B225B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927EBBD-D5CE-34D6-6398-702FE2873D29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07D16E5-C8DD-BF0F-C7EE-DDAAF3BE73C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memories always make you smile?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F5BB71F-0ECB-48D5-1901-A925A02FA7D0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8F15924-4863-625A-47A0-1E9FF43D0F2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673940A-ADD7-73B0-AF89-D0A2D095CB6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C69C73B8-1646-1FF2-0883-7F9DFA8A516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5E80EA8D-7AB0-6953-F87C-A4212E5C691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BB6F361-6F0F-6ED4-4ABA-E2F10D7BA4D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304ED00-944A-BAE9-B79E-FAC512532C4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EDD5959-9FB0-6E63-1A11-A179E44DF1D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F0661F5-B263-F83F-2334-B0A82991A7C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9FFF5EF-F912-845E-E18C-45B7A5F6697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E8F6875-0F67-A5EF-16EB-F2046B0E610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C4F49D5-4535-6BCA-CD8F-593BF2BCAD0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B74BB25-B3D5-622E-0AB6-7093158CEA2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DB2F2F6-5EEA-35FB-C16E-AB1B0CEC621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BCC945FE-4C02-1F6F-5524-87F19A6AD0B4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4003521-EFE8-B2D4-D60A-F786B67F178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F245E61-827B-3B18-C9D4-2A9FBEA63A6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1E3EDD5-28A7-A5B0-C734-7CD841932B3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15BD0DB-47CD-14C8-3E38-6B3923CCCDAF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AA809AF-00BE-3816-47E0-A92A37F160E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F56D5428-98A9-6AF6-8FA4-EF5F998A59C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170CF2B-47A9-76D9-98E1-85273A63B85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5F5AF9E-A148-BA07-4BA9-C22BB96B998B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memories do you wish you could relive?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2D17DA-DB5B-BA4A-E334-A94949F69BC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3B96C0E-DE5A-391F-6E48-90C2A76ECD4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DC50DE0-B133-8180-4B34-523069995F8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F5D49F3-BFE2-A392-EC83-B762A81F139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45F91050-B950-D724-3BA5-0EFE51725BAD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95B9680-2025-0730-0D04-DDEFD02B9FA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4B47708-B305-BF43-7050-D75BAB90845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D55C35B1-0394-A909-5803-BED10131041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D5576DE-DB83-3924-5C16-36BD645C8D4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4FD49CB2-39EC-5B44-9FF8-43C9F235862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8F2DA84-90C4-E9C8-5EB1-EEBD0B0BA7D9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D203585-1D8B-AC69-1CD4-A168926B5B0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E9EDB48D-025B-CDA1-0483-A4028E2F691A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1F510D0-E5CF-7DE4-F270-7740AC38686C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1D2A860-2552-5E8A-70CC-2FAF64EDAD0B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FD327322-8787-C78E-3393-404EBF0582BB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ACACF21-85B0-E9CD-7642-8760D48569D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DADACAE-E1F0-B09B-0FB7-C8B4F8397B5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A8D5E8D-14C6-EF10-C3D1-177DBDBE21A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A729C38-9F0B-F033-20F1-25B990DB2B0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C80C07DE-6EFC-5C9E-FBC6-7E95DA894E6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6826261F-9373-F948-BA5C-A419079A627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A1B86EB-2A16-FF91-A43A-56971F269DA7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kind of child were you?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1E1117C-6FE9-64D5-54BF-B212AE22EE9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AA8067A-985B-91EB-F462-8BC83C07562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06383E5-35A9-B945-4525-46C815F8753A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E6B0C78-F737-951E-77A6-ECDBD4F329B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4C0BEA5-4826-74D5-3B77-FC9E4A62FF9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E079B34-BD12-1295-7E78-42C3103930B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6748B44-F4EF-FD8B-341D-B97DC7994CB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7300DFA-0781-A618-ADD3-3539A4F5DCF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92075D2-3328-E4E4-D478-D1876901AE0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5EDBAA1-EFCF-06CC-9871-E4C9DC520C7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E889EFD-52F6-7AF7-CA3A-25C9F3D2AFFD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4E9CEE6-0462-0B22-6CE2-D20757E390C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C6B6E12-D75B-1630-C276-BC2F9C5B344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D30C8B0-AB54-3A69-D5B9-3497D8251C4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CFD447B-E865-5822-5BA8-6B0A2BD919B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5FB51B4-4A5F-ABA4-4F89-DA720E56596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C1D5E78-D0AF-1142-1236-E0FB3F0D4E43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9E44FAD-022C-BAC0-643D-36EF3F42DBF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73F708D-9FAE-3665-2E62-FD2565C43F75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E3A3BFA-1C7F-AB20-0019-5CE17A38136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8CCBE61-72FF-981A-578D-CEDEC058393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70CF902C-711D-FF53-88F2-52C43704910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9819299-77CF-1743-DD3B-0C670724E76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favorite childhood memory?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64EB6DA-DF18-CD8C-A62F-A9C62C1F809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DBC28CD-CB14-2E1D-046E-5AE82A5E9DE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932CD8A-7378-61C1-1BFA-BC6BC5D880B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D392487-D14A-6CED-03F6-9EC63EE09EAD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56F80A6F-4BD1-9B78-7F69-5481EC7F6B59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04642C07-E199-D226-40B5-1D097992AEE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3A6B938-1DEF-9457-E455-E3154D9553F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5999F1D-3CE8-C899-5F45-D1C1FABCC43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5A73A1A-83B9-C2ED-E97A-E512075EC36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92BC269D-8386-2B74-EA40-79ABCF9E116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E82D10C-E442-F587-6769-B874BE04B95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09A232F-1BE9-5ECA-B194-778522BAE75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B30C2F7E-38DB-4E21-6533-4B941D145F7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5CBE12A-A40F-E4EE-DCA3-56F8DFEF3598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7BED9D9-AC55-412C-500C-82B4887017A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4BC51803-B296-C7C2-6E28-FC39AEF1ECB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0B0D3EB-784B-D03C-7F85-B878BDA60B32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89A4C7E-7F79-3BC7-9A67-EB893639495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09136B8D-F83A-A4B7-C21B-BB1D71DF1AB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612FA69-5097-E307-05B4-CCD3F36B1E9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887D94C-0F4C-2A8A-D719-423BA0F2C6E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50AB05E-EEC0-426B-04DB-5542238490C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8C2DFA5-1730-F4EB-BF48-F3FADB25CDFE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food did you used to hate, that now you love?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ECE106A-DC1D-992B-8188-7847061D3B56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F7B8C1C-5AA6-5D1D-66E3-8EC67D54ED7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B9758F5C-4CE7-E36D-EA03-9C095C84DFE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6A226A9-46CF-9E1D-5334-CB043C7EB29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B1CBB8F-92EA-4F8F-7168-A91F5DA05FF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56B43BD-78E9-6EEA-A356-62F67C168B3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B638A09-654C-DABC-F210-F64C40E6B11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A7353B2-6A0D-AB8E-7354-D4D296A3D8F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C5F8074-19BD-073C-94A7-997956079BF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A80CCD5B-DA49-866E-9A0D-49536DADC6C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8BA5887-9626-AB3D-5BAF-67CFFEF6B59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7927C92-E68A-0B9A-B820-1DCC3E981679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CD201FE2-C91C-C51A-6CDA-77BDE150A49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713A677-10BD-A7F3-4921-DBA23BEDC0B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5113890-A065-6F9F-DD22-617BD1B5756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C690144-7311-C09B-E0B5-4693EB8B08A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B028F6B-63CD-EC4C-BBBD-A2DAE5E8F7A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744B638-7793-2FA1-A389-B9989A91AB5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01BFB20-686D-0644-6094-49CBBECD1690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B68708C-64EE-A598-232B-06AE85B9AFB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CC597C5-294B-378F-E847-9954424AAD2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461CE1D-28FA-B96A-79EE-C08B5B2ED57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66086631-09F1-8667-F46C-F62D7C67EAC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85004" y="427275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31900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5617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545454"/>
                </a:solidFill>
                <a:latin typeface="Glacial Indifference"/>
              </a:rPr>
              <a:t>M  T  W  TH  F  S  </a:t>
            </a:r>
            <a:r>
              <a:rPr lang="en-US" sz="2000" dirty="0" err="1">
                <a:solidFill>
                  <a:srgbClr val="545454"/>
                </a:solidFill>
                <a:latin typeface="Glacial Indifference"/>
              </a:rPr>
              <a:t>S</a:t>
            </a:r>
            <a:endParaRPr lang="en-US" sz="2000" dirty="0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63758" y="1904483"/>
            <a:ext cx="6628983" cy="381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Journal </a:t>
            </a:r>
            <a:r>
              <a:rPr lang="en-US" sz="2000" dirty="0">
                <a:solidFill>
                  <a:srgbClr val="FFFFFF"/>
                </a:solidFill>
                <a:latin typeface="Glacial Indifference"/>
              </a:rPr>
              <a:t>Prompt</a:t>
            </a: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 Here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0F0E264-537E-D319-4D83-14AB2FF462B0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3" name="AutoShape 10">
              <a:extLst>
                <a:ext uri="{FF2B5EF4-FFF2-40B4-BE49-F238E27FC236}">
                  <a16:creationId xmlns:a16="http://schemas.microsoft.com/office/drawing/2014/main" id="{074DDA03-3CDA-862D-4A9D-BE86EDF569F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4" name="AutoShape 11">
              <a:extLst>
                <a:ext uri="{FF2B5EF4-FFF2-40B4-BE49-F238E27FC236}">
                  <a16:creationId xmlns:a16="http://schemas.microsoft.com/office/drawing/2014/main" id="{6BEF3AB8-8215-589A-B856-4D83DCFF148C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E939C74C-86BB-A4B5-F001-EE134A0B462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6770FA5E-C561-98B8-CAA5-28D08F7D44A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4">
              <a:extLst>
                <a:ext uri="{FF2B5EF4-FFF2-40B4-BE49-F238E27FC236}">
                  <a16:creationId xmlns:a16="http://schemas.microsoft.com/office/drawing/2014/main" id="{E8370AEF-ADFD-41BE-4EB9-B65346AA316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5">
              <a:extLst>
                <a:ext uri="{FF2B5EF4-FFF2-40B4-BE49-F238E27FC236}">
                  <a16:creationId xmlns:a16="http://schemas.microsoft.com/office/drawing/2014/main" id="{6F4DD18F-3F1A-B373-25A8-7566F804884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6">
              <a:extLst>
                <a:ext uri="{FF2B5EF4-FFF2-40B4-BE49-F238E27FC236}">
                  <a16:creationId xmlns:a16="http://schemas.microsoft.com/office/drawing/2014/main" id="{A118AC45-8786-8A19-D3B0-F5C1F840F05D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7">
              <a:extLst>
                <a:ext uri="{FF2B5EF4-FFF2-40B4-BE49-F238E27FC236}">
                  <a16:creationId xmlns:a16="http://schemas.microsoft.com/office/drawing/2014/main" id="{4D583C01-2956-1658-9B66-EE4CC8937D6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8">
              <a:extLst>
                <a:ext uri="{FF2B5EF4-FFF2-40B4-BE49-F238E27FC236}">
                  <a16:creationId xmlns:a16="http://schemas.microsoft.com/office/drawing/2014/main" id="{B8B2517A-C224-1C5C-742D-8A4B95EE8CC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9">
              <a:extLst>
                <a:ext uri="{FF2B5EF4-FFF2-40B4-BE49-F238E27FC236}">
                  <a16:creationId xmlns:a16="http://schemas.microsoft.com/office/drawing/2014/main" id="{1540C59D-FCF3-6B47-CAC1-3F27570F881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20">
              <a:extLst>
                <a:ext uri="{FF2B5EF4-FFF2-40B4-BE49-F238E27FC236}">
                  <a16:creationId xmlns:a16="http://schemas.microsoft.com/office/drawing/2014/main" id="{B1DE173A-A644-0DB1-D52B-DF6D95FF9A2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21">
              <a:extLst>
                <a:ext uri="{FF2B5EF4-FFF2-40B4-BE49-F238E27FC236}">
                  <a16:creationId xmlns:a16="http://schemas.microsoft.com/office/drawing/2014/main" id="{824804FC-6ECE-B318-358F-EB7756C1846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2">
              <a:extLst>
                <a:ext uri="{FF2B5EF4-FFF2-40B4-BE49-F238E27FC236}">
                  <a16:creationId xmlns:a16="http://schemas.microsoft.com/office/drawing/2014/main" id="{4EFBE828-6A02-5EF5-738F-B81EBEBAEE2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3">
              <a:extLst>
                <a:ext uri="{FF2B5EF4-FFF2-40B4-BE49-F238E27FC236}">
                  <a16:creationId xmlns:a16="http://schemas.microsoft.com/office/drawing/2014/main" id="{187CED6F-94BD-AB34-21C4-24E215BBEE4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4">
              <a:extLst>
                <a:ext uri="{FF2B5EF4-FFF2-40B4-BE49-F238E27FC236}">
                  <a16:creationId xmlns:a16="http://schemas.microsoft.com/office/drawing/2014/main" id="{A75EAC61-EBF9-225F-70BD-5326E9F616BB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5">
              <a:extLst>
                <a:ext uri="{FF2B5EF4-FFF2-40B4-BE49-F238E27FC236}">
                  <a16:creationId xmlns:a16="http://schemas.microsoft.com/office/drawing/2014/main" id="{00446546-D24F-5C06-3F05-71E02FF7D0C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6">
              <a:extLst>
                <a:ext uri="{FF2B5EF4-FFF2-40B4-BE49-F238E27FC236}">
                  <a16:creationId xmlns:a16="http://schemas.microsoft.com/office/drawing/2014/main" id="{5401A66A-0F4D-6087-6A11-24430FA5AFE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7">
              <a:extLst>
                <a:ext uri="{FF2B5EF4-FFF2-40B4-BE49-F238E27FC236}">
                  <a16:creationId xmlns:a16="http://schemas.microsoft.com/office/drawing/2014/main" id="{AFDFCF71-1F08-9652-F335-081B0678ECB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8">
              <a:extLst>
                <a:ext uri="{FF2B5EF4-FFF2-40B4-BE49-F238E27FC236}">
                  <a16:creationId xmlns:a16="http://schemas.microsoft.com/office/drawing/2014/main" id="{56A277F1-BF06-39D0-A786-9C75B2A4A2B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9">
              <a:extLst>
                <a:ext uri="{FF2B5EF4-FFF2-40B4-BE49-F238E27FC236}">
                  <a16:creationId xmlns:a16="http://schemas.microsoft.com/office/drawing/2014/main" id="{F5698ABD-8097-45B4-C4F3-37ABC561D2F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30">
              <a:extLst>
                <a:ext uri="{FF2B5EF4-FFF2-40B4-BE49-F238E27FC236}">
                  <a16:creationId xmlns:a16="http://schemas.microsoft.com/office/drawing/2014/main" id="{5F33402D-4BC3-F4ED-7E71-5499E69F44B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  <p:extLst>
      <p:ext uri="{BB962C8B-B14F-4D97-AF65-F5344CB8AC3E}">
        <p14:creationId xmlns:p14="http://schemas.microsoft.com/office/powerpoint/2010/main" val="679562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0377353-6F91-8A98-0691-E7E89CF5059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your favorite thing to eat as a kid?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3B11BD2-E4B8-7038-FACE-DDB9817F646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3EF3775-7D9F-E122-07BC-08D7FAC6193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F34650D-A49B-4C04-EDE7-1173C1C9BCAF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4A57C44-635E-579A-16C2-C4A5BCEB870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F1AA3CB-42F4-8C39-4DE5-1A0E723FB590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1C12CBD-3351-87B2-7244-4B1121238BC7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C2D37A07-A2B9-4B59-EB22-09A54097DA7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9DC76A9-FF4D-A38C-8483-351DD53DB11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7E7A7F9-CBA3-E0CD-A2CE-7EB36B305A1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E16A1E8F-BE6F-6FF8-08B6-AF415711836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0A4491F-F7D1-4523-BA43-BEC4CD50615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D1C0EB0-0CB0-4C5A-7A8B-6716F689B47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70B3318-5AB0-AC7D-7B31-0435A07FDB95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A8F1765-3A1C-863B-1720-0F6CB67BF16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B874325-FB84-E50D-F6F8-400CC8C5CE5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5E3C07D-E602-12CD-9E12-7BAE6DF7CBB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934F9DF-788D-A907-A488-3F4DD939FA1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2C152FD9-D1D5-4742-27EA-1298DB3433E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B82BF58-FE96-A73C-7432-68305DB329C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FA8E64B-18EF-34C2-9A5F-7E3BFC94A35A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DC387AF-1BC6-C653-91D0-A11959355A1E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C069B65B-D925-5277-1957-D658BFAA639F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696F07C-2A2E-EACD-2EC2-69E434CE0C5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kind of student were you in school?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30501E5-4691-4A3D-D818-0CD1C4EFDDA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4C46606-44E4-F3A5-DEE7-50E53C3B7AE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E736BB36-43C5-14C1-6BD7-BDA87F93A8B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274D07EB-5FDD-39CE-969C-DCCD670BAD2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6394897-06AC-124C-645A-41E4E984FBE5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FBF8C53-6A5D-8D79-6238-DA04F1D34FF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945C41D-24C8-75D4-6B9E-A69F66CF2EB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C9538C41-2CB0-25A9-F54D-254D60FAEB1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93A03208-EEF7-6514-6CB3-F84574AFEDA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D9C569A-A677-F4BF-E753-BB3C4AD61178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D58566B-74AC-E004-2477-BBCFA166452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2CF4475-136B-6428-0CC7-6A83024FF3E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CB3F9A2D-92A8-D867-C2E7-7B705386302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296121F-36C5-487B-3460-C58D0D88FB8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0C4AAAB-40CB-CB34-D553-E24B88C47C0C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9A92649-C4D6-FA6C-591D-6B5AA9CB051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EDD404F-D74B-92D5-2D0A-4330648DA25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35637C0-7E5C-4C21-B173-CFA1C47C4CE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B256602-5EF2-5126-5A6B-7DF4775C4C9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F4D0281-FC45-281E-24B3-55C93E384EBA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E86A068-F88E-D0B0-775D-3333D3271E3D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1FE0E3E-DE55-6932-D733-394C0E35AC1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132D974-8535-17BA-386B-3F23BD40F30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was your first friend?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A5BAE3B-4979-DEE5-3F08-2931E9DA0A3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4B9031C-3DED-7AD6-D618-0C1A5EE353C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B6397A6-AD7A-5D08-D3F1-2FDF900B99A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D8E2AE8-41B0-B822-D503-3DE313ABF8F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E61C248-BCA8-0586-D803-BA77DE687920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CD8B232-9E4D-278F-3E5D-151FE4622377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85C2C27-C3D0-E608-DD3C-77DB1F0C5D1B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D63B5A6-E423-8D1D-2227-5ED65DF860B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10D9C27-898D-1DC9-515D-0459A94E8D75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9435CE1F-9608-BD86-5FCA-33100626C64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6917678-D659-408F-F0D2-8AD46B2D4AC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BCA2E19-690D-41B0-6C4E-6B8568F5B61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B0DE5FB-7ADB-6A77-3966-F8457A0251D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5AD78B6-FF17-11DE-AD75-1154194BF87F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F3B1F64-BF1C-BA46-C15A-CD35FF0EFD7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DDC8CA9-E505-3394-7A31-061F5CCDE3B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A258EF9-BD32-41D9-6D7A-2BB8CF068E8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3991124-5057-BD08-E7A1-BCE4BA1B3FA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10869DB3-884E-EB6A-996C-29FB4028DCF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661E97C-CE22-1A6F-0E93-72CC1343917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462AC0D1-6355-79D0-8D2E-AC3727B4F61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0DB85C1-31EC-7814-44F3-CA645D683BC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7C52687-3338-ECC0-4254-A847D81148D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is your oldest friend that you still talk to?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0F69F39-B25B-AB90-7486-519BCC83F7A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8C50AFB-A99A-321B-F741-07D675ED3BC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C039B82-D0B9-08E6-1C8F-17FE5C62B658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12EED4F-4203-68BA-52B5-33B2921F85A2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778AEB8-50BD-A70A-10ED-3957E1CA93C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3004465-A8C8-1AF8-E84F-1A8D4E0486F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3874491-2952-D6ED-6783-0D0D8BAA5AAB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8C87174-4CF3-1DFF-754C-C4FD0CCE60C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8502013-1270-3621-7EA5-DC3F0525254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6FE8ED0-3857-6B72-742D-91067F2BBF3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9AD539E3-AED5-48D8-6B71-2D2F490D1B0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090BF77-7D6F-5BA9-91CF-99A59946F936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F81E04C-AE56-31AA-4812-B83CAA5BE6D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16BCFA6-BF9A-CD27-E10E-AE4C95FEEEF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E377F3C-3962-2A89-EA8D-4CFBF8E8C601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D8E3AB1-E19E-E08F-CA3C-8C688FCE508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2D7905D-993B-8EAA-0289-B527C07559B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A007344-948B-25BB-280A-964B7AFA7B8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301D06F9-96A6-9F78-9E5C-3478C31265A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FE8327B-2611-7C20-190E-09C7D07EE66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861A0C1-EFE7-4636-4DCA-3FF17060F3F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45F1C75-1CC2-8097-4B9A-CE7A80828882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143472B-8E9F-85FC-7E2F-1F9A497DD80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is someone from your past you wish you could talk to?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7FE5F48-7C99-A524-94BE-48E2182C8116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B2A53A5-ACD9-7E3E-B405-292D263BBD2E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1100484-5007-06DF-8983-3FF8F46D70B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773246A8-CFFC-7C7C-105B-363FA46BBBD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FA3594D-9E27-398C-11CD-C30135B2232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3FB5158-7369-7A59-8135-8DE281584698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C0A28AA1-F7BA-FCA5-60DD-B4ED3B98E28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7C1C2B8-05D4-CFDD-7ABC-F46F27C5FF2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2A83FAB9-038C-4BB5-57A2-85267154CB5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BFC7C04-B0AA-DD35-315C-C8CB999EAF2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DA2A65C-08D6-2658-EC2C-3FD387F5235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B6A55EE-5A04-89B1-3AB3-8678820F571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004B68C-D76F-B9D4-58B2-3BC517AECBC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0EC13CC-F322-942D-A9DE-67DCF2800416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0D55555B-7BB4-75F1-3339-6EFEA6BB145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24439DD-697D-F379-5E2E-639B30E92EE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2C27E8D-5B08-C61E-A9B4-06456CBB091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E474BE8-D105-10FC-5E3D-8959CD5DA2B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E0161A5-E9C4-FF00-F9EE-4D581055E77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1C18E04-0D76-D03A-EFA0-D6F5E80A840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9132BC37-A898-ECF9-557F-FDE48E4934A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2857E0E-4755-D8ED-D356-5E4BD48E4D8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C62F113-0852-927C-E932-89C54E01409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ever express your silly side?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E16D13D-6577-A148-7E84-616DAF6BB51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CA0A5A5-5024-7D83-37B7-1916F58E1D5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6986F5F-DEBA-0898-1FF3-C80F7A96778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4DE8C25-6E3C-F38A-0D45-3B6375132FD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E341D2E1-99CB-C6AF-7814-325E6685810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D5130EA-C0CC-6B46-EB04-660DC49D1B3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0DCDCC6-118B-0E81-4728-0869D88EB7A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99D4C54-A90A-DF41-6A75-52E2C1FC74A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AE0508B-419B-8065-BFBE-FE53652824B8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C29188B8-A7C7-B7E6-101F-164E652D2271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839A5E2-91C2-694C-775E-66C0D62BBDC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CF51D29-6ABD-F4A2-49F8-26D56406077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A8A5B215-E448-271B-8906-D2F7EAEF5B35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1023442-9943-3187-816F-84CC8E61A1AE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B9761E0-E72A-EB81-FE6A-3C8316BA376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C49FD7C-E75D-291E-80C7-1D948990F11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05D4ED0-FB6D-BC4F-755F-067F6CBAD6B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D052B0D8-F566-872A-1E91-676C97A5F1DE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467D517-DC12-ACE0-EB92-905E6A47B04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82BC184-DB8A-12B3-72C1-D815A7CC36C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0134CC2-059C-2C2E-342F-84F0490225C7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4FFC641-05EC-1C50-126E-BFF9AA5EC4EF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8B2BA1D-D004-7BF5-FCE5-9CD69BFC211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good of a sense of humor do you have?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B617571-AD60-0B8B-E316-75A9E6055C8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B3AC64C-9145-0BEA-490D-46171AC9558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C1A5514-266F-9CD2-A72E-7CCA06BFC6D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A47ADD8-7719-4F13-FA68-6402E6947B4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81C496AE-4D80-712B-0603-D56F8344A3D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3512F2DC-13DE-7E51-9877-07384B4D4A1C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32AD763-A540-2604-7BBA-C692694E9FA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1FEE5CBE-7A6A-C37A-246F-5D25298F325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F16CC19-04D3-C1FA-E9D6-9ACF402B468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3744C8F-E404-7319-35F5-777835F796E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3B56CDA-1031-557D-D252-187D4D42656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AA0F8907-D340-BFD5-C945-6539D3D2A8F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BC38D9F-0883-F786-C936-5F57B37D5DED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79E2B26-408F-FD98-0538-8B8157135E9F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8EF99C3-407D-BAB4-9BA9-B836F76E27F1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3BA5A777-2ECD-1A82-F5E4-339A624C339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FB9FA0C-4657-E289-11F8-FCB0A175029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BABB9CD6-E3BA-0F55-B90C-1778EF6C7F7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4062215-D620-C397-31BA-60F87259297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76E64ED-84A8-69D3-ED56-D10B87151406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2C2E861-4C18-CBCA-CE75-6F731DDC3F5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25C279C-3A26-2E86-A5D0-9F0EC579D52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AE35E47-6D98-5A84-1C91-2A18F77C605B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favorite ice breakers?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02FB42-29CB-DBD6-BE41-3FF43505F20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C189404-5FE5-02CE-3B51-1B3B2650E5F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F95C2DDF-0A12-920E-48AF-7576DC8659C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0CDAF72-81F3-0D14-BCC8-BB2088C17B2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31224E8-0A4F-4D8C-B190-FE6E10CA96A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94EFF6C-56F3-4F68-D387-5F97779B266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C4AD6B0-188D-5897-5095-4DC50D24C8D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EF05728-7DAB-BA5E-4082-020FDC77693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8B8F5BA-7ED4-2230-2A26-7D49B267FED1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B464654-95DF-2E3B-4934-A33EBFB82CE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347174B-7B47-DA96-E701-DB5987C3B86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930CD9B-055D-979E-1B09-3D37329FDA1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6201708C-18DC-ED7E-8AA5-B41C6AB61B0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F7F4651-A81B-F211-BB3D-847115A947C6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FD71B99-7B3C-FEFF-AFFD-6401B590FCB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2FAB94F-6E8A-6DE2-3B4D-463B96234E52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C3EB38F-DA60-5EE6-EE53-9ADAED02670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5E3D52D-2B11-A47C-72CD-BBC5E4CAA9B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FFCCB12-9EA2-680A-A35C-80997DD5E8C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51A4ED7-7208-E449-F49C-E711F7E6D32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3012E89-DE74-AF5B-4F43-66D36DBAEBD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B84F2FA-F491-64E0-B0FC-5A4A457A0129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E1CBE3E-0E40-CABF-525D-CA41A4D358F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elevator pitch?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0DF4039-91D0-3347-1A4D-AC715C58CAC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7F29597-C40D-911C-A1C7-D1FF9F6DECA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FF65801-32DA-9289-32F3-F49C66B0913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A573E9F-FF50-8767-5D30-7AFF263190E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D9574E3-B8C8-2D80-54CA-51DBE996DD2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24987B5-3102-1050-1EE1-2BC6E92BFC6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0579BF5-4DBE-27B6-0D64-1958D6B81D2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BCC1A45-B15E-F75B-DAE7-4B8A0D5EA3A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B2445A0-4064-ACAF-83FD-DEC169215EA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1D46C36-0382-2207-7C67-D699F7E2F6A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164EA01-26E4-6BF8-FAC3-C51FE9375264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32278CA-86E1-CC46-D470-F78C8A4487D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088008C-86B3-76A1-FDE1-64A8BE3CFCB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5556FAB6-9C5F-F57B-F7E9-1E100EFD259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03D04E3-A62C-C904-1403-4F1685E03B98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5CCC010-F87E-A1CB-5349-97888178BF1B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ADED72F-C8D0-5A04-0B27-1668313A5E2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EDF167D3-0A15-D370-DF04-77FF79362CA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584D6EA-D71B-CB2F-AADC-77B3CE7F974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548A79D-A185-126E-DCD9-38BE7B6316D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223AB5D-9340-349F-1044-B0B144D018B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08077EFD-69A4-E733-9ECD-BD329DBF56B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3FC803F-1625-9B92-4607-0785849CDD9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feel comfortable talking to strangers?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6B32269-58AF-BEEB-F1FA-7EAC01E7A55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6BA324B4-3AB2-AF79-9FAF-E08C5047AA49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406688F-9DA7-FC58-9C1F-DA5AC884CD0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73E4B37-4A65-BF24-D65C-B7457C8CB2B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E238C18-7DFA-189D-6581-A6882251347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354647F-D54D-CD8A-AE96-F77D49FDF95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B5B6272-6A27-9833-3304-BBFDBE3FA80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EBECA406-482C-2D33-6610-39C720D8E55D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FBF313B-3B67-6B8D-95A8-92C2DA50CBEE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AA226EEF-130C-1911-438B-A7A207DB889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9B5E528-F33B-489D-C1DB-B1E3C7707EF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C90E44F4-9291-3AE4-4CF1-53CF379029B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CE2E487-8BBA-97B6-6C0B-E36F3640D7C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F120F96-4DF7-D664-2AC4-0B7F607C068E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11362D6-5C2B-F1A6-E8DA-F6807750395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88E06F7-26B7-3DCB-FE25-4CC61CBEA2E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E347A420-BDAC-1650-096E-76BBC51BA96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5BEC7F0B-593E-A555-8EEC-18D54FFE443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47ED87E-523C-A05C-2ECB-3373FC1CC1C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911E8B1-4BE6-55C1-A819-180973203D9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4CF3BD7-E281-FE3A-E4F2-BBDB2471F38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F91C75F-FCE1-BD82-7F77-4B762B6FDC1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F0A6083-7168-5E94-5CCD-320CA3EB864A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making you happy right now?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C2D7AFB-56A0-9B0D-E674-010EA1C0955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8D6CDE8-E28F-1ADF-7D02-2E2AFD844EF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839F18D-075B-9D5D-E4EF-7BE1D0590B7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C2FDE235-761F-85B8-EA6C-E3F47B26DDA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4169FF1-288E-2FA1-1212-969EE2AA85A1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3B09303-3028-8BA7-0716-944C7D5F0B6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0FF8C03-0E07-21A5-B5B4-77DCDC992EF3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B8FD61BD-8275-2A82-96BD-2B785A5523E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4F0EA5F-1531-8ECA-B9B8-3D0E3D851B5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EBE7AC53-9B5B-8F0A-A818-0D83D6C9249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190BA542-B05E-6823-4AE3-2F1D26DD159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BA6A2FD-6C4B-D4FF-9BE0-5B514097A46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BF4DD95-932B-9383-C436-5690D1885E2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9EFBAB5-190E-08E2-7CE8-7B6C46E815A7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F477A31-DBFC-12EC-F3E8-C3E0239DDDF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EE74489C-F009-BA20-B0F9-D0D15E7AF5D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B5BC993-6991-0023-EDA9-A3B7B87FF58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A5FC121-CE1C-A11B-3571-4A5C15ABAD9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A706F3AF-40BA-5916-87F2-94A559D2F05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DEDDF3E-A8ED-F29B-3C99-91B9A2FD591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75E6E05-4A99-7E1F-57ED-8825541AA12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1C8B02C-06C7-031C-41B5-CF447560B4E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1AA0C94D-B1E5-AE1C-0C26-577FA17795B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ride in an elevator with a stranger, what do you say first?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74E6816-2632-C41D-1D84-DAE62E1FC6F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FA4DBE3-7E3B-7D09-85F6-1CCC7402249B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35AFBCF4-0137-659F-5FE5-A89A955051EA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58A3B6F-469B-9958-A34D-EBA3591D5E9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721DBE8-8D01-8A36-5099-02D159344B8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442AFE9-F96C-0AD7-8B08-45FBCBF3802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69BFBE2-5564-9007-C3FF-4BEDE5C4860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8748A55C-524E-2E80-1E84-7979E7F9396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0A08612-F9E4-7C87-7FB9-B281B64E912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5592D5A5-902C-092B-A584-E8A03231430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6D71EC8-2E32-926D-1A9E-66D0DFFFADF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0A28ED80-3CAC-06D4-1CB6-7ED014799B0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17A50B0-B5A4-7582-E269-DF77E55813D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3D56FC9-1BB0-0732-DF9B-8FEE19A5E1F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1B7A7FF6-6166-EDE2-0329-85AE24491EB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CCE3CD1-A52E-B12D-6DF2-6C8B683C898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2B52A95-A1D7-8F7F-047A-48C5240D204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D963CB6-6885-E926-F80D-2F046B0667E0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99A59E29-E37E-CF16-38D0-21842C5790A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33C33583-2DBD-CD32-4EDC-3A759848257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8AB88FF-E21E-3B94-77E1-ADEE37414F4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5083618-5E77-3007-E953-DDC67BB35E3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14DE508-736D-4BB7-42A8-7E4B5F2909A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more of a dog or cat person?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54597DF-7223-AE76-E3D9-2706B0AE1DD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A5664079-50D0-0980-B740-EE77BFF3DED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57D0F76C-A5A8-A45B-AFBE-66EF166049F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F76833B9-6B87-CE7E-E214-F57E2CE86E4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2F794882-4160-A4C3-F827-8B4E7B731321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74151BC-7417-8F9C-857A-F9F7C5512288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EB3908B-ECED-E016-3DC5-182F0DA8E5D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2303E2F-D80F-CCA1-DB3A-B55B7344AAA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11DDA2A6-6A34-C0F8-AEEA-D3516F5F839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1D8B139-96E0-47EC-6638-20D234589C3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C8184EF-CA7D-09FD-C03F-F5D97C687D4F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0D1E141-8F7C-F3BF-681C-865C3C5B103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94C1172-D129-935C-3F6B-277F6CD7ADB8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FCE47A5-2A04-574E-E182-E7A8DF7BDA3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B1EA724-1A87-DD6C-4AD6-8488B60FD9A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C77A3F9-DCC0-3748-4B73-DAB92E56373F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721EF1F-5E0A-0DFE-B40B-87265D89654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98E79810-2F8F-609B-C819-B5EAB12F0C5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3B0F423-8300-DB95-CDF7-7F2CECF1F0D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8F038291-A4D2-B4BC-9BE7-5EE77447F9C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9EEC56C-8642-CB7A-61A3-C21BBB00147E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57DBECFC-6125-82F5-B5F9-3B5C2D85337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89D9441-6BCE-A30E-7A7A-17FF91EF582A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any wild animal could be your pet, which would you choose?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3FEA903-66DC-9F6D-184E-04629CED54A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D5DE59F-E97A-0418-5326-9A2A7E4B435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F73A460-C89F-42A3-C988-113FF692ED6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DB0385C-24B6-1EDF-B1FC-7250A3FDFEF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289BFC0E-A300-9280-7086-AE49E0C54A6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B5D2BB5-D4EF-2EAC-FCE7-1CB2D211723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06FA80B-4A04-AC12-93A8-B16C1A26149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5B1DA80-42F8-FA1F-CCC8-33333F0FEB92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1B487A7D-449E-1348-457B-014D65A9B81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003B9B3-5CD6-1F96-4894-62FA8EE560B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1CAE34B-1DA2-4A3D-2568-347997E4DC1F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986C41F-BB86-6441-242A-E27E94E2DA29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96514C8-2F7A-218F-820E-725315B601F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5542B4AA-83D7-D742-B84C-2CEF1078B3F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9390241-BBA0-5782-BA39-4919433C9B7C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6CF46593-37A9-6929-AA6B-8F618326010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F10E28E-D9EF-B7CE-1060-33F5CFCA7E8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EFB70066-4325-88B7-6EDB-978C38B585B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F0373DD-6EF0-CB2E-6258-41BA8E652A0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3D5E654-C74E-4CC0-720F-039A3477DDA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72043EA-9603-493D-8768-510B209B08B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1AC2AD0-5814-0012-32AB-A7EF9CE12D0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21512F6-C16A-FC98-A369-36039B8D6C4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theme park?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94619E1-4674-5797-F2FC-7C5680219397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43572DD-6831-371C-3F0A-C00D1288853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2538A91-3D90-25F3-D0A5-ADE8D0D6DAD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2ECAD81-592E-0AF0-103F-C686DD2F1AE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4C065D8-4600-B58C-1A67-64D16249193D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2639478-FC58-5C4B-8659-0B5ECB414CF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0129AECD-894E-D6FB-A71B-021A40457DF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133A243E-D1A2-625C-AFA0-1CE90A6518F7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7F7304E-3751-EF44-D8EB-335444A4FF1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5567C719-8B7A-0CDC-4111-175127C5252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2FC15F9-2E8F-B6B3-E44D-D5442E3E9F8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31CE866-99F1-F90C-5F52-148EE953E96E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7E39500-A086-2AED-E78D-079AC4245F2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50D9740-4A07-DB3B-B095-33ED060791F6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C8364FC-AEFD-22DE-AB93-350F5EA43CC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3CDBB082-2B9E-434A-A9E2-59ADF7B83CF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D3A1BFD-E2F2-CE4E-2A4D-FD8481B26B8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8E6313D-FF1B-48E5-6C8F-BB183BF540A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08230485-2FAB-0B69-23BC-C09BDAC8206D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65C4B36-F436-124E-784F-D9E41F7BC3E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75E5D16-9125-4990-6D4E-AFC0E086979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DA65B0A-4682-D523-7451-21CF83BECEC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FD91366-F2AE-CB69-B392-4FECD553A6F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craziest job you would do?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906A1BC-D51C-F866-F2C6-35C50549D27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8311ADA-A0BC-721B-D9FA-C54D8C10FF3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2B919E8-D09F-CC80-E117-F2D3ACFB03B7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9D9D0A0-E24C-BF9E-60EC-64BFD305D9F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9F1C2E7-489C-CB5E-94A2-FA98B444304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B8B31F4-532C-B211-4D6F-7F95AA2DFE1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52743021-D4C2-64EC-909A-DC047A68E953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DC0056C-83DC-2684-9D9C-36C93203E50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F8ED365-33A6-8CC3-59D8-094EC2C4879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ECE2788-D437-6D0F-5494-D439DF5E6135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88E629E-F280-566B-15A5-D5510663CE1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3C51DB7-51C6-F983-F7A9-4FD11E916E0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0E50AA7-AA25-0CE0-23D4-B995DC3497AA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D164191-CD82-B837-74DB-337B9DB0E8D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D344D034-B4EB-8480-3D93-90C9099FEA4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F61338A8-3A31-1F7A-1492-E5251A239CF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B6966AB7-21EC-1D1D-B902-5685D4357FC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E36DFF93-3565-B008-3E99-947D075F00AE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4B9C15C8-6807-C3A1-79AF-6739BC73096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9F9BB80-A1A6-8C3A-D75D-2D04C7C40E2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0E9FFD1A-DB90-CF80-ACFA-AD80CEAF07F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2C75EFA-F90C-E32D-54B3-B52D0C53D5D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CDA5CB6-2423-4E71-16DB-394BC4DB9A1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wish was a job?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0CB644C-3D5E-675E-D559-4D21154E59E7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42441F0-AF04-B0E1-055C-10DF8489A98A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A3C9157-F7D6-FB92-BEA9-9AF599136ECF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8A00FCE-28A1-AB67-C5BD-68DCF9BE51F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3E315A3-0C9A-5FB8-85CF-B5229A8BC31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CAEA754-C788-3001-10C4-13A85186B7FC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481C2A5-B11B-1E9A-984E-6348561911B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A482583-36E8-CD89-914C-DF35379039C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F2C8B20-E859-2C08-B0FE-87AE3ABF940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CCBC5EE-455A-EF25-E457-EC307F05259C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EE82957A-F634-AD66-41D3-B2D8F45EA38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20BE66FC-F852-0623-A1BC-5AF1FA494A1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9BB7A89-2AD4-8BF3-C81C-432C6F6E0FF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F2A2875-9DA1-5E92-F0DA-D3114B6095D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D671D5E-AB12-1F90-278C-C801F74416E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6EBFB8E0-46BF-BD7D-F2CB-0C2453AFF56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1B508036-8741-31E6-0F35-7257B212699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522D801F-2168-E080-9BBD-A338A3C39F60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B64D3EE-2C2D-52C9-3F6B-BF7C15447B4F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058580D-9DA3-B6E2-0DA2-950BF5267AB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6A70D94-ABF6-E715-12BF-4E952BFE7AD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02D04F3F-3AA3-3FF6-31A5-0CE1A09B8B8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5A07FBE-E4E8-5072-1B0B-5DA5791FAAF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creative passions?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338FBEA-B423-2FA9-8D52-B87E69B1339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DA3EF5A-D20D-8966-B5B9-2708226E347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BDCA848-DEAA-E059-2F4E-F847256F278C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908349F-251A-0C3E-CE18-61BB6CB4D362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7FEFBA1-FDBD-6BBD-80C3-D7B3D4278FF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EA7DA48-F7DB-781C-F8E2-75EFC37B55B0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0D51D8C-CDA0-206D-495D-CE299340A73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91B30ED-7833-38B7-1832-032EAD45BAA3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2BE2588F-1238-7D8D-62D5-15C5C0084C5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E5EB8B2-C64C-A837-B3F4-B5E98303FD1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017330F-EEB5-5F6E-3E3F-8B1938A01BB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05509E3-F13D-4474-8A3A-8566961CC47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E2850FA7-6DB1-7F3B-309A-01781078F22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499DA30-1207-FFD6-8354-7F4A88FF046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062835A-5CE5-D0C9-83C7-DF93B608E47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90B94A3-275E-C07C-C56E-14B96DB9F4C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0CA35A9-8C14-1381-B2FB-BEA1CEB5E38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D3F8232-F8F1-F6EE-A08E-43CE34810A0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A532AAF-5E01-9186-3A39-B0D4A83357ED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483A260-3909-354B-2A9E-5E71C6D2BF79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EDBC826-F00E-0786-9E4F-9DF932FB6E5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8851435-C8D0-56E9-5624-E06977F39F0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6836950-27E5-9B0F-FACD-332D1010B63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show do you wish you could watch the first time again?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3BE138-165D-6873-4807-4BA298CF97B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EDD3BB5-5927-BA7F-219C-FB70F212824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EA34586-20FD-EE0C-8CFA-31B8646731D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7016EC1-0AD6-DE8D-635D-BF04CCDBE93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809BA1B-C0B0-CA97-117C-892FFFCB6A35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739395E8-35A2-07EA-BC34-305FA3104A2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04A94191-BC88-D6B2-15EA-55D05F332208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5976180-54A7-6EEF-D1AF-595C296A15C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ED84E793-A3E7-84D2-6E52-EC43FFF07EB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FF8F643-0F34-2FF7-D08B-4DD69B9C5A71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275FB19-F262-7E02-D208-538B8E42AF6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967FB78-6FEC-A0C0-1800-7E253F8EC8E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2D5BCFD-4A8C-CD7F-21E9-4BFB49EEE25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9863469-9BBB-F228-DC8D-694B2C62D21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33171B6-57BC-AB10-888D-345AA7F41DA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E917C2A-A9CD-301C-87DE-C123C9F238F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99B5DDC-9839-C939-113D-EAAF8F4CE26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9C043623-6562-5337-6A4D-B04E0F426AB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355F929F-64F3-8B9C-90BB-6EE77E7DD2D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6E1EACC-A808-78B7-377E-BB3D44DC1A1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194DD13-A848-425D-BE49-76E76D64F4E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7E99E99D-B58F-11AC-29D5-F176467A4B7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C889131-DAF9-4E68-9102-7A0ABCCF49B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book will you never forget?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4EA7B25-1772-1FB4-8F9E-BBEFF8D4F59F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F342173-7A1E-1E9A-4B9C-8CC52BBDF9D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033C862-7802-BCC2-6F4A-FE284FCD208F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4159DDC-9F88-ACE9-CF95-F60E7992A92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763864D-B37F-AD7B-0585-D811D2B0044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B2C6716-F18C-4DCB-3A68-57936724F34A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15A8B22-B603-2597-1B87-9D1D7A8B275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09B3C27-A9DF-4226-4CB6-E36DA8BA294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BFF8C27-3C8E-E1CF-A0C8-9021F83B1C1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D77BF64-00BA-7611-2F43-601599D37FE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A23C4A4-E7C5-25D4-A6EF-8918AE2513B9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5650EA9E-B851-39AD-A71B-96141870A7C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CFCC0C3C-1241-E0AE-3DB5-C722D2B5BE4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43C4181-7FFD-0E0A-F51A-E9BA4543447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1A6B9749-B9F2-CEA1-DA13-51E980C1D850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E24B21A-621B-DEDB-5D71-221CD465118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A3CBA87-982D-57EF-0290-1295226FA29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A64288A-B232-F2E7-A62D-9F44C9DE493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11DF39D-42E2-8F1F-635A-206E78AB1FC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54943C5-EB56-0487-ACAE-378E9558C2E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37EF3F5-AD7A-4820-9CE8-7CEB884FBD2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EE101F1-C2E6-67F9-1217-4577F262DA1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8A40269-DF3B-EFAD-856C-7AF1C561720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movie had the biggest impact on your life?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5AD692B-751E-D2D9-553B-B46857860D7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14E25E7-188F-F0E1-BEEC-3B8E90A0A96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6CE7B9F-ED8A-858A-AE3D-178C215D3F47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F591BAB-D99A-A861-74A0-7F7100AFB0F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085E4C0-ABBA-3C28-03AB-6C867B0786D5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E362DC7-09F8-3D6F-8D78-C00DDFE1B0F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035438EB-839B-D8A7-61BD-11674E3A890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B3296CEE-5765-D2BD-E2B2-11719726AB43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7134F8D-7E86-31FB-C9D2-5EC727BD330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723D3AB-C114-515C-0858-A801904514C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7772681-DC45-B0BF-3E4F-1822D3FC0D79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2FF7AC94-A063-90ED-55B4-8B06D384D3F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ABF5B377-D0FD-1DEB-33A6-6B957E22931D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CE2DBCE5-A537-101B-784D-309B5ED4854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7362D8D-DB97-A910-8E60-FE284714E52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EC43BB2-1FAD-A4DB-E033-996D658F483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7A0841C-074C-C9C1-56C7-BD9520B3F93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C9F72F6-9E17-C17F-9F8E-5048A247949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77DC648-BEB9-796D-CD2C-97CAC01B099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FC99C85-7D91-DDB3-AE30-3CB8364A7B8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614860D-2492-3772-ACF7-80DF60DA20E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F3B026F-6650-A991-8167-C7549EF79502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4286416-92F1-1F27-1C84-11940A6587C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always makes you laugh?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B8E637B-6B0E-8F0E-2735-ADEBC708E8E6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6D60FDED-F20F-C651-66BB-3D339EB74BB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F7311D38-B6B5-2AE5-0D8E-EFB85029ECDC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D434891-156C-7CDC-D951-22CA3426EFE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F5549B6-6E35-AB2D-FA9F-22606EE063C9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3869A2C-A575-DE8E-0D7A-7BB26D981C4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AB29D1F-58D3-5E27-D899-5C28BF0693D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BE984D9-8EC3-04C0-8208-24C85A8E699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4F5322D-8712-B79F-5B4D-CC885BC8E0E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D07531C-9893-AEB1-774E-94FCC7C8C12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FF1BF8E-F5DB-9335-67BD-672CC7717CBF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0EAF6BE-2066-321E-6652-35FE8AE8F6A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4CF333A-CB2F-BD58-545C-5F5118FCF70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3A9B89B-108D-6C04-BEF9-0FD620F7927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E86701A-9BF4-22F1-B77C-94FF8661E16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633AB8C5-93E1-02BA-10F6-834F12C2BD0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AD51511F-A6BE-3A4A-835F-761BF4EF283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EAC27671-F9B9-FBAD-5DCC-119F9D1C1B2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581C30F-2BBF-3D64-ECB3-9A2FDE3EC6D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6C1E3F1-94DB-7328-7415-94326A3F871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9E0033DA-64D5-BCA7-B50D-3541B5AC487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3360FA8-BD8F-74EC-7B8D-11FE76397C6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E7109D3-FE1A-E76B-FC52-4891D40A234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trilogy of all time?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0FD6175-7A7A-07FD-E94B-ED035F0FBF0F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E4021DB-2E5F-1905-A346-C75F91A76DF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0064458-6589-E9EE-230B-232C80F0307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97F028F-DE73-902B-9D8D-5C2A78DE058D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4FC715A-FE4B-54A5-979A-670750F51421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3AD442B-EBAD-43C0-297C-DCF11B1A023A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ED00073-64E2-5FFD-26C3-FADDBF8BE87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51CDB4C-72BC-E1EA-696B-9A85AD4D588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B5807C29-F94F-5964-91EB-36FFC75651D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30B0A4B-E159-BD99-923C-357C9B7AA19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4013640-7C51-7AC9-A822-3F76CB8D8AF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4D29B4E-2292-CE44-E80A-F3C080F7926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422B81E-0766-1072-F9F9-812F0703462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D7351F9-AAB0-0A3D-854C-D8A21F2B8ED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EBF786A-C527-F7D0-473C-B616326D8E40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A10D6383-186A-2082-F20C-BD4E6A0CA121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ADD14310-88AC-E447-F6D1-A19C6D97A643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9E5112E6-D9ED-EA9E-1F2E-0193D130A2B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7B30789-573D-BB34-DFDC-60433570B72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6981D51-BE9F-28BA-F4B9-9C3684E4C826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9F13FC7-8447-5BCE-68C0-BB600F70A97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5FDDCD14-2959-1101-8EF2-B33030E6012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1D6A7DF-2685-73A7-792C-C906135CA06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Which of your talents do you hope your kids have?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32DACBA-B7F0-8267-1363-7E27012A2EE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DD9A497-F066-3DCD-B14F-3ACC52FC160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E596AEBB-1D90-95ED-BA38-62AA83813DB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A69DB02-BABE-991D-8918-8E0251CA671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4139C01C-DB41-6AD4-30F4-F9FA12F9950D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8DBE157-B340-BBC0-ACB4-DF2A5CCE96A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C362252-B2DB-5A79-0B52-97060B8EEFA0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3BCE323-A7BF-AA05-D8D5-CF585BDFEA8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98AD5DC6-567C-8D57-E264-86AF731FCC8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ADF1BAD-FFE7-0F53-0F2F-F818628927C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A528100-C07B-8089-403E-7E77E5BE01E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C0D5A29-88C0-F570-7388-4FFE3412D4B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A42D8A5F-2A34-7008-9004-E8CE836013A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CFF02B2-CF8A-5BEB-5CC2-4B2D3D0F192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F37D3C8-F9F0-B21D-3C37-936737A61768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B628FB3-EB43-E956-6426-AC7A890DA92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CF1D6C0-B0AB-B2FB-4317-1E0C3972165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481DECA-F964-D753-0BAB-2C6FB2E8EE0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CF2E0A9-D7DE-1F7D-40C1-9AFDCEB3B564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32F4E4F-E38B-4E60-9081-DFA8227CE9F6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69A1EE73-4169-FDE1-96E6-E73E5EA589D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7D63DB3B-2F4D-2C9B-707C-BA310E50256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1939BF9B-3261-6F7F-EB4A-CAE217917BD7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Which of your interests do your kids currently share?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B34770C-015C-7DC8-F3CC-6836EC2112E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B0F03CD-BB0E-7B35-6C46-7243F7894B8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0D3C995-44C2-EF6C-8D4E-E8F319A120E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4940CED-4DFE-8FC3-4EA0-88841B90ECB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1D3FA39-3336-D07D-6628-A1CB41ECB6B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D5936A4-C0B7-7A44-B3E6-1E152B52F98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B404C185-72CE-F1C4-E137-118F84AF9EB9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CA301242-F10C-1DE4-8EC3-04210B0C19B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8FD1E76-CF10-F94D-8CC7-E028C05FD52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51015072-2E78-7F20-D54B-26FDC2E98633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5B2FEA7-9913-C96D-2A7F-838833D0C43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6972B94-EEA7-0976-B4A8-DF13CEC2782A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A58265D-937E-5FF0-81A2-9FFD3D50201A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3DC02C3D-C0ED-32D7-6B2B-8D853C3653E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1D1E055-01BD-1172-0C07-7CE0A7AF40FC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D996477-7482-15C0-A7EB-5E0A948BB4A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507FF88-6875-A67F-F0F4-3B775F21A80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4D59974-7259-3FCC-59DE-7966E3897979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B50C1F8-E91B-E9B9-C10E-F916F350FE1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8D24E03-3044-CFF1-0E78-2E777A2E243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C3E0677-12A7-EDAF-104A-0DFDC7B9E180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D5A9AD7-4A04-2D8A-EF4E-F9B7973BB4B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D9FABDA-7995-03E0-118C-3C1892BD99E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different are you now from 5 years ago?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83EBBFC-4C6A-9037-A7F6-AB982FD85E2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8DE89DA3-870D-BD52-54DC-21B06C60A09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B18B155-0F5D-9B67-1A17-5E39FF730F54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1515CDE-05F7-D6C7-140B-7521E256F4C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2C8B51A4-60BB-C3FD-F942-644932C66EA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0275B5B-2094-8539-A1F6-0D446B1B938E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4DD358F-4BFB-794A-D7A9-9EBC2F1C4E4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A1AF3C8-779A-DD92-D5E6-25475F53F79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05CAA27-2B94-BCB4-B8B1-CB7A7E8BAA78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32872BF6-4FBA-A643-4568-7948CD41FCF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A40E0EC-D2E1-8332-A731-1E8529FCA22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FCFE0CF-BE03-90D5-948E-05764CE1ECC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D5FD787-FBB1-7605-BCC7-065AC8D655C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1CF9E7C-5114-59B0-EFC7-713F2B297CC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D6B7BBCF-AA77-2E77-64AB-1AB492DD4C2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E16C7A8-3CA3-936C-D6DF-E193A0E8335F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1F753CC8-994C-DB7A-D2A0-F1152D429CC3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BB37C65E-8803-086A-9612-BFC00690980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7C39EEC-CB1B-6FD5-32FA-62A75D77C14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EEF152A8-2D10-AC2D-D216-601690C2E3F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C668CBD-CD40-06A1-4456-AB6BB6D717A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75388B9-D6FD-8F68-47D3-279D48795219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653D13E-273A-7F47-23BC-6C1226BF9E1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to be different 5 years from now?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9017B0E-D7BA-F063-BD3A-725A17997B6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89BF648-D737-7085-39AA-D1E91623674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0146D81-3CEE-DCCC-EE90-35EED8E3ABBA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40FF036-697F-36C1-057E-BA2F1EB3D66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1DE464D-C889-2276-E146-3B996AAF3664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6571E95-6D19-FF2D-0EEC-E8CA615467E0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3A3A4AD-11C3-16EE-4DEF-BFBA1E4ACB2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8EC19C8-493A-E669-F4B8-21E98FED5861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126CBF0-1465-4B18-1BDC-C2CB0BB5189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3C20388-FDE4-CD8B-5806-DC0565A493C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6202F29-A6C1-BAA6-1F03-AA58FD4F105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2C173E6-1D2A-D15B-8BE7-21657592175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CBEC8133-55E4-8264-1B4E-67AFA9C5107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9730BE5-3CDB-1D6B-93C5-95E4A86D206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25619DF-22D7-EF1A-20B2-27E900BB088E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895AACE-1538-D9B4-D538-858EE011DD4C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7CB1E7A-3B80-7BB2-488E-D287EBF6B36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D04886C-AE25-E369-5A1F-6AEAFF69301E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6E991CC-383A-8CD1-4471-DDF032A6840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29E4792-BB0B-F9E9-990D-3185E13411CE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5514737-47B6-1488-4398-A360B8C53186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69F3CBF-7F2E-666E-8705-058D04DBF44F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1D3D3E83-58FF-C918-B10A-DA2425B1423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the best advice you ever received?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C7B31AF-4E5B-5BC4-5C02-EAB76FA5AE5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6E1C165-4635-31B9-68E5-27D4867EAC8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5FD560F-5575-7EC4-F6CD-852049D799DF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DCD3D1A-2F52-DE17-3388-38C51CBE489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6918BC2-9861-A160-5956-B71E2C97833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81594DB-C3D7-2031-36FD-387F14D1132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AE11E09-9013-9D74-BD70-93F9010EFA2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19870EF9-CFB4-FA9D-514F-8F70F8B32B07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7281D01-5AC4-1B64-E368-B2A8B7277488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DB461CD6-1906-3271-3EB1-1111D947B91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F5CD1A18-5FB0-A522-247F-F8D563BF02F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7A47200-192B-D292-0B87-10B0E164AB7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B0DAF32-178F-1CDD-687D-A596054A2F2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5E5B4329-C629-617B-8F06-1AC198BA158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AD21B11-0654-C158-B1E1-78950857563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C5EA283-F047-248D-30C8-0EB1146B058C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FD224C3-B036-3A04-30AB-0DBCB19300F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BDEBA46-115F-3C8B-0F82-D44A6887086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9BEF0F4A-2AF0-976B-F755-545862D458E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C02B2BB5-9462-1261-79CE-85116B8A5A6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65ABF1E8-D137-0AA6-6EA6-EB6C285464E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148019B-FE15-2F54-DA33-FA2A8998DDF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7BA76F6-4EEE-A9CD-5625-32D5E8C8B8E8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was your favorite teacher?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BE68A64-2A80-29D7-B56F-B42F7965BEA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B55E55C-34DE-1734-B98E-5D7E6F93CF6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5A546144-2ED6-0EE2-801F-29E88D836FC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2F2909F-6355-AAF3-1852-9D67D8B539F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678FC09-D56F-72B7-CAA9-56A36463742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4C17919B-731C-C1FF-8B9D-787D0399B39A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7BD821C-791A-FB4E-8568-59F6228A7C9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F62A7BE-7153-8E0D-A2AD-30FD733861B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311F70E-6922-F407-CFE6-649423AD91F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AC4C1B9-1C16-C855-E008-D95DE8317B2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A40C555-3F64-0586-96DF-88DBAFBA74A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CC0C2A8-D83C-C0AE-E881-8FF1B323E34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BD995A6-AEBD-D612-CEFA-6BF1AB1296BF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7ECEA69-449B-5958-DBBA-DCEFDB7807E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D2E4169-3881-FE02-C45C-51C0AA67C911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E70627A-5D2E-8C0B-A4B8-D13BC94C93B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6D4235B-1080-E0A1-1A15-E715E763004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8D6D7B9-7990-8E07-D789-A76A243ECE4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FF94C9E-2E6A-2A14-0124-721DE0E07AB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7370210-27FB-5FF3-B417-E62D8AF1702A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152BCA4-F375-2F42-A78D-17526C6A787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12C3D7D-E70B-E063-1B69-EEDCCDA7B5F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8A172A0-32F6-F50E-482B-FEB03BB809C3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something embarrassing that happened to you?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1CC4B53-3465-EF7C-42F6-D1C83BF9668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5BBDEB5-32A1-72E4-AF84-7FC9912BFD1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B4048E4-B13D-F150-405E-5095C744965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531349F-0D2F-97C4-7930-F9778997C02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FA35ED7-0E4B-48F7-2804-AD8F4D05502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6B2E0EE-55E7-44B7-E574-9EB6A375FA2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51F8E9CF-E3D7-CDEC-6921-308BE270355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298DC25-B0D7-724F-4B10-5BAC4AB8DCD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E75626A-922C-9507-13F0-2D50C253A0D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34AF3EAD-13E1-CED4-1DDD-06C2AB44C2D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F734AECB-53F7-D60E-C43E-FE8AB78F3A69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C737BB3-1C1C-3F6F-2E90-7D3011A3D00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5F39C3D-E792-3E27-DF51-635637F08A65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82932E9-2258-35AE-538D-F9EBA8FB88EC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0961027-ADD2-B485-1F28-0DA69690BCD2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8F3A3E9-9916-C052-B94F-C36A6130190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95771BC-A04F-7595-F253-B7167DCFF2E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A0AC93F-ED5E-F913-304D-1200AA132469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567D560-3D0F-F676-5CF4-EF17EBFFFEA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1E58B26-3778-C6AF-00BE-F28651C5C13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C2D64CF-CF40-125F-413A-7879959588D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FFF250D-A31A-5513-1D7C-879A5CAACD0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8506198-27BB-F383-6738-586F966A28EA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have any superpower, what would it be?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6EF497B-D3D6-49ED-8F86-9301B02FC59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D45D246-847C-DB18-4553-82CBE5A7580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CA3295B-B98E-371C-20AC-B0C2DC29DBE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0CC6C00-3CFD-762E-A97E-C5F0A4E192E2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90FD6BA-9751-0744-A7C2-0F486A1B4F2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5444FCE-CB5E-C511-258A-E33D2114410E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50208EE-9702-6E39-8AE2-5E356F4B504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8529C96D-6678-C2BC-F3E3-EED13A2593E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49C51CE-4DB2-58F7-5B07-EC2ADD57F6DE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1CEFAE3-0D9A-D6B2-B7D4-F04AA9AA998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4EE2933-FA4D-874F-8BD0-4BB33A0CF90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072F163E-CCEB-D5A5-B545-AE9F054BF40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C6BBCA46-298C-066C-3824-E1B35490895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02C2D34-36F0-2EF9-4017-6A840C7E0016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DBA26770-65F6-B572-B86D-6BAD8890CEA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AE71E7B4-A13D-323C-5AAB-95D20653883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010380D-4826-E199-FF13-8BBA2FF01DCF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CFB2430-67ED-3DEF-AA31-9A783DC5DBC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D6A8BBA-F12E-F891-BFAE-84088C86B82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D19B183-A784-5F81-9A06-47B0E9005B68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1F969D5-AC94-D8C3-294E-8B278056CA1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3859BED-2479-6A84-DD4A-DABD357FEA8F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C87A647E-375D-796E-1404-1D39234AD1A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dream job?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28025A1-03D9-9C53-6964-8FCE38F722D7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9B8F0AB-D92C-F2D5-C863-AAC1CF709E1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68DF719-7C27-6B32-7EB1-B13F644896B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133C0C8-9BA5-0378-3766-D05F6D126B23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2099F971-B484-000F-BE2D-8A90ED870EA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6559C6E-9311-10AA-59A6-986CEA875BC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2CC4EE1-5D51-8977-DF33-D741FC8CE36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DFF594D-9F92-9BA9-52C3-E8BB0EAE86B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37CD620-EAE4-3B63-F8E1-DC5D7EB43E6E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B1F1A40-5844-83AC-DCA6-7F019FBD384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17C6FF5-45B3-5410-9A15-35ACFD2837C5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FEC2F08-5578-07E6-C584-DFFCA41E799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F89B252-2069-64B3-2613-3E53F850144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621873C-BCAF-AD68-CBD6-AA6C09405EB8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D0C383B-E1D9-D386-F042-D083612B959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CEC843D-1DC7-D79B-BE0A-6AA66194CE3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DA71E08-105B-F764-C0C5-CE4174CC1DB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C5FAE3C-7A3A-0821-A6B4-C7B21E5E7390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AA34332-95B0-5587-C85E-479C0822E1E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B5E6144-7916-17F6-1A61-5074D92B4AA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00C2526F-2779-4F60-DC9A-DBB61F10D0F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5832E2F-6185-8C17-6420-D9797471935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81B25F6-E608-7AFB-8972-E1AE8D817C03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3 things you can do just for yourself today?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EDA7DAD-85AA-48AE-C33E-4838C359BBA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D58C104-2778-BA86-7B0B-AFFD14E65BB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BF4AC20C-6657-36F8-B742-2DA80707493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4853ECC-3EE9-BD5D-DEFD-D21B05857E9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D18077D-8298-F4DE-91D8-0894BB5663B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729B8A9-F9FA-2A92-EBDA-115C5DD31DA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FAA035B-0448-D57D-598D-00383B4072D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E372C47C-3981-80B2-03C5-D92832F4157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BA297DF-FF4E-6A82-8134-1C308BFAEE78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4C4CEA6-0D56-774F-F2AE-7715A79C2BAC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0607968E-6A84-4081-D043-B5F27B448FA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0E23281-C11C-9B7B-BD3F-43681D3B19DA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D6F1022-2587-7664-1F34-91A68766E74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F03516F-3679-8786-FEBC-77401841334F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B0B5B64B-0C63-2D73-2675-18226C39D0EC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EFE1A79-DE0F-F73E-8C60-1B07C69765A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2D7AA90-11A5-CB5C-5325-3F7209DD345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3460EE4-F7CD-15F8-6DD1-F59BD740668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C48B856-A89E-4FB6-01DA-CE303468BAF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E680153-6A61-16B6-B574-06C28CAC01A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3A2880B-72AF-3461-19B3-DBF76B08A0D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17DC1F2-A9F4-B86A-E076-7CF57D3E75F7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340982B-4382-B4BF-8827-AE98F8C52AA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wish you were better at?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DEB3FEC-9336-335A-6688-63F33307EDA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0CD5266-4AE9-C33B-27BD-052266E9E5C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65BCBD4-33F5-A5D2-332C-D11A9A8EFB9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CBA4581-A575-BF44-C0C7-CAF73B85852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A599C72-03BA-987C-0395-3B612D1182B4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0CAB573-D3F3-3F34-9EAC-8CD3D1FE348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E4A2610-2A2F-134C-FF2F-CAD157C9D21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5AA0F8D-7F64-0D72-45BA-432E36C8BF5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2D1D2961-CD68-D7EA-B86A-E526561D981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4BA38618-2C2A-499B-659C-AECC8D32001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D1CDC5A-FAA1-D277-DC53-B067BADD4E9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2D0EF6A5-DA64-B3C7-4C53-BA832F5C175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00D15C3-4C9D-C150-91C8-4293723810B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1107F80-6440-26E6-5885-2DF36120D6B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F04E15BF-3DC5-441C-3195-04F9F621266B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7A35646-F2EE-8FA1-C76E-2F0FCA95B43C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A65FA11F-9E2D-FB4D-6ECB-5C4D8FE48F0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60BF8E9-1286-BCEE-17A8-E548CFF0444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1A8BEC7A-C14A-5DCA-28B7-33F1281E975D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3A5FECC-380D-87AF-2FD8-7A176E7DA0C8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041827A-DACD-993F-65ED-29ADE9293627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614636B-6EAE-1118-B2C3-87D8147780D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0A621FE-8ECF-A2A9-D926-2FC5ED2354B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get complimented on the most?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FDF415A-3CDB-80B0-6579-C8805C6E7E4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AE8B102-67D0-7053-947A-4E687A9C9AF9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B455F53-4532-45CE-A147-9C73C09B87D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2018DE8-E6CA-E3D9-0F4A-B70BACFADDD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B6C5FB9-5497-6FCF-2090-A6A3ABF171E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304A4E6B-2837-8B24-D803-D593C5B336C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3FC988B1-9798-2998-CCBB-8ACB05BC8C4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8D4FC96B-636F-9042-A6F4-392ACF18CC37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8148093-A584-F2E2-28E0-0B00B7055BE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FC307F0-3B9F-BD24-F587-DC60A68F1B3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E025144-B260-29AC-795D-2A8132614CC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A9ADB71-615C-C60E-3C45-DCCB1F32F25D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BF71E65-DDB5-ACCF-A159-D165A5634DD2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636E25A-69FD-F358-50DE-887028ECB826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5B44634-31B4-BE1E-2F0B-8B2C492A7F8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3917AB80-075C-A248-95BA-9206B492570F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2FA4E61-F2C7-249E-28EE-0AD39D72014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B0F872E1-78A8-74B1-8F55-01641E13A9C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0EA56C1-89E3-5ACD-C954-4B8EE05D9EA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728369D-3662-87E8-CD24-A953750F271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C60EFAE-DAA5-216F-314A-DA0E3E67DC4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50AF5F2-7332-FDDE-8FFA-6889D35E0F0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76A65C0-D698-C00D-4D58-B7979C93CE5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a weird dream you have never forgotten about.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65C8ACF-E3B6-F529-318D-B45A4065D74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40EF0A5-ADE3-311B-F2F4-7DE3E581B9B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1298D15-2E5B-D436-FC6E-C616092DF182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4DA783D-3839-6386-006D-E397F5BE8E6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BC8DE47-E298-88C1-6797-A3CD405FDBB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D2ECEC5-E550-5C09-61C4-738E81C20DB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DA2E2F9-DC80-1C8C-3B50-9FAA6162E93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AB54616-9080-0E69-8AE0-F1A8276AACC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6BA3507-6A72-7C2C-3EB8-4FDB3EBD9F7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4263A78-92EA-E1BD-9AFF-BF18033DE1D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09CF1A0-7D25-D049-E641-3F40A294916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D015A25-206D-B19B-FADE-751A1F003BE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8C684C9-A279-9610-EF77-5FEDA42F86F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737238B-366C-2F28-BBC8-A1136187F3B2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8965E405-0EFA-4308-E581-EAF1B624003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7F840AE-873D-C2E0-1F67-334C1280041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AB6FB3B-FCE1-221E-6022-C0F92560AF1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298BC3CE-5214-C915-821B-B169654A082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442D27C-CA91-30E7-82F8-EDFF28C3139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EF73803-C7FA-04A2-4050-32A9860290FE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9C0EBBD-C907-788C-45A5-90FBF9AF1C6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313591A-A73C-0F71-47CC-EB8DC15FBC3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5FC4C99-1802-309D-675F-37BB105F46C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Can you fly in your dreams?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56593E6-08AE-F125-46A7-426DFA5CB90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9895964-40CD-C9D9-6D59-A08FCEF1720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BAA0546-3379-BFA0-2652-5407084B20B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7694A5D-331E-0AB2-3120-3465E5A0FF9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2D22D0F-7B19-21C3-6179-22F8A148854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34BF04E0-2323-1833-EB3F-8D400D18ECC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0994F03-4027-3D84-F13E-2ECEEE7778E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81FCEDE-2D49-E40F-5DAA-956BDF870B9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5700501-55C7-F5ED-A3B7-FE6404DBDDC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80D9D43-87EA-E5CA-426F-AC7D02CCC93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A9A8C1D-66C3-2BE1-2798-892A209DB3B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FF1DCB0-52E1-B734-5087-0F667F90015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866C80B-45F7-29D0-719A-85A7155CE7FD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9742FA05-5850-41AA-A0AE-92B8CAAD79F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D7043B76-7350-9688-A0C9-274F9E53FC0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C9920138-4967-2CC8-DB0C-CD9F8DA5FDE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8FFBF16-FA40-87A2-03AA-7B6D5B6A35F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D101FB0B-A6A4-DF5A-5EEA-939BEFECBD3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19FD9699-8B89-6171-3E32-B4F38ACB043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7C6BD2B-4999-9A13-EE20-97CB5A20B75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9F76A061-F9F0-0EF1-4C2B-7DF5D4D2900D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73367B1-5940-2C21-2D0C-B323384A47D7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7B5BE0D-BA02-7492-FCF1-F63C2E2E29A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had an out-of-body experience?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AB0444B-2565-783E-9FDD-88E2CA375F4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0DFE18B-C127-79D8-28B2-AA3B1EF8059E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8D93A4C-D01A-8F07-E240-E6B6E3D38AF4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E2914E81-1AE8-D68E-1C93-9279AF596B5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D2E3795-D329-B63A-4242-98A70D104A24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0708C40-6869-DB6A-82BC-D5C7BDF9FB6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87292D-AE4E-C713-AB64-26771469D8BB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4FEA66F-FE5E-7341-593A-7CE9ADFD74D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52C5C90-7474-84AF-FE68-A64CD97DA4B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BDEBEAA-1ADF-B543-A54C-4C92DB220A33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F85750ED-299B-7A8D-04A0-19D1045D555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55D4BBCE-00BB-0A86-ADAF-80FA95FBB7D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6A17B16-9D09-D488-75BC-41581E9519E2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2EBEE4F-9533-2C21-5F94-0DE76E88440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55F84E9-AA7B-E80D-1E53-F44F8385809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0D037CB-C727-214E-0C1E-E8812444808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61C660B-1810-7D0D-8C27-00025D29F43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7483662-3994-1621-FCC7-9B8385C57A7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4F1B068-1B36-205C-1C8B-A56D0875491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4676AE42-2582-0575-675E-4BBCEF7AD52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342697B-3F52-6AD6-49C3-ED63218FD8A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D60301E-374A-55D1-569E-E334CE0A4FE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7E74AC4-3C51-9022-8F02-87C240A36D9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about lucid dreaming?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781071A-1B79-2C8C-6DF6-B833BEF836D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31845F2-E512-3D68-12DA-78BF3AA351D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3B7E542B-DDDC-55DE-DB62-AFB8389D112A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8337045-8223-08AB-CDE5-49FC3524C14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72869C8-1D52-EB0A-6B83-0EEF8A974C0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4F68C9A-5F0A-89F4-6889-27A2C50FDA8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B91C4FE-8AEC-CDEE-33F3-F6DC52F02BB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B44B707-F747-802F-AA9A-955097CBACA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06D3A88-5068-866F-9CD6-D015F53EABA1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13CCC61-146D-5F77-95B7-0E479DD0F48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46EF315-AC11-D548-3C02-DECFA7251D5D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710FA39-1248-7AB9-CD3E-FA09F8880F66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EFA2B800-6EA6-25DC-553F-69281980559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FDBCAAD7-DA1A-6013-B9F0-84B19CBC7AE8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1361549-532C-E4BE-D347-D771D460568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741C877-6086-2DA7-9F8D-E8E3140DB5F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1CE2D9F-6FC5-0AD2-5616-F515EDD0C9F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E30D91A-ADA9-C275-7A5F-B69FE6F2BFC6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E130F46-8DA1-F37C-3356-9D4366A74904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09DFB9B-0A91-31AF-E089-4145348107B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5C1B943-BB50-09E1-DFE8-6C1B38836AB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E84774C-7B09-6369-E860-162B1E5D491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2CA22F2-1B71-2519-7F18-E3E12BAC3505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visit anyone in their dreams, who would it be?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B32094B-71EB-1DFE-5D53-447C88C0EA3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CF06463-8477-2BAC-B423-2A0CB800385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DC3C0C4-7D8D-B5C8-DD2F-EA07267F3A9A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6DF53FF-33BD-659D-0B5F-2FE0EDF55213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A0D4FC4-973B-192A-D541-5E89A3F7546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E7D7281-4F53-F48B-D03A-C038068A35F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4CE3372-C8F4-5F0A-D219-BCC1959438E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E628258-C167-B0AD-9EA5-03B0BE2C79B1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2C3481F-8DFF-2720-FB03-E9358360E33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DAC0FF47-4948-948F-2E54-EFB876C8EDC1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0EEA550-5AA7-5E57-CA83-6F815BE6797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6A5DB00-C0C2-DDE8-089C-483E2C9D32E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8F12C316-09C2-AD7F-4025-CECD6A8DB65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3F3582DA-5C9D-9D8E-BAA6-6E8D7A12024F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4D0DD09-C42D-9560-61DE-4C33C48C96E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F3BDA9A2-1458-66BF-E59F-1D564672556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17FC374-1C6B-E5AA-C9BD-1A83FCAA6B2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F9708D4-C9A0-31D4-8939-0B490B4426F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899FCCD-29B3-2F30-75DC-DC5E7B66EEA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7B5BE4D-BA2C-BCA3-370D-22350C2C7BF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EACFB21-53B3-907C-26A5-72AFF724039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617D070A-7F5F-8A37-6604-60DC74440A92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E358536-9F50-71A3-A4CD-EF6D7C39B4F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most of your daytime fantasies about?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47559B8-108D-2B4A-D7C6-1E64B5167940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F7A7CF9-C472-2E2F-0AC3-FA528A23038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1B76B4A-7FC3-C890-88DB-2C0A2058620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1920786-E63E-F3A8-BB81-D5BCC6F259A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ABB686F-9A55-FA9F-CE66-374C1D1F12F7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39A22356-29FA-75A5-AB17-28AE8B8718DC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5BD0407C-0A09-713C-8389-F04548D7B11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B3D87B89-CEE5-348D-2A14-D2FC5DC0527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125D4A70-F7EF-345F-6D81-D9B0C91E912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53C4C6FE-7D24-F6C0-2C9C-EEEFC8420D7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2B39019-815E-3778-83D3-514100986D2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F468A2A-3E75-518E-97BA-9E35C02997F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A8AAB50-0B99-A308-8ED9-3F24CF481CD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DE26CC9-DF06-3626-AF29-B75ED9475EF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8FCDD675-DD17-1FDD-BCE0-70B90AD1DAE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A362252-8C04-654F-D685-6EC1A59DF72B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476D1FB-4337-9E78-DEC1-151049BE95F3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8B92482-AACB-1186-2836-E8D44B0973F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4F24EB7-99A6-EE0C-EC77-A568B5183FB5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90F719C-88A1-A697-0006-2F30EB17147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D5B8CFA-32B1-0AAB-4C24-55A734EEDBE0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CC95E501-CB1B-0B01-D87E-A69DEB148E8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A1E7F07-8948-C5E1-2E01-48435BAF95E3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you notice your mind wander, where does it go?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706F785-6983-EAD7-CF10-043B3B0EBC8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8B8F514-F47D-66A0-217A-B685BCA423A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6659C6F-503D-BA93-792C-71213957A4F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DCFD77A-9756-E23E-2350-EA0303F498F2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82BD80D0-D215-9351-16DC-4CF6750660A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F8B245AE-AB80-5C62-CDEB-2E5CA43BDF78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A7A493E3-ABF1-30D2-81FC-B2590AE1FA1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8A15CF60-50A7-688C-668D-526514AB7177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EAED033-8B77-CB4A-3DF9-C33CA24C51A5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A36548B-0268-EABD-C725-45FD3460D47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1175A6BC-791E-DC91-9CEA-27DAA1D00304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C64F7E8-C5B2-3407-11BA-E39CE3F4FDAA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4D94A75E-F8AC-19E2-FB76-ED5DB18A2B9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C6C15D4-8CA2-433A-2FA7-475A9DDEAE3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FA5CFBCB-998A-762B-3A44-36FD5115C73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A8D867F-4664-DE8D-D216-F996C4BC22E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89AE0C8-4A6F-4829-3766-C5346E5781C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D571C931-3E87-0B52-0D2A-2F2B8244235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DAC7068-CD6D-AAC4-86F6-D31FA2D26A74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A765278-CE79-1A32-A837-1CACD2AA4E4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3EE1F55-9110-1E22-35C6-686BB7BEC8E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62D7378-7C5F-7E76-72E7-01B59B064F7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CF965B66-851E-C840-463A-24855FE62E15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9776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 morning or night person?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47014D3-4137-8594-EC10-E8F0B3C8FB8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60094E5B-2201-A2FC-C4E6-97D20D227FE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0647A5F-75CB-C34D-855B-6E50502973C9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1DA58E8-2C13-7189-87C1-83F3A4038724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038E3F15-24B5-8C75-176A-57794569C9C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083536AB-B102-3D8D-CF99-D23D6A53E3AC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780577B-32BB-1779-ACF5-035787E8391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0740813-1208-5392-1894-5942ACC279B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BA41B3E-12CD-B8CA-6CAD-3FDA86B8C434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15501FD-390C-D908-B580-E082227B3DD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08F7F85F-8082-9AD6-0D81-19BC790AD9B5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7BB6D8E-DAB0-29F1-5F0F-BF5E7CEF0906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10B4493-EC34-296D-F4A3-6D7B3C046598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64179B3-20E5-A55D-149F-58FA7E3AF09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C6397714-0904-719B-E696-6F347953E2E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4E78FF0-2EFF-23CB-D99D-048ADC3BC56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64401D3-06A7-66FA-850F-B5928987D52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967DE9E2-DB70-5633-E7F2-E18D85D466D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DE6DA1A-871E-F3FC-9D07-C9C9A363C03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C8B4CA7-CCC0-4E65-D2F3-632E0AE72D1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F4FB798-B473-18CE-5D89-06607C9EDF86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E901B6A-28AB-F437-289A-11D47C3BECD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4E0E375-02CB-3D08-607C-843B33347D2E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the last fun thing you did?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B5C13B6-6C94-618A-A4D0-F60E4D3C6A1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BA1A462-AD8C-BD8D-34D5-9E299A1F278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FE28913-E11F-CED3-516D-231A81895AE7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E99D676-B0F3-300D-A0BC-7EDD5CCDB6A1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4864765A-144A-18B4-4B88-4145E238AC55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48696321-0E0C-6259-93F5-CA3478019320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D3C36DFC-A0DB-14B9-88A1-850FE0288B1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D1AE181-8632-FE19-3B5E-62A5F79F5531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F05E7F8-862C-D594-F5B3-BE2B201409B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D9493B7-A50B-EFFF-00BB-AF5E56E5FE8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E474EACC-645E-FDD9-73DF-BFDA07198FE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F412B29-DFC9-0665-C597-748447A028B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326FE3E-D2EB-38B3-ADC0-A18858CF1B1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35651A2-BE13-D4C4-D410-037913A1A6C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CCAB0AF1-EDF4-28E4-BF74-97D2F648C442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08276FD4-68AD-DF9B-E46C-46B00BF5831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C5A86D2-C0DA-F838-7D4F-D63E42678D8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20B9E38-0720-2456-6BD6-E3A2F444D14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3EC3A352-D760-CAC3-83BE-6D297E7086A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9E11A62-9B46-8965-9D26-DD90181FACAC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7FAEBD4-AEBE-6C49-27B0-AD294C9C94D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5E6284F-C4A7-DA4B-4C39-A4C3CB56F1C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98F6D22-5EC2-79E2-67F4-5441C7623F1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9776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sleep in or prefer getting up early?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5705228-FABF-A34C-CACA-BDE5920F5E9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8BD5E68-0789-505E-859C-D79B931D396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5D3E2A5-754F-02CC-0CA6-A2CADFA005C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E252A00-6314-7E68-1D0B-6F4AB39D5DE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5919BC7-1892-DD4D-C2BA-7088CE71F140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912165E-0887-E5F6-4AB9-6544E937FFA8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CAD1D10-CE83-D70A-A0DE-B2E89D18041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5C3D272-672A-D2D1-5179-F5F0A5B77D4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C2A12BA-BFC5-E577-BF94-DFA71782A91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A38286FD-516C-834B-AFAD-B0567A9D9352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10124CE7-1BA9-EE43-FD30-BF07C64669B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1FD464F-A9D0-B4CA-CB99-A879336D2529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86EFD7E-6558-42CF-6C68-6954A6852A9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4760321-F4FB-96AE-92BE-DF4D3C5FFD8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78B2547-81E2-8315-1645-EB32A65C69F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9B906FF-5C86-4B84-CBCB-01AFF9BD3EC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69B27DA-4602-8835-3A18-FFC61292A53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230067AE-E33A-E06D-6ECB-7F9D0A652EF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1E9EF1E0-A5E1-831B-F8BA-00EE748B1824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6B3C29F-9792-A23D-7D37-AD2F6640BF9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71FDD6B-DF0D-72A0-6AA3-72EBB49740C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A37CBB5-432C-12E1-E779-999A1C17E26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F2B9A9F-93E0-DEB7-5670-130A300ACEA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9776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are you “that girl” or “that guy”?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22D108C-53BD-FD92-532B-2E74890DD28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4EFE552-4E45-AE51-5DB8-A7FDAE309D8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3B25611-A67E-2F5A-9AE7-5C04A26B7D5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E14E2D0-E19F-3E19-A0DA-20EC9384178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D9C4E98-23A9-4B45-452B-8C245D2FF7A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0CA331E-5C47-DBC8-14E2-504678EF484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BD52326-B560-FC63-F7E9-BAD529BA33F2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B5881229-7B15-A00D-4B69-51FE26B53E9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FF1B967-5B41-3C21-8C1B-9552046B756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C830F4ED-0C0A-9FF5-436A-7C217F6F8668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698C183-0B02-CF37-B45F-FAAB006DAAA2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1DE77BA-16E5-47A3-BB12-F73F0B69241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B431198C-9F8F-D6B2-E196-1DCA09E65022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7F66157-D71B-27E7-3C49-A7C826E355B2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6EA4838-A923-1C19-472B-B1A305F3C46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3E0DCFD-4EC8-A492-9AA3-7BDEEDEB0535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34C44D2-8FC1-AF4E-3601-0E149E53C13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444446B-3226-F7B3-077C-D5EA856FC607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E515989-8483-8DFD-5657-A061F8918D6D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AD54FA8-E3D9-52FB-BE10-9221EA2E850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1BB69EC-D0E8-C4DF-AF98-02CE304D85F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70A4890D-04A3-82B0-6D14-9AB72D06508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2D49F37-6672-1424-D627-8C2408EE8DD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a sibling have that you wish you were born with?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0FA1CCA-4E8F-9AA2-634A-0B8B20274B6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42A0099-B093-F711-7680-B9E508FCC99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5075411-7DD9-7212-0266-27ABB38A2FC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F3DA4DF-7AF1-BD89-F054-4E510294865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7DC8665-CF6D-3F4E-07EF-C4A31E6F795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24602C7-C61A-E58A-E7B1-4D4A3A2531A7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A950F22-7657-693D-C37A-CA32A9CBAB0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EB0467FD-EEA8-079F-52DE-C75A9BEFCEC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B6BAA2D0-1574-C789-A0C7-D0181A914F55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2E92A45-EF65-FC2C-E769-4D1E83004E3B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A1CF5FB-7B27-250B-EB51-940D57E029DF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7B62574-BC90-A694-9B0B-A0C40D001A1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FAA4F71-0F36-DFB8-29C4-783002054A7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B71C981-2AE4-9953-735E-FBBA0A46A00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FF6E28A-55C6-9F53-C1B3-800A2EB7300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20BED03-1DAF-55F4-DA5F-DAF913E51C0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2D305800-2B2F-15E3-5992-BF6ACBFEC4C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241F92D-AF93-51A8-DCA0-0EAD497F4DA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84DF2FC-B5AB-2529-134A-42185078381F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492052E9-E3CA-BA67-FDF9-2974E4246FE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71EC540-02E0-0021-067E-B50438539F9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D4BAF1C-8F95-377C-342C-FF39107C993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1699333-2A4F-538F-A345-5C10BC046BD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0252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were you born with that your siblings are jealous of?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255A5F7-3575-31AB-C021-32955CE86A34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A4D91A42-B54A-25AA-2DED-028998340FDB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60D376D-68CD-1421-AFE4-144B54847C79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733CC78C-9838-E6EF-C042-E6EF8DCECB1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4407B45-5622-C683-CA08-90054EC120D9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4E517D4-6843-5FCF-0F3E-9FF4ED35491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B5D3D08-A301-F264-01FB-43005AB3F9F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D5E5FD0A-2093-316A-3309-1986D031DEF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B16D0F9D-B987-45BB-4D18-AE126301919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C5C68566-8E4B-97A2-AAB1-28D7FC2FEF2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EEB744EA-75CA-E95B-397C-75975B54C0B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CB5C982E-D3EE-D511-CD09-CAE35EC1D9B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D17C730-D329-7D00-850D-DBCCA62AD4B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156C839-E803-7200-6839-A925ED8C0C42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01963683-6E85-DA1D-3A51-71476B6BAAB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0B1992F-5FCD-5506-EB54-2B48D8F4AC7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2D0168C-5F2E-CBDE-67FE-D413A13FE7A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C36B95D-18E5-3F9C-26DB-597C635E2D6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BDD43AC-3373-479C-5722-77C4FDBDB11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4F55466-9D7A-7FC7-0D98-41D9B0BCBEAC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C2C3C78-17E5-956F-E81B-B254FF7F9C1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5035879-C30E-E2DE-F3C2-78FC12E2392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10F24FD-769B-3BF4-BBB9-72E279733398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positive thoughts are on your mind right now?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17AE554-A343-6B4C-56B8-C414D8F80D1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9865F1EE-B9A4-5AF9-4DAF-534320489B9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4124149-8951-2611-7C42-54393F139A9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DFE531B-6B2D-2C08-137A-2A994558D033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6183B2C-63D5-6118-60D2-53A62FB94BE7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07B75EF2-3C67-433A-2614-10E3667B38D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368BD08-E636-142A-EEBA-1EFB8D39EFF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277DC89-8744-88BD-EA6B-1BF7E4B2FA8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B9969B1-59B0-5422-A8ED-C3B643A65F5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021C220-BE8E-E717-408C-FC96313A5805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FD8A920A-35B8-F46D-3652-FE29632CD7B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ECC16D41-8711-B852-D35D-84D49ED8DA1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1BBB5B5-5E8A-9581-9D68-1197A9CA21C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3DB88D9-0C60-42F8-62D1-7F2D43BD88A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8664404E-EE9C-6054-103F-406B13967D8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FA0CB7C-60B0-EB0B-7DBB-FB84A548674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18BDF22-4FDA-36C4-3229-F87E169A763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9ED562A-2413-47F3-60FF-DC7FA401E3E4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981E656-E460-6D62-4F35-89BA4D5BB9C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2F8D690-7C7F-AB94-B652-ED22EFBD65A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6CC4A6F-BAA9-9293-661A-C7D981D1828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60239CAA-D020-B38F-F893-3F2DFF082A9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C67A2EC-480C-8207-2C3F-4B3547D33DC8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what you are currently grateful for.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3182613-48CB-442A-E0F8-4F9254D6855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8E2E1AB9-79CC-EFA9-9531-C4B8E337D61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1F40887-EBD9-612A-B225-268238C83442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ADEFC19-0AEC-E760-734D-1BAE56CD5CB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10B6363-BC02-6FD9-B46E-6C221CF72D04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C218875-5072-F29D-D645-86625423A7B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33511586-0611-4D1E-FAF1-CE9F026B936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85DCB6C-748E-2620-5E78-1E863B06E04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E11B50A4-EEFE-E69C-65A1-839532C155C4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653A89F-73C2-82D6-6DD3-396676E7B48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666371F-410C-393E-9C40-61800F280FE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9A07DC2-C353-C854-947D-15EAAE0B0B1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C93070D-6306-24C7-E136-289D8DAC375D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FC342D8-CD00-5D4A-BA57-8EFC77F80847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93AA1DC-65A6-277F-46D2-7A72DF8083E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381DBD9-2FA9-2514-A24A-52B76D038BA1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95BAEAB-5004-2CBC-E08F-BCD3CE75DDC3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23C3DA26-5DF5-FA28-F4FE-FAF2D73E88BE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C597D8B-83A4-64A9-B4CE-3D2E1AF4F5D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2CA397A-D4A5-C9D3-43EB-ACAFB4EAC48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C336BF45-0516-1DE5-0A05-25DA611991A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AECA97C-83B0-6417-724D-FED2913F29D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51E3D28-D6F4-5105-D945-406D3666C6AA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people come to you for advice?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D837B5-6624-5DC5-3DA4-16A57EA729D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7F4D141-BA70-6D69-86F8-9E154A77938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F27E5EBE-0266-B1AD-761C-C51BAA40BF6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71A893D-B945-EA64-2630-3B20B780A6E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EE00776-555E-3710-E895-0480C97083F7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3281195-8C46-7FC4-B686-0016838F11D3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71604C1-4F89-258B-FF3A-F8F0519B628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BFE7FAB7-D5B1-D743-C01D-BFC80EF7B01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B0093EC-20B1-1DB8-0BA7-856C40DACC8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931FA28-B3FA-53B5-C1C1-D14981135A58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0A5F72C5-33D5-05EE-0982-C92FBCDC13FB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2F6F4628-58C2-E765-6AA1-5E5D5106D0E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6294BD82-F8FC-C3BE-8FFF-ECA02E981AB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303A156-4509-B19F-3A72-9F651921AFA9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1D0246F8-E186-AD97-0D52-5C9C4C587B33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4587B22B-282E-E701-C53F-A9483F41679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226B2A6-C08D-7405-2CE4-0FB2898EF7B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571C762D-F1D8-AED8-2AED-DAF2F66374A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47FC0611-78F8-8D50-378F-28E355A99C3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89AA404-8922-3E91-C15A-D0436D573DD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6688514-29CA-EA63-23CF-9150A734897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D557638-DD70-6430-059A-60A0CDB3C79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D374F25-FF55-24F6-2879-9B8FA3A284C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feel like you offer good advice?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BF1418-A4E2-D425-38F0-1B7F8C4EE1B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F7D570D-319A-3BE6-4802-3938C7CAAE6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E5A8C74-1483-1B39-95DB-DDCCE307DB27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F1F8FF1-288B-6221-A782-B2F2195B17D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1902D3FF-D3FA-1876-CEA2-6784B47C449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13A4FC02-F297-C9DE-50F8-EBC825678207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74D11B0-5894-68F0-7EFE-1D20BDB38DFB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D8EED64-9DB1-CAAD-BDC1-5E96FA0ACFE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FF1A879-1120-40F8-0B41-6977869E2AB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47362AC4-87F9-2DE3-597D-EE170010982B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D0F26C1-C6B3-7C75-74DB-E6CDDF16A3A9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9DCDAEA-855A-5B27-3C5B-BF8E8DDC471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8369C04-CFC2-25A3-532B-9AC9E4C42628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2CBB015-87D2-0AB8-0E27-B2210116E7A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B421E937-9DB2-E407-6473-8021D66F354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9CE7922-4921-F04D-8910-28F9B383C3A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7E5D257-B14F-4D78-8695-7CCDAAC0933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151AB86-92EA-CFF3-BF49-A282152708F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9AF64B14-1C76-5499-25D9-8021EF828FC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C3E0551E-670F-A7AB-B0B7-B9F7DDE8F89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DE7E11D-26AA-91A7-11AC-467193CCBC27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6F46C08-A8AD-08CE-F222-14B16B21E57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C6A8612-CC4C-7DF0-5175-00186F71C86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topics are you best at giving advice on?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6137177-A237-B7BE-4035-DCB7E00D7E3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4752E58-76A5-04B7-4F5F-007416DCB24A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C5FE9F0-C1F9-6E1E-C609-0F2C2C261958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DAD8C9AE-6275-0C51-86FF-9AA95B8ABFBC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D6CA724-5CAF-4911-184A-F3BDEA0CEBE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82D26D51-3189-2514-C2B6-AE30631A72C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A11A7E3-58B4-1071-710F-0FF754315D58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B3E830F-3237-CC26-E185-B6B4566AEE9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F0C623C-7485-32AB-B743-E33C05B0EAE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358CD72A-D56A-0937-41E5-6EAE50D40C99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940A5E7-1D45-922E-3134-12A6B74C833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571B18F-2348-16D8-D1D4-D7282F72D95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874D8A85-33CC-D8A5-939C-E543879ADE8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0DB26A89-9106-3910-188A-1EBA01061A9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B7F97B4-0651-7EED-20BB-1AA177186CF1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C28906F1-BB7B-0065-580D-E7C1D937B5E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BB37F641-C742-EBC8-9138-EBCF8EC15FB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D114E69-B889-060A-0BB6-1201087983D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4BE7D528-2BC8-8E5D-1F8A-2FBABC66FF3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6915BBB-4001-D698-B4CF-15D2606F5BB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1E81DB3-CAAE-3A7C-DF41-1356016A239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A6EDE4F-ABBC-E726-6AF6-B5642A6093B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600BFF4-9B83-3660-77F1-D10A78EBD88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enjoy the most about your life?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7859AB3-F2B7-5E4F-FE55-4443624DBA1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3C65CAD-989A-5182-C67F-600D34B1F74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DD63E24-91F8-977F-76AC-43DAFE10E6E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C928E30-FA05-1643-133C-B1A3ED6B82B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81025C2-FA6F-6038-6641-1FBE7CE11E8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4BBA17A7-DEB8-E54C-1B68-4C4DFB2FFCE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3FB34906-4C4B-00EF-B3B5-3D80CA5F3DC5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9ED33E8F-7596-B01B-820D-905217AD79E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EDC33D4-616E-D18D-FC53-9E15D53A8F0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4581A0E-82F2-C61F-524F-2467B24AD5C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BFDB2782-C031-4966-2C4E-685ED1B7E76E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2D9F06E-77EA-8F23-6AB8-F1C83579EFF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F2B97CB-AF8D-EB5F-BBF5-616DDF4D1B2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299AEA9-B171-BA46-A981-08C9A91C292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E9118D5-0EE2-AF6C-9B06-7F6270DFE28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D180E13-8522-44ED-AB77-E7317A708CA9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0DA9B83-BA9E-8C02-75DF-0DF673CF570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1E57794D-14DB-2385-C4DB-AE6143C34C58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D7CD764-B0C6-0E73-2D86-F0EC7B14A18E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D70DEF7-A454-C152-1DA2-C798027B4C78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5C1CCA2-1E4D-DF16-E4F8-B54A238388C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D3B8AEA-BB6C-8D1F-5D4B-EE0E1281ADE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07ECB28-15C6-0AE6-E6E6-03EFC04B38B3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When is a time you laughed hysterically?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DBB3BD-B734-9C24-A3ED-E9099406890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C3F5194-1CC3-35D7-D7F8-049566CADE6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C0ECD1E-4671-301C-50D0-624BBE86B584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F4F56182-4727-C65A-A000-F8D54395672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2D490EA6-15ED-79AC-7F9A-647E6B4B16C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C0D154A-5B95-5122-C194-46D895DDAD9E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FEE2045-4BA8-13B1-C0FC-C0C6E66D2DB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9F5B84F9-F2BB-4B81-6C14-2A12EAD3BAE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992034A-783D-28C5-4452-F2F7FAC30C3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860C563-61FD-D20B-B455-68779E5C5393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B93782C-3476-1B20-3F82-4802AFC4702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8CB6778-6931-3539-63DD-80CB1A54B571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532C63F1-F163-4DE9-4052-49A7B986673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F2BFE6AF-4B2C-2DE8-6807-21440B192378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1C33446B-C077-D258-99F3-9C4A6A9760D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91719E1-3850-9189-88A8-64D6421A5B5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B97BB7D9-7471-4FA0-41CE-5E8DF6C972E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14419E22-7C49-F0FB-5DA6-EC815141A2FE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DB048E8-BF37-924B-D755-5BC8192438C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F87521B-6B46-846B-88DB-54760036652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5D8E3E6-CBCB-9070-785C-40D0FDFD694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CBDA675F-F5D4-599D-1DA0-FE8F7E05997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5D15063-C312-B64C-FBBA-6A3FC3B75D9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the BEST things going on in your life right now.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D19E6ED-9B8F-4DB3-C994-51E7D4782D7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978E4CAE-3F3E-50E7-C549-338FDCAFA48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38C4BB7-5996-0B69-E33E-F682180BEF1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74FDE907-29B3-F612-02A6-4DE78F6FD153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A25EA0B-0BEE-11B2-5788-7BC1715498FC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58E7A767-E8E5-0F6A-39CC-D6E8C9F7A1C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CA1D5113-37ED-4324-0C89-7F9F32914F1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D11C26E-CD5B-6AF5-8053-B5DCBB1FA6B9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A67E3A7-D116-9A02-F699-36BD108A280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9D2ED8D-A6B7-BDB6-74F6-E7A2FA0E414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82E017EA-D891-70E0-31DF-E4F4F426B31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0219777-3852-5BE6-8EF8-947F65FE7CC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4B5BDFB3-05E5-8928-EFE3-CE992D920C1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CE26A966-85D8-245A-D1FF-0F46F135189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EF01DB0-BF2E-D368-FCAE-276BC9BCBCE4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8823156-CE9D-2352-067B-9918528E0A2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C76BFEB1-FC5B-1B5A-F7DB-280C16F35C1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4F20E2E-BF64-0346-2006-B610CDE7F5A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6DC0859E-5AD1-DC6D-36D0-96E1D78B4455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B8A3C7ED-F521-C255-F1DC-96071F2B7A3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87381F11-9FFE-DE53-9697-E9A3588BA46D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578E82EA-028F-7377-5FEC-6D8B2AAE107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757A32E-DA46-C7AC-D0F3-B7E6BF667DDE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really proud of yourself for?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DCC6F4A-BA61-C534-C750-BFAD5CE96CE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26276AFD-2026-17ED-C923-750DF809FAC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7F223C8-90F4-8B46-4305-BEB076F882E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7634F67-9E22-8654-63C2-D0AE3CC794E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15740BD-4BA2-F6AB-B4AC-D3DFC54B058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9B38498-443C-FD2C-09B8-CC44BC694581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4A0A269-B450-C6D7-AFCF-03FF85B7BD73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E203E6A-4BE5-11A9-D3CA-C34092A328F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F23D3B1-286D-BBCA-0304-AAA3F517936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4564676-3026-4BDC-FF8C-58F5F7C4540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76CD1D7-ADC7-D063-C7FE-C8F8ED5EA06A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22B3BC6-EEC1-1757-DA39-B946C7655D1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940985B-25BA-12F9-A0ED-5C6C9126626A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C53A423B-A031-6654-35D5-56160E6348D2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39906DB-AA64-E7B8-AE91-B79E875E533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9D87DBC-304C-FF2B-EFDB-4D4AC5AF3A3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F9822FC-5F32-66E4-A048-967ED1417EF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B9AA041-B9DA-8E54-6F4A-15F5D9AA441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A586D311-BE44-7146-3B11-F740B022B27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DA188602-6279-73D7-48B4-828B7503DDEA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D529196-F0FD-AEBB-54CF-9A5AD061F0CD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68E0FA94-7DFA-A499-BFC4-D9CD78B40F9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03A8813-C371-F57B-675E-9D5608433FC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how you are a strong person.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1720A9E-1ABA-AE37-4CD6-A6CF0312BEC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769903C-7C34-B667-A15F-A89D63CC4DF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9BFAD4C-185A-0C01-3B3C-65687487E3F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459028B-533C-0097-90D7-A98F12AAEE2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EA26DEF-6E3B-5F6D-C196-A7FA19CDE93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F9BCD083-5D73-68FD-2AA0-66066BEF4CA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6930E6D-B24B-B457-76C4-5AC5EEFB42E3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97803331-3E5E-311F-F646-77745E393BF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25F2AA4-41A3-DFD6-87A0-70839E28F0A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8D88C78-1427-1742-6FA4-E24081210E2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D793B5F-0355-B18A-ECCF-7B3BBD1BDEF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207D352B-CB3F-D8FA-09DF-C8C11974336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F80F20A-616D-74F4-7E18-5BFEE124C26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F946775-7C72-269C-CD77-C0E30AC9463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B8B0166-F6AC-9653-B7C0-AB298642E65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307520F-555C-D653-C539-5BE93499AA5C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D690A8F-772D-32B9-95CE-D81C5652F30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466BD84-06A7-A271-D036-FE16D6D79A2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316D10D6-C3F3-ABDE-E9D2-06781AC8C02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0730B3B1-9637-5B89-EFE8-ADBFC96A1CB8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38F85DB-9F2C-9CBB-5AC0-3197314C25CC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2478675-0318-0A49-3204-C41E2611411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8D64498-B1C1-4EA3-13BE-6F62FE5C5EF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best qualities?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AEB9D87-D175-6F14-CE78-FE36C62D4D6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CED0ED8-9B58-AB7C-3E24-6881F44AC2B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73918BA-16CC-070F-25A1-E8000A2714D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5E6A3EB-5BD6-9940-8F8E-F1284632C92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547A1307-BAEC-D4DD-E114-EDD57F95966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72B7C55-5B4E-E579-2F3F-33DF3E3CE59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39F90AF-1E7B-ABA3-ECBB-1C947BF16A3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3D99C0E-E606-3995-D7A1-3D2F77F635D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8627F6A-8D56-8D53-32DA-3FB96A8B1AF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33B77A94-62D0-72A4-80BA-9F39945776C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BF7F30F-DF1D-B9FC-4FED-B26B042F3B5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0DC6621-9E52-DAD4-26D8-B2945DEC022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0778159-E7A6-BFAD-BF51-360C5822427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C5870C96-7792-669E-4E24-8F8CAF9C66AC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8665D49D-8EC1-9439-55F6-0B70B7F5EB5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CD4309F-D59F-9D49-A6AF-02070982B6F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9CE7BF8B-7F66-E9D2-A8E0-E094F724CF2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468CCE0-B016-C6A2-819B-31E2EA2D577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FA51808-4B9C-AFDA-5BF7-36C75E61748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1459728-C889-8FEA-D1E9-293C69E49C7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2CC2AD20-97EE-5B05-1EFE-1989414C74AE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2474933-6622-C311-34BA-2F37149C9729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156D560-FA5E-D054-9BC0-D6E5435CD74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your personality?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2809905-1448-59C5-D384-C6FBFDEFEA8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CF954A6-444F-7C48-407D-4DD0359EFC9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6D65205-CB04-599E-04EB-03EE52AAF43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92DB2D29-495D-AB60-9000-D2DB7A320CD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C73D233-1551-EC76-26A6-33204CA3880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703334D-9A42-D052-B7B3-09162F3304EA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B5510F2-AAA5-B31A-2DDF-080025CFB84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DCA4EB4-D3B3-B33F-6416-A3AFF8F52FC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B67ACC4-8F0B-1ACF-0D20-19E18695AD5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21C5D25-E06F-78B2-480F-EF5132F0FFE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01063255-9870-B491-DDF2-7120D10987E0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0FC42CD9-EF0F-57E3-09AE-57FD6C692E5E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56F91C7-7C4C-B4A6-E97C-FB67AC4FA14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92FEB52B-E27A-179B-BA60-0DA15286307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B053A8C1-3795-0BC9-E3D8-54F4D2D082E4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E4168D9-4FDA-801E-D1F1-4F0F6546232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8C14D08F-EF9C-7093-5F3A-96F2BA1FD16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54DE2A1-A1E5-EFE5-385C-42B7D6ED152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924EFFF-872F-FEB7-FC39-3DC91E9EAC5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CF8B0BF-D804-ADB2-9CFB-BC3C365FC4D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DBDD1E0-A7A1-12E4-1044-4BB96A253D4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15C2EFAE-15CD-8D80-DA4A-C55ECBEC138C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EED0419-16E8-616B-97D4-E7E76EB3F76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your appearance?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3DFC50F-15CB-5429-7CE4-32894D0D06B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BA04831-9B23-081C-CD1B-50B2E3B01C3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57CB4762-AB4E-98FC-1DEB-5A7B0C831D62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FD368492-DFFE-D1E6-B10F-3A1D0140228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85337BEF-728F-A071-72D5-D87A35B644B4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F935150-655B-F85C-E205-F4BC9CBB0D2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805FA5C-D126-FE0E-DDC0-914CB310E38B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BB1D437-B36A-A474-6544-B3CF8DD0C01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E18AB29-2D81-8117-6B23-1B4F3312D23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8F7717B-67BF-A3C1-DA25-BC0000A3D71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D525084-2ED8-AEFE-F61C-112EA8D4FBC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4D971868-E51A-37D2-CF1E-4AC913C979FD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A0960B1F-C3B0-F9AB-89AA-65F2B4F35D49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B3C3537-33F7-53F3-BEFC-20EA5C1C35B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13B5AFB-C32B-54D5-FFF0-9ED8FF83053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154751D-9B65-3C64-6CB5-93071160EFB0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0E8924E9-3548-41EB-ECBE-153E0BE54B8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100EE11E-D8F0-54A5-CAC6-2287C14B5AD9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50CF522-375A-653D-644C-226A164DCE1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708CAC1D-9776-C57C-49E6-A0FC4764A2C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20511DE-2751-5B5F-4D93-3B10C350E1A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9636193-0E40-9B26-3B5C-385D8956F8D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8DD432E-899E-3342-074C-B5F21B50A49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notice the most in other people?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F248B15-F601-669B-F38D-EBB296C07F6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9AD4A9DF-311E-2901-4E4A-0258FDCA46C9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869A39F-E412-868F-85C3-DDA82185A56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6809552C-B221-007C-FC66-589F5BD763D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6AC3765-46D8-7137-42ED-5A0363F95779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F45A6F88-A699-043D-205F-8D0F9E7809BC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44AB5644-798C-BEFA-BE23-D767B59E98D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24E9878-70C2-37F3-9E6C-DFADC2645B6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A31B265-967B-E8AC-2BC4-33BF1BC571F0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3AC475A2-2C73-5429-5E63-272EC99C35AB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D18EFCED-A318-6991-9A1C-7DEEAFA1172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8BBF97C-CE5A-4EF4-8B42-CC485EB2744C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E2EB9BE-613E-E70F-D0C5-26B6BB4A6B45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64CA59C-12C5-B97D-169D-1E254340014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E11F6D1-5465-7ACF-B8B7-9533EEEEF09E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42672347-CC58-65C9-6A86-7B8E5BF18BF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BD47F72F-E596-2ABA-B71C-8E072D7B006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7B91191F-01A9-29C2-86BB-89D199324F7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018AF82-6B4D-D7B7-6CA4-6643074731A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8D94F9B-F4DE-658E-2BE2-8DAAF13DC53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42FE1E4-1E0D-6328-459B-75CCC80CB950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5BB5C6E2-A432-7B33-78A4-93CF5FFF41FB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4154AB8-7643-20B1-2C62-8972DD24D78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were a millionaire, how would your life be different?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A90F258-033F-0C7A-35C9-BB405088BE1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46EA5EA-2C7A-A77A-08C1-1E201323FEBB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1F807BD-1F1E-0317-1D92-845A92640F6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AC2BA23-6248-77F1-6975-8587E7E46CD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DA25A5A-CA9E-2120-F97C-FC3F7EDD3BC1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F56777D5-4646-334B-D5D4-8626FA46C43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587FF33-A88E-E6F7-E067-055273A48B2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1B17F82D-DD0D-C289-A8FC-0B4A1EE6BEF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D52DD56A-D414-0782-DA40-2A6F9B859FC0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5B00020-C9BA-A136-8B8F-CF11042C238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D6FDF86-7053-B410-1A4D-4AEEBD451C6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E86EC7E-E738-8941-4AFC-F3B2CD4C7E0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0B4DA1B-094F-77F4-97D7-F3E6D5674EC4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635500CE-1AD2-59F5-4FB3-168DF9CA9FC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F1E604D8-9768-A0F6-234B-DF7205B867C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047B3F51-C57A-B5B2-D211-66C320D9B19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C632304A-E18B-F538-5589-7DF2A8E8F32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DBDD7158-D18D-A769-A46C-7183DFE246C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C154137E-6A5D-8190-FBC1-6A237EF6B2C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E90A1A2-0B51-A32F-74C2-7934D30EA4F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2BF4885-42F9-B2FF-5B5C-9B2512C2466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C066F07A-BAC7-132B-A19D-EFB9A836D8D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6AF1058-19CE-515D-9758-591E02AF3A7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 buy first if you won the lottery?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252CAC-9769-72B1-5900-F55A20B1A0D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889AB1CC-E229-245B-27F2-841397D8C7F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1A6D99F-BC93-31D1-00B8-7A97CBA91338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4B6AAC74-2432-5CA1-7724-22F875B1E2D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B9200DC3-DB50-8694-DED1-A0370C33B3E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9DB3BC5-0D13-CDC8-59D4-C97C78AA128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BE758A9-0F7E-B721-3FCC-D95A0389B68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E7EFD0F-C89A-1B29-6BAE-ADDDD58FC2EE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5D51882-8783-A146-8FD8-FE67F2804BB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E9493036-1209-1B50-D29A-91ADB27CA038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943EE3E0-BDAF-F770-A4D3-080BECFE332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8984EE46-2A67-EE88-3C9C-FA31D69B8F2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14215E71-1531-D297-370B-7606DA34A10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177A762-FEBC-8991-38B4-014B80461D7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6CD429BE-DE8A-0015-2CC7-DB31AD27301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E7BF972-6ACB-F019-991F-88AC85BCA04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B2C8FE07-F53F-3357-CEFE-D29538CB5D6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F6BDC13-81A0-15C0-C0B4-1D3F9811DA93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2D1B905-8700-D934-7E1D-2BB1346F632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14EF9217-2DB5-D581-BAC2-BDF7741D1837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1A705E7-EC14-F5C3-3AB8-0241ABA32F5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ABDEA6D-FBD4-EEDA-8C2D-96356F38F6E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D327FB0-B36D-8318-EEDA-58002741BA4B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dreamed about being wealthy?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6CF44BE-C7E1-C2A1-FB27-C0B893C235E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050F9CE7-70E2-B113-327B-212AE257C8D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58105E4D-53D3-BFD3-C0E9-6F4396373A29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41FD35C-BB47-25B6-E591-A64F7DA9CEB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12785BA-D347-515C-09DE-1BB0FC8729AD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37166DE-7327-2C89-6B84-35B46151137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EDBD011-5F7F-F86E-FDAD-AB97BF939BA1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DA0484A-2817-10DF-FBE0-150F821D5478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A1000B58-E491-90D8-402F-DEA02880D8F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736F3968-A5B8-53D1-0B5F-4690CF8DD09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236F87B-8661-9987-CB82-373DC498241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98913E0-809E-8517-2B8A-0BE6B65B5375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701B6E2-BE89-FA15-7EFA-2F148C81F50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339E75A-C766-110A-4B30-80D49D0A380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3C149FE-68D3-A15B-C40C-DD0BB22337E0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09714AD-07C3-AF42-99B4-E7925A85D0A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A867DD7-E280-F437-F331-A99DD914A30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B40DCC6-2061-4DE1-6CB7-F29DE2C32FC9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D041D40-3B0E-C2A6-5163-7DE8041EF738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31206A3-AF7A-9C8F-7792-1A4E1163C8E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4BEBE83C-FDFD-18A4-54A4-A5A5B4D5D77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0CC1B721-1B3C-503B-90D9-97B30098A99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6E48645-D5D6-048B-2D94-16B7874368E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cheer yourself up on a bad day?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4422488-0121-DE41-392A-4C911502AC7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505884F-EA0D-9212-6B4E-7FE5840A7DD4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3D4ED80-BC37-B438-C39F-E27A90DCCF7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26DA2E98-6D45-87DD-3703-B9B957A3DB6B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EBE4BFC-F8F0-E4FB-4B21-5D051D9B47CB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A8455F0-3D8B-D744-E9CE-B90A0665F98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C62477F3-A46F-59B4-0032-9006924EBDE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F39E685B-E8EA-E320-49B2-5AE751197242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092BAC1-9302-101A-5F04-4CE1F200234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DC91BDF-C444-77BA-3BAD-BE6C3FF3C6C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FE9499E-2AEC-B5B2-1308-581A0F2B355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9E6DFE9-2556-4330-5B08-5CBEDE4B1C1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FB2185B-6045-4D4E-5F27-72D38BEA5DC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C29D52C-8590-DA99-EE65-E6F806EC951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5A9F147-7CC1-561B-763E-84F2C68D18E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AE0AEE6-A7FA-8DBD-1E5D-D195E494477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82CEEB0-0CD3-00C9-60FB-3E645076A0D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84F341EA-EDA6-C8C2-86CF-F1E7B929E2DB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47F6C0F-86EE-9E48-A102-C22617DE7F0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6E325747-BDBD-7DD0-1C45-9DE811C0607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2C764E3-D437-127A-96C9-FDD881E7014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C2964A47-562A-0874-A524-F66E4E0C7DF1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A7A4C46-FC51-15B5-A50F-B7DAF75148A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dream home.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3B8E517-BB43-74EE-6434-FD0B46A2E8D9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55D3286-B9E6-9335-EE61-B9F16879C2D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91BB167-2AF9-9508-320E-F56F0A47EA5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A6313B2-BF06-9BA5-D363-F3CF7C98F67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E01FA58D-613A-F20F-0798-DB88720BB77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6A3184A-6EDD-F59E-5D3A-E129DE95A2F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C20B1A1-4B06-5D62-CBB0-996B2129FAB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24BF327C-503A-C3A4-CBBE-6A16F7A675E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EB4CD70-89BF-11C7-244F-C67BB60B02CA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23183FE3-55EE-657E-4A37-FF1E8A8DA67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B96B807-A2DF-64BB-E0F8-9DBA727458CE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AE0ED2E4-51AC-85C7-4DD5-1B23B917E8E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4709441B-8ECB-CFE5-6B72-FBA83935277F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52AC13C0-0229-DF3B-9AE1-246B9440125B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09661949-819A-B7D9-D0CB-A1F7F21909AE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7C8F5AEF-2B66-272A-80DB-5C5B5D7EA3E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E7314BAE-5821-B3EF-6948-74E69AC32EE9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FEBFD40-9AFC-8970-D124-4A183E374FC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BD66F05-2801-7C3B-16C5-090A264DFDC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1B01502-F854-D29A-CBEF-048982348AFC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C13CD380-0736-387D-D1DF-D9B5996DB435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D4292C1A-E394-7874-17A6-FD74767C6566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3AF074B-8A08-FC6C-E958-076BC8185BD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dream car.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30AB759-0718-ECC8-5C0C-277219197E1F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59EFFBA-EA1D-E89A-2C1A-2C717B1CC7AA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3498148-E65F-D4EF-16E7-D5B640A68630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D404743E-AD1B-F0B5-D634-5D3E495D5E4A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6BFA281-4E50-50F0-332F-20427FCA0AA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6ABA2426-50E8-1418-0C15-9E1A8DAB259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27489C2-6E7D-145F-3B03-80A66DD66C4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08B8FB4A-E967-2C96-E143-F1F5C1983A7C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1295C6B7-C0CC-AE40-D11A-6728DEDEC5D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79DEF2C-AD9A-4B93-431E-459E83C80475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BB72069E-5095-42FA-2AD9-96774854D0B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1B0A0859-CDF0-D81D-C6F9-DE757BEDED0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BDE23E08-CC93-F5C4-FB27-FCF9FD41065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FBFC540C-6D3B-41C3-92E0-B4C2F6A3A7BE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1E5EF7C-3972-912E-50F6-5D42DA9A86E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33AAC27A-ED5D-4233-D8CB-FF7388F13752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A957B90E-DB68-BE40-BF7C-87BE6E2A292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96E6A18-71F3-9FEE-9E2A-485DEB44F6A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1103B6C-8D3D-F4F9-DD98-6AB2EFAC4B9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3688BA52-7ED4-059E-BB70-A47A60499C9F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3784A14-60C5-84AD-DDFC-7B6B41AA1A0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9BEB9CD-78F4-0DBF-962E-D526C73A7F5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B89D799-6AC8-50F4-43E0-21C2F2B8CF9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dream life.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790D451-400B-868B-17D4-3ED87D75E13B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EA85CF45-1C79-A04E-0822-70793699D03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0580F95-0A69-AB51-36AF-4941AD82A9F2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84A2E73-822E-B70E-C019-5ACC7D8B4AB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F9557DCE-75F9-5B2F-0C00-B64D0D4D9670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E738AA1-39BF-8159-7A7A-5C272EF8088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12BB9B1B-B0EA-CB8C-F3CB-55915D44384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99793FA8-80FA-34A9-8A2E-B25581DEC7D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8612BD6-C804-12AE-972A-49D28B24D6E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1456C0D-2688-4278-FFB2-5EE1CF3AC6B6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B8D4940-D731-8847-AAC0-8B5520463EC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702E106-9367-222F-B945-435E43C53586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3A6CC528-63FF-8F12-9DF8-67052EDD67F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1B1DAE06-A128-3184-122C-A9640C3CE32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C49951AB-2254-BA71-3609-8CE7B687BBB6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5D5FED6-C1DB-79EE-A257-B96C0059F001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02C421C-94CA-24D8-B8B6-4A587ABC887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FFE7CB2-9308-A379-720D-7AB5A2D8E7C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48DCF8A-97E6-3AE7-3E92-7EFE8980683A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46E89ABB-76EB-955E-D070-098D73DB415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DC588D29-B3B0-53D6-075E-F5A5429ABD0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1D6C2ADF-E39F-3A5A-03BE-2083E619EB1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1F3E6AC4-6062-A54A-44D2-243736FDD1A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detailed day-in-the-life of your dream life.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8FD6483-E92C-1B33-570F-F3A83AE36C3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F584E7D9-689C-8793-4AD9-7FC24E0B7F1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048CC0A9-55F3-EE5C-F3A3-AF15D1EB6E5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85B99B5-36BB-C3B9-E10A-9A687A4E7E16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F1328E6-7018-B328-F105-27F2486FCDC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BD4F7267-072A-C40C-B0BB-0A4E5DAD734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E94830DF-B1BB-B7E0-4A9F-438B6273080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C50F67E4-4927-D7E4-F455-253E52E4DCE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8164A8F-CF5D-15CE-D0F4-E59F55626FE3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08BA804E-6151-EF49-402A-DDF99FD0944A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9888A3BC-94D7-3C36-9C3E-725A9BE99AD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C6DEEE9-205E-D999-B66B-31F75140D26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41A23639-5296-92E9-CCCC-E6CC6D438AA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08A787E-A7D0-A69B-422B-5480699407B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3E4AD1E-CB0B-8124-9FC7-7418E76D795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15BB3973-2573-26C8-3E91-3DC612118E1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E3ADDA0F-07CC-8564-E198-E3CF9DA5BECF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49BE24F-5A3D-4688-32D6-1B5163044FA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088E103-FA33-A04C-5208-D0C95C09899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3C288F9-D186-C770-3669-61DDD2B2444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93331DA-CAD0-7205-9C9A-839E5890ACD3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0036B673-048F-2A67-CCDD-33A03FED78A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CC4D94CD-5EAA-6B8E-AC04-28D18C82935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is your ideal partner?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592C8EC-9486-713E-4374-5473259E3A9F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582ABC53-3C53-FDED-0C58-101ACF9DF0F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99C163F-93A4-4E99-A258-78C6E8AB15CE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93BECEB-CF04-C843-BFA2-114C97C33D4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4E1266AE-C088-469F-0AE1-64DF1E300F2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FE65F6DD-4716-4C59-7967-7F2C8C56960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1A96088-6D84-48EA-62CD-AF75A184D2A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CAABF5A7-0166-D4D8-A212-8CFAB6DBCA75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2AC838B-A913-C038-6019-37E3A07530A8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04BA6E1-A76B-D086-D1D0-CC6A2D3FE5A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441FD07-1C10-85F5-9EE3-CA1104E8ED3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F7E69C7-8EC0-40F6-DC21-3EDFF8A79BDE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72B0B9C-11D1-6F51-8D28-F7C193C3F31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B4E79DBD-77C9-6658-8F1F-1868B26DA62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DA5885E-9C2B-AE7E-F9C5-5E2E6EBB50E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CEB61C6C-0054-9EE2-E7FA-9886D2595E1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0716C3D-C482-A062-16E8-43833267CB4A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56060291-EC70-C2F2-E89D-9430F8C3D5C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E8253956-305C-3E91-E38C-C26125EA470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3AE404A9-6C58-A13A-BE55-BAA97BF2D6F2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C47F160-B3A4-695E-9F9F-156A0C081991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414CAAA-D1FB-69D8-63E0-FA6CD228196C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53D256C-C5AF-9515-BA1D-54DC6AA033F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What are your top 5 travel destinations?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550050E-33BF-541A-554D-F036E533317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7A65F6C-9463-C778-5F81-6A5D46781B96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9F27F01B-5096-50A3-D4EE-B4C8560E09C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792D1AC-0B89-0BA3-D79D-4D1B2DB78A8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2D34C7F-FDA7-6740-C3D8-FE4E6C66E525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78F6213-C49B-4F86-E80F-8BE852CED59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3F0D63B9-469A-F8CA-5DA5-D198DB96024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12978AB4-898C-F8EF-8F69-759E5220A81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0857746-3E12-DE00-AF03-840B315FCDA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304F76A-EDF9-9E82-A8F6-21863E8AF37B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CA611F2B-ED12-2F4D-533C-3219BD7F54A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A5278B1E-7C2B-7EC9-C781-A716336F9DB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53FF879-60D0-7622-986F-F19AC9A5CF9F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084398C-5E01-5F57-FA60-3B0EFE6ECAB0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EDABF427-A0A1-9314-85BE-98B6FEDB44E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1BA4399-C860-D6EC-290E-75DA186CB4A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5163BEC8-BFEC-9F75-CB6C-68EC52980084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BAB2E879-AF43-8D0B-2CC8-06E8C6F702D8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40BAD91D-DA42-4340-B746-FF442842323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A6A1C9A7-40A9-1859-D0E8-7188F927C44D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F914D9ED-7775-8FFC-217E-E7ACBFECB1C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2FE53F2C-8AC6-E8BC-9EE5-9220FA28BCD5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39C292B-125B-C09B-39C6-9E750DBD24F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visit any country, where would it be?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90DBE1F-0A5C-FEC5-C2BD-5869DF56222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CC115B2-ED41-110F-6949-12FFB2B43AC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BF3982CC-9A71-3ED4-D342-D669B28996B5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F274C294-B66C-DB6D-07A2-08956AE79DC2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BDED3CF-1CC5-9F27-A79D-030C9F2A2118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E142B6A-2536-41E2-9FBE-2A284DDAAEB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995F2BF-B1BF-B1C9-37EF-FD0AAFB2EBF9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0052C06-D849-A0DC-BE37-1530F4352BD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FEB34AC-8D84-60FF-3203-21245735CFF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DABCD03-4037-CCA4-A5E4-F81C223EB9C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5B1FD106-5E98-BD68-5EE6-B95BFAB61423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BE8BAC23-FF32-2009-6FE9-7AC4A829FEC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0742F2B-E2F7-295F-02C3-382178938A2D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262E3B3-F013-844F-87CD-7005BC2361B7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3F65CF48-1D66-F4A9-E23B-512DB227B8DB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E71EF10-C0D9-1A54-B32D-A57797B048D5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FCA306E0-719A-9FE6-09C6-4CFECA75D27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16C2532-354C-58D9-0BFB-9C09B0FBAA16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148B2921-52DE-E497-DEBC-B48807FA7B1C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4D8DEBBD-FA57-B803-3554-F4FB243C0D6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D247E3C-3230-5061-1D0D-CD94635B3A82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FEFB55EF-2CCA-E189-91DF-2731BA72C564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AF8649F-5F02-090B-4531-C078E05D052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enjoy tourist attractions or ask locals for the best spots?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A070BB-1D0B-637F-A28D-8FBA8D4E4EA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8A5E0136-8765-E238-2BAE-658B459FAD7C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39A51E32-96D7-6161-D33F-93A50B48BB59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37513B4-F60E-3F0F-F095-ABF37C4CBE21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FC33541-5E88-D0A5-2A4F-E4E90F8555E9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9E7A327-318C-0467-68B1-BC9AC0C523D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BC9F05B-7F1A-D364-447F-1933F73E2EC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BE7A627-BED2-D8A6-710D-0AA16ADB43B4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FD2C9C8A-EE2B-64EB-ACC4-3FC50F6CAF96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37D6A97-518A-F1EC-3FF3-B75EA6D7788F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EFCDB371-35FD-8C8C-8CFC-0EFD86732746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377AD69B-16D3-2E15-A8C2-4B03C376AC9E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4A66C51-1E23-0F75-E52C-5DD96B201436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2B3F46B-0FE8-909D-29E0-97FCF6D1DCCD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4E399C1-3185-D5B8-0DBB-E9DED27B4350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4AF400EB-BC1E-9420-A974-50098FD72A93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D1733F37-583A-89BB-8E65-B18EEACA82E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3600399-52BD-B1BB-C46B-093490C45686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5DCF79C7-1605-73CE-14D5-55C730FDAA3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6DEA3F3-25F4-E19D-4115-FF9343AA41F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BE104AB4-8D0D-4890-F92C-46399682D884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1ED2634-1DA1-E206-959B-B1F3F7A53A9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4E86E8F-6216-E0C8-292A-B098260801F0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like to fly on a plane?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2855D26-2181-3E12-19FF-C937FD5DB2C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F93C91B-1C71-4C29-844B-4A8DC32B033A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7CC06BF6-8804-AB4A-C907-8AF29D46AEF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F9EC5635-19F4-777F-BC99-9A14BB3CB0C1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4020DDF-CACE-4D53-AEB3-729E0BE89BB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0EE1AA3E-E46E-BFC0-E1FF-ED42F3EF803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60D9AF3F-93C1-F4E0-FB94-C61014E839C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9358909A-E10A-D9E1-615B-64D5BDE699E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84A43D2-A245-0E9E-FE29-7520E301B16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4674785D-887C-6847-0B12-AA911DFF323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5B06908-5D9F-B322-4BF3-FD5C6F9CFE6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1460390-14A8-8BC0-0FF1-A23F960B8BC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5FAF07C-E51F-79AC-5887-9A4441C1137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2DB1567-7C1A-4345-56DC-E0BB61F6798A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76167EF-72BB-E0B7-30A1-4821DD368BD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FFD4963B-D904-AC71-C59E-1B25CE9E5AB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175EFE0-302A-C00E-0FC6-56BE4037CC2D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B58F393-428E-AF3E-211E-7A4BA5358FBA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C46C71F-E4AE-40EB-23A6-A349909B4D89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707C377-BD2E-446B-0E88-0D687D855C7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0DC90A6-DFA5-C810-971A-4C19C6FDDD1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E0FA44E-1ECF-038D-8707-7668278EDA12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7C0A08F-ECAA-AEA9-78B4-A3513E14991C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been on a train?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2EB3EA2-FFDD-AFBB-C948-43C10D9434A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AFC140E-6E56-6CD0-388B-5E5DBD76B661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C8023154-B556-B510-E906-21DF2EC782D8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7E9B1F6D-2D2A-C754-B7BD-249737C84E97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9FE6D39-EF9C-4017-CD22-554473B0CBAE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CF994DCE-1DE6-54E2-B2B6-E4E103094FC7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046AC2C6-3F60-B17A-31AB-AA63EFB3746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ED3AE1D-AECD-D999-2853-1D43387AD07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A0FD2F8-E8D4-2AA1-AD56-6CDDCEAAB5D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EE74870D-E0BD-A7F1-6441-AF72465A9B3E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1B82CBFC-E33B-B667-BE10-1874C6307BD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6915440-5698-8DA3-06CE-DA875672855B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08EBE973-EA77-8106-0B52-E022985DC715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72203583-2194-26A0-4A45-303A4D02A76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FC28F3F-4EFC-EDA9-D427-B81B0F33775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BDBC74B2-5678-3575-77EA-863C8BE3D39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E267E82-D359-63B9-0736-75B95E2BA83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3B86B5F9-6F2E-8BD1-02EF-C0120BAA47F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A092A3E9-4660-68D1-3B78-8698EB61156F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EB4CDA29-A328-C275-A61B-46A79C90CA5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4AE4A8B-F53A-1AA1-6FDB-A5D6E5D18A0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A20AB59-2058-70FF-7B53-072AC509E68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9301E9F1-2F40-22B3-4F81-7DDCB7FBB70B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will always bring a smile to your face?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186F95B-D7A2-7336-B29B-31540E9EB45C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7EF8F1F-C6C8-828E-B7AE-50030357B892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941BB68-F1F5-8986-7F8F-6958CA2BC68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B07634B-5EF8-A774-B5CB-0603D52F5119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8E841A1D-443E-5389-7655-02B35935DDA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4B14541D-C078-D5F5-56FF-D4965811919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FE0C70A-5BA7-DBEB-83B8-B51FE036BFC8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EBFE482B-4ABA-20AA-3385-EF816973D3D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E873E9B5-BB75-13A0-EC17-5FB6C6D39C2D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1AF4468-F39F-54B6-E884-475E20C665C1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D7F1BBD-6687-C18A-E388-A3BC8BFC6DFE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A5F330E-0590-FFE2-E24A-2511AB7B42B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0E63B75-A193-0B90-021D-D71B6F295E50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2E2B0492-1896-4A71-F8C1-57394CE7C43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DA53011A-DFDD-A4D7-FF44-E1D9AB9B387A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BFD1E75-5242-C1AF-8375-031CD65277F7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1D6BE86E-6D5F-B4E6-5BB8-2693EDC4093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CEEE7BC2-AAA4-E0B7-EBDD-EADE38DA8AC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30AFD5C-E827-71C3-620E-4F47191F14B7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C601C3E-4D58-2898-9FC9-678E94C24B5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6D325EBD-7AE7-F44F-AD82-2F6665906EB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688C40D-E1BB-C27A-11D6-483A15A61E4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50D60BDE-C3D5-54F4-D455-F2B00DB716E9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form of travel.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76EA882-61D4-0170-48F3-C588FF3CB2D5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B9312CB-173D-2FFA-2FEB-F3B97E4ADDBD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4A4EF4FA-C15C-5314-E6CE-5221656078AB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8626A488-6BF5-6BC8-0BB6-B64DD67A5E78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EFCEA7E5-5EBA-9DF2-909A-5CEB230C87E3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BA7B9AF-078F-1CB4-2FBC-0A7ADACD85F8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8B9AFE6F-1FC2-22A6-87FC-2DDA40D71ECA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63CCCF05-0E0A-0CAF-72F4-DE8391DCB1B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D22C409-3BCE-91DC-50D9-C4DE6AC34A8F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DFA1793-702C-68AA-7FB6-5F0330E1013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D755B0C-7271-6522-30C9-48D710B5C9E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54E1BDCE-B80F-3BBB-7507-ADBF04D962A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780141F-A2AD-E12E-15E2-C3A03FD1380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AF5E4F14-A58C-6982-F6B2-6094111FADD1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7109B518-E091-099D-E745-1B6196BBAF95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D1855674-0AE4-2547-0939-5BE0B7C3B7D4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E66E28A5-EBBA-CCCF-1388-65641F0282CE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12B0EBF-0966-B850-B32F-802FE459A678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19F6B99-185F-1374-99AE-D23841B77A8B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A7F2222-A557-5D8A-5333-EFF2A7667C81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0714A1B-9887-13B9-E756-06F8EA3D79E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996821DB-1B04-0441-07C6-F773B9711D8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ACB9761-0DAC-A6D3-F896-BF15E18EE51E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job you could never do?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BEFCA40-2617-4261-DC39-52E4480257C8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71471EEF-4396-B520-EEEA-CF385489FE75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9E62BA0-91FF-3167-974A-8DB093099A8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7FDEF15B-D349-72DC-483F-F257A8C6EB5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4E0A64C7-D0FC-1804-D3D4-1328D8234D8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42746055-256D-C526-C5DB-AC9D16F9F789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31B6BC0-98D7-4A6F-ECF7-527B6BD04524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E867607C-50BC-0175-8E9D-E211D6AEDDF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3A17C634-A479-A584-4662-33D592F4A0C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A05DDF99-50E0-ED43-B8E6-EF229FC784C7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49C5B452-2E18-C95A-CA11-5E534B3F3748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76FA58C3-84AA-E0EF-F9FC-C99F4052BEA2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D4317BCF-AC7B-23DD-916D-F0BD8B1DCF33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0A1BA97-C027-9557-5B69-805AE5EC5CEA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0A1942F4-29E5-55FC-396A-0CDB1CC0ABB9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BAAE251-40E7-5D15-1149-077268F4B06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0EEA48F-6CB4-4465-CA7B-489DC6076D8C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47BB2246-5C77-5924-1872-55DE946B3EF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B8148755-0D8C-40FF-2972-9666A2DC3250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E283B72F-6241-1E9F-CB24-E260A72A6AB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E2737563-7B21-773F-0ECC-DDFB09757BB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1D982339-405D-7AAD-DF92-B2C9378AAD40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8C9A821A-601E-7DB9-281C-1360B21C9361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admire in other people?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29C8792-79EB-D996-0BF8-D06EF6B82C2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87FEB6F7-5DF8-6077-260A-DD8FDCDB4237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F3A262F-89A7-E83A-66D8-F164465DDF3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102CD689-1D6F-FDBF-E688-A919D1D31F7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9D929959-E603-6D6D-2BB1-73655325AC5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7A2B71BF-AD96-85CD-17BA-EDD83273072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BBD219F-4668-1E51-FE0D-0292AB80FC0D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132B4DF-2665-62CC-C4C9-AAC4905A51BA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6A315DFC-793B-4650-CC22-8CC8BFE8AD3B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F0602F23-5B7C-369C-C591-59CCD71C17C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11804CFC-0AD0-D08A-534A-69379B4BB5ED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F9E596A7-7E64-4B2F-3799-DC6121C7CEDF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2E79FA9A-A2BA-C319-B6EF-40D1AB24071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DD0B7E3E-8FDD-6476-B55F-9A882C3CFA8A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1EFBB7B7-6DB6-66C9-05B1-609F963EF95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90D7DADF-94AB-A446-4A7F-E831C437430D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CAB04A28-30A1-438C-F092-CCD174312510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79C2FB6-14A1-DD38-A7C3-AAD81D57AE45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47C16D2C-BD05-B83E-939D-2BA52209852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C384E344-2809-172E-87D0-8C49CADA3040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762CB0D3-2FBA-090A-7F18-4F785783D098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530E2BA8-E7D3-A55B-E0DA-FD14E739574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788AFB2-E348-2EE3-514D-760E5FEA5B7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adventurous of a person are you?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8A5391-8C01-5161-ECDA-45CD42E14793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C9D19B3-F871-8CBD-2778-3CE41DA977F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54B56EE-C519-FD0F-E868-257FAE8A6956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382D3E50-403F-B0D8-CE71-3CC3B4B249F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E81121B2-F1FD-6026-7ABA-E7F1E9319B4D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A18F77A-BEEB-48ED-F584-E6371AFE7AD6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1C2ED05-A8A0-EB70-1536-8FCC5C26D0A9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A8F1F433-306A-3998-A91C-6E4C27AF9A80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EBCB0B3C-B234-1B79-DD4C-9AA257C6481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329770C-CBFA-F5B3-9852-8BE20273E91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650B97F9-6058-170B-14A1-C076E9357675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0C97BA0C-2FC3-9D81-2DDF-D7ECAC5F00D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89CB0E7-B8F9-0CEC-666D-CC3B93F3451E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A138D67-0E52-FD2B-C6A9-66856B97AA9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9E440669-FCCD-DECA-69FC-75137C40F8A4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E17D8B9E-EA68-6934-3511-3BBD1D90C552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1E34A72D-128A-5ECB-40F7-B4E4D51BA351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110E5A03-E370-1607-4B5E-4E1A7E04D4ED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DB66F2A1-FDAC-D795-FF74-57EC3264EFC3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FEC25BA6-111F-A55D-602D-A3490AE2C174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3BF767FB-BDB7-AEAE-32A8-59521926C560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A4101EFE-DDC8-7FC1-F32D-1B1E1937871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27021B7-1127-8536-4062-C1BC06B3BE84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enjoy trying new things?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D0649F-4C42-7ACE-0677-74E127F1AA70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18801E68-9205-EF42-2FE5-2712E35B8E49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A10AA0FC-07C6-EE9C-3780-54E1A00418A1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58A38D93-DCFF-9462-531E-DF529B92EC2F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6044DC7B-0AC2-8432-EFC7-F3651D9324BA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D68F9B52-D784-7B5E-7911-01AA9C40F1DB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E85EDBA-44CA-D1EA-1296-3B9CFD494CF7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5BDBC762-9AAD-4FFD-DB6A-C6A5CA239E5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4A598EA7-1914-77F1-2A4C-62BC22325BAE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6D24E41F-B102-9964-D720-0FCBFF223F2D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1306D39-F8BB-9DD4-32BE-12C172F0002E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C5B6368D-1B2F-7EA8-7580-5AAF1CE0D470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3FA2342-FBD5-A14C-19E7-89F0CDCEFF0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6FD1092-CFB5-0429-FD6F-CF1B137892E3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D33EC53-1986-3628-1CFB-EC03C4FF1138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8A18E7F8-88A1-0336-776B-C97A4B39608E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12FA8901-8918-8396-8065-69D3B04AB43F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B88353B0-35EB-36E2-86D3-546E203D6132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8786B429-FADD-1506-F5A1-06B4345C9A8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3C59F3A2-1403-044F-FC9B-9672838E0825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C463180E-2879-EE4B-0D42-1784536E79E9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EF41A35A-257F-893E-D365-FA2F5CECAF0E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82F4872-1197-3367-39C1-CEC635D1B7D6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been to the movies alone?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528C2C4-BC60-551D-7269-4CDFDA07ED9E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D08999C0-81DC-E564-D9A7-D4DECEFA8C0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80A926C4-4F32-F5DC-5032-BA73585E1F69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4E94DF3-9171-EB56-C433-DD511C19F61E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37EC773-C2CA-FA06-6E99-658E3523B6E7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A2F7D85-AA42-07C0-287C-BA5C0CF0FF1D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D6515AA-CE19-9ACB-C5EB-FC491716009F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3E97EFC-62E2-1288-69E9-1A1EC3DF368F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C63BBF7D-872C-5B6D-E080-71BC27B5C67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E8632B0F-F48B-FECA-F987-85CC011A194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7EA059F1-3522-9782-CECF-EE18A4CB1187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054618D-955D-FEDD-4C22-EDAA1FAA8893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CFEF9D6-2805-47AA-4C90-8847D4D9EBDC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81F34296-C9FC-B9C1-FEC8-936EFD8FB625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47146346-3DEE-ECF5-20F7-3D1C77B1636F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09D0726D-224A-4169-A297-D3702336C3C1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4A8E4115-EAD1-A34C-15AA-1120357D81D8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A320CB98-CCBA-707E-63B8-6696432E8526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2DE06F97-A672-EC07-D93D-15C14BB9300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4FB320E2-A5B1-29CC-2BD2-C2469BC0B23E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7F6B032-EFE6-C0DE-C64F-F36A41B56007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3E319CE8-EA25-109A-C8C1-CAC647A468DA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BEABE48-329C-40F0-728F-04409697E36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eaten at a restaurant alone?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3C8BD23-F3FD-2276-4B7A-1B0929ADA7E2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B6D50FEE-5CD5-3F40-E5AC-A703C93F376F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11AE944E-6F3D-21E4-1D30-CC0988BB010F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28AA6CB2-67FA-E107-D680-C7A2223617A1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7BF04D04-13F4-F8F8-4BFE-2943CE68075F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0A8046B-757A-17A4-27D8-12219D4CC092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7F5BF306-4725-4C9C-2EE8-E6780D2E7AF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15DDD09-C41C-D04E-89F3-4B46AE64570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7FD21BBE-6FE9-949A-06B1-FE03189C19B2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36B7CC3-E0D0-C54F-D3A7-6F83D170FBAB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AE34A96-37BC-EBC2-082C-5FC2CB09715F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61D3AF16-4829-7316-13F5-04CA2948EFED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FA0F3BBD-5CAF-11EA-4333-835A37D671A1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0096168-E17F-79DD-BD07-12D355091CB4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FCD1069-E6C6-18CB-C00D-C2B510BBAE7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0412C6DE-43FF-0006-A75E-68F91BA22568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4FD39F8-57D8-054A-5AD5-FE3E303A3C09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04F52C26-27D6-7F6A-986C-09A856177C7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FA32B4AE-7F57-60E7-8303-8B408347ADC2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88D52889-3E3E-A47D-9718-CFCAE587111E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6974EB06-193D-D532-4A31-999B24C709D7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82192A6E-44A1-3B0F-41BB-10C4F7D398B8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F5FAC8DC-CBF6-B478-E4F7-1A8C7DC30CDD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were you like in high school?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EC42E66-841B-803A-FB65-4AF534B1935A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3411124C-4136-AE3F-BE35-29C122EA1743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D6E48F92-2A84-37CD-1041-E3951046F8E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B9DC9973-676B-84CF-AF8E-BFE4C9EF5F55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A2775A18-FA58-7E89-1F68-4B4CA763F3C7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20603F73-3B64-34D5-71BC-EBB6237A9D9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987B0A12-2EE4-A2BB-ABBC-548D3F243296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3645EC33-D075-E52C-EE99-8BAC4A3D2BB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8F468C69-3BA6-6687-67C3-9DC615C09D49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82E4EC4C-E880-FB3B-D0B8-39131B7DE1F0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3C40A049-7B7B-7856-72A0-6147C9A01DDC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93DEA1E7-4FCE-32E0-74AB-13E39BE4F447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96B34A45-95E2-3E7B-214E-F03837B6010F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3E30CD3F-6121-875D-DAF8-D87B3BFDC10A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2D95C4B1-4456-627E-2535-4C8C6469B007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54769D23-D0DF-07C4-2D73-32C6FB58D386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6E19B212-F343-315C-6B79-F54DE9014AF6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514443E6-4B62-CB97-BE76-C45D8DDA69FC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0D7ABC77-C738-3098-70B9-BEFCB0EE8796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57E0F3F4-2A68-98B1-D8C2-98899A94020C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1F88EC72-1FF5-DFC0-FDD2-305E9BDA1EFA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4D030208-09CC-3509-0C5E-D197BFEF66B3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6CB4A7C-32F0-5F37-A09B-E72E5C0401D2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904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were you like in college?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C5B830-B52D-5040-1CC9-6EDD0E9DD04D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C0F99823-2445-3C5A-1490-25BFD0A97A18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66F1DD4A-A9F7-0256-FC3C-794BDC24658D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0ACCF81A-6DBD-22BD-A0D1-F6B8A8FB13B3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3BE8017D-13F0-91A0-AD60-B36014EF0852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E42B9086-3B9A-98CF-3CEE-E3A99C761155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29A4274B-21EB-EE7F-BED0-9FF3518F9300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4074D509-F733-F81B-ACA7-A4D5C9505B8B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5283D682-3C2D-93C9-D570-D10D8625934C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100D22FE-4968-50A8-05A6-CB21D0DCE535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25EB674C-5DD5-4389-1F15-10742BD63455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D69A4D6B-6B39-D964-CCF4-B8EBDDE84658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A9CD815C-9002-160A-410E-EF27E6B74ED7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E6EF8B26-2296-BAFA-5621-7A1E4088C95E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55DFFAF9-5698-40C1-41D9-BDC1BA3038ED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284CDCE5-7EF1-169D-7B2C-5190A63A55F1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7A5C375D-B6E1-5329-287C-F53B94EE7B9B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6B0C314F-8153-CD51-C3A7-9F49DDFD6F41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E27F85A-6913-FE2C-0AED-122B48A7FA9D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25EEEEA0-ADA4-C799-DAE9-2439E99C24B3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A36FEE0E-BC17-99F6-1CC0-988E4BC231BB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BDE01261-92A9-C14B-4808-0F7053F8FDE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A8216D2E-7A57-F0D6-97EA-ACB8681E048F}"/>
              </a:ext>
            </a:extLst>
          </p:cNvPr>
          <p:cNvSpPr/>
          <p:nvPr/>
        </p:nvSpPr>
        <p:spPr>
          <a:xfrm>
            <a:off x="397143" y="1555926"/>
            <a:ext cx="6776510" cy="1123059"/>
          </a:xfrm>
          <a:prstGeom prst="rect">
            <a:avLst/>
          </a:prstGeom>
          <a:solidFill>
            <a:srgbClr val="5C6F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645902" y="504309"/>
            <a:ext cx="1492857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5038624" y="155059"/>
            <a:ext cx="599242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23626" y="612258"/>
            <a:ext cx="2015133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Glacial Indifference"/>
              </a:rPr>
              <a:t>M  T  W  TH  F  S  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5499" y="1704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go to college today, what would you major in?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406488" y="226496"/>
            <a:ext cx="4346358" cy="863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Now"/>
              </a:rPr>
              <a:t>Journal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0A099F2-D514-C068-4ACA-86D3F5058A21}"/>
              </a:ext>
            </a:extLst>
          </p:cNvPr>
          <p:cNvGrpSpPr/>
          <p:nvPr/>
        </p:nvGrpSpPr>
        <p:grpSpPr>
          <a:xfrm>
            <a:off x="389994" y="3260430"/>
            <a:ext cx="6776510" cy="6947293"/>
            <a:chOff x="389994" y="3260430"/>
            <a:chExt cx="6776510" cy="6947293"/>
          </a:xfrm>
        </p:grpSpPr>
        <p:sp>
          <p:nvSpPr>
            <p:cNvPr id="35" name="AutoShape 10">
              <a:extLst>
                <a:ext uri="{FF2B5EF4-FFF2-40B4-BE49-F238E27FC236}">
                  <a16:creationId xmlns:a16="http://schemas.microsoft.com/office/drawing/2014/main" id="{4ABA67DA-04CE-C9B7-895D-7EB401779870}"/>
                </a:ext>
              </a:extLst>
            </p:cNvPr>
            <p:cNvSpPr/>
            <p:nvPr/>
          </p:nvSpPr>
          <p:spPr>
            <a:xfrm>
              <a:off x="395131" y="326043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6" name="AutoShape 11">
              <a:extLst>
                <a:ext uri="{FF2B5EF4-FFF2-40B4-BE49-F238E27FC236}">
                  <a16:creationId xmlns:a16="http://schemas.microsoft.com/office/drawing/2014/main" id="{2FC6612B-E719-2E00-933C-0D9C87BAED63}"/>
                </a:ext>
              </a:extLst>
            </p:cNvPr>
            <p:cNvSpPr/>
            <p:nvPr/>
          </p:nvSpPr>
          <p:spPr>
            <a:xfrm>
              <a:off x="389994" y="360779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7" name="AutoShape 12">
              <a:extLst>
                <a:ext uri="{FF2B5EF4-FFF2-40B4-BE49-F238E27FC236}">
                  <a16:creationId xmlns:a16="http://schemas.microsoft.com/office/drawing/2014/main" id="{AA6ED76D-BAB6-D708-3E42-B9027C3CEA20}"/>
                </a:ext>
              </a:extLst>
            </p:cNvPr>
            <p:cNvSpPr/>
            <p:nvPr/>
          </p:nvSpPr>
          <p:spPr>
            <a:xfrm>
              <a:off x="395131" y="395515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C0DF9645-2BBD-8E9C-B5C8-70A0534AADA6}"/>
                </a:ext>
              </a:extLst>
            </p:cNvPr>
            <p:cNvSpPr/>
            <p:nvPr/>
          </p:nvSpPr>
          <p:spPr>
            <a:xfrm>
              <a:off x="395131" y="430252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A95E2A47-043F-8365-D904-1F4BF9B5911F}"/>
                </a:ext>
              </a:extLst>
            </p:cNvPr>
            <p:cNvSpPr/>
            <p:nvPr/>
          </p:nvSpPr>
          <p:spPr>
            <a:xfrm>
              <a:off x="389994" y="464988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C3C1941F-4CC7-F665-517C-EF95C9DE3FEE}"/>
                </a:ext>
              </a:extLst>
            </p:cNvPr>
            <p:cNvSpPr/>
            <p:nvPr/>
          </p:nvSpPr>
          <p:spPr>
            <a:xfrm>
              <a:off x="395131" y="499725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1" name="AutoShape 16">
              <a:extLst>
                <a:ext uri="{FF2B5EF4-FFF2-40B4-BE49-F238E27FC236}">
                  <a16:creationId xmlns:a16="http://schemas.microsoft.com/office/drawing/2014/main" id="{789014A3-FB79-9384-5695-7BF49B327A76}"/>
                </a:ext>
              </a:extLst>
            </p:cNvPr>
            <p:cNvSpPr/>
            <p:nvPr/>
          </p:nvSpPr>
          <p:spPr>
            <a:xfrm>
              <a:off x="395131" y="5344618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2" name="AutoShape 17">
              <a:extLst>
                <a:ext uri="{FF2B5EF4-FFF2-40B4-BE49-F238E27FC236}">
                  <a16:creationId xmlns:a16="http://schemas.microsoft.com/office/drawing/2014/main" id="{09696135-F85A-8B9E-C588-31708CE0A757}"/>
                </a:ext>
              </a:extLst>
            </p:cNvPr>
            <p:cNvSpPr/>
            <p:nvPr/>
          </p:nvSpPr>
          <p:spPr>
            <a:xfrm>
              <a:off x="389994" y="5691983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3" name="AutoShape 18">
              <a:extLst>
                <a:ext uri="{FF2B5EF4-FFF2-40B4-BE49-F238E27FC236}">
                  <a16:creationId xmlns:a16="http://schemas.microsoft.com/office/drawing/2014/main" id="{B4E9CE4A-7F3C-7CE6-AA65-97C3F51F3704}"/>
                </a:ext>
              </a:extLst>
            </p:cNvPr>
            <p:cNvSpPr/>
            <p:nvPr/>
          </p:nvSpPr>
          <p:spPr>
            <a:xfrm>
              <a:off x="395131" y="6039347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4" name="AutoShape 19">
              <a:extLst>
                <a:ext uri="{FF2B5EF4-FFF2-40B4-BE49-F238E27FC236}">
                  <a16:creationId xmlns:a16="http://schemas.microsoft.com/office/drawing/2014/main" id="{AF212164-0C24-F761-DF6A-6C4D2B84CF81}"/>
                </a:ext>
              </a:extLst>
            </p:cNvPr>
            <p:cNvSpPr/>
            <p:nvPr/>
          </p:nvSpPr>
          <p:spPr>
            <a:xfrm>
              <a:off x="395131" y="6386712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5" name="AutoShape 20">
              <a:extLst>
                <a:ext uri="{FF2B5EF4-FFF2-40B4-BE49-F238E27FC236}">
                  <a16:creationId xmlns:a16="http://schemas.microsoft.com/office/drawing/2014/main" id="{A88B9BD5-72C2-E7B6-4A6C-8AD0FF4D6504}"/>
                </a:ext>
              </a:extLst>
            </p:cNvPr>
            <p:cNvSpPr/>
            <p:nvPr/>
          </p:nvSpPr>
          <p:spPr>
            <a:xfrm>
              <a:off x="389994" y="6734077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6" name="AutoShape 21">
              <a:extLst>
                <a:ext uri="{FF2B5EF4-FFF2-40B4-BE49-F238E27FC236}">
                  <a16:creationId xmlns:a16="http://schemas.microsoft.com/office/drawing/2014/main" id="{7C512D01-85E4-1487-2941-4ADE4D84C3FB}"/>
                </a:ext>
              </a:extLst>
            </p:cNvPr>
            <p:cNvSpPr/>
            <p:nvPr/>
          </p:nvSpPr>
          <p:spPr>
            <a:xfrm>
              <a:off x="395131" y="7081441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7" name="AutoShape 22">
              <a:extLst>
                <a:ext uri="{FF2B5EF4-FFF2-40B4-BE49-F238E27FC236}">
                  <a16:creationId xmlns:a16="http://schemas.microsoft.com/office/drawing/2014/main" id="{475EF654-548D-21F9-FB86-9F19AD51E42A}"/>
                </a:ext>
              </a:extLst>
            </p:cNvPr>
            <p:cNvSpPr/>
            <p:nvPr/>
          </p:nvSpPr>
          <p:spPr>
            <a:xfrm>
              <a:off x="395131" y="7428806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" name="AutoShape 23">
              <a:extLst>
                <a:ext uri="{FF2B5EF4-FFF2-40B4-BE49-F238E27FC236}">
                  <a16:creationId xmlns:a16="http://schemas.microsoft.com/office/drawing/2014/main" id="{AD434DCB-0A45-4960-077E-3AD46843BA8E}"/>
                </a:ext>
              </a:extLst>
            </p:cNvPr>
            <p:cNvSpPr/>
            <p:nvPr/>
          </p:nvSpPr>
          <p:spPr>
            <a:xfrm>
              <a:off x="389994" y="7776171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9" name="AutoShape 24">
              <a:extLst>
                <a:ext uri="{FF2B5EF4-FFF2-40B4-BE49-F238E27FC236}">
                  <a16:creationId xmlns:a16="http://schemas.microsoft.com/office/drawing/2014/main" id="{C61392C1-BF24-E555-6CA2-C6368120277A}"/>
                </a:ext>
              </a:extLst>
            </p:cNvPr>
            <p:cNvSpPr/>
            <p:nvPr/>
          </p:nvSpPr>
          <p:spPr>
            <a:xfrm>
              <a:off x="395131" y="8123535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0" name="AutoShape 25">
              <a:extLst>
                <a:ext uri="{FF2B5EF4-FFF2-40B4-BE49-F238E27FC236}">
                  <a16:creationId xmlns:a16="http://schemas.microsoft.com/office/drawing/2014/main" id="{38314A4C-ED83-FBB7-58F2-8254565754C5}"/>
                </a:ext>
              </a:extLst>
            </p:cNvPr>
            <p:cNvSpPr/>
            <p:nvPr/>
          </p:nvSpPr>
          <p:spPr>
            <a:xfrm>
              <a:off x="395131" y="8470900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1" name="AutoShape 26">
              <a:extLst>
                <a:ext uri="{FF2B5EF4-FFF2-40B4-BE49-F238E27FC236}">
                  <a16:creationId xmlns:a16="http://schemas.microsoft.com/office/drawing/2014/main" id="{F1CDDD02-5693-4F39-A9B9-C2724732793F}"/>
                </a:ext>
              </a:extLst>
            </p:cNvPr>
            <p:cNvSpPr/>
            <p:nvPr/>
          </p:nvSpPr>
          <p:spPr>
            <a:xfrm>
              <a:off x="389994" y="8818265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2" name="AutoShape 27">
              <a:extLst>
                <a:ext uri="{FF2B5EF4-FFF2-40B4-BE49-F238E27FC236}">
                  <a16:creationId xmlns:a16="http://schemas.microsoft.com/office/drawing/2014/main" id="{74C0F122-835D-7363-3808-6F26AD596651}"/>
                </a:ext>
              </a:extLst>
            </p:cNvPr>
            <p:cNvSpPr/>
            <p:nvPr/>
          </p:nvSpPr>
          <p:spPr>
            <a:xfrm>
              <a:off x="395131" y="9165629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3" name="AutoShape 28">
              <a:extLst>
                <a:ext uri="{FF2B5EF4-FFF2-40B4-BE49-F238E27FC236}">
                  <a16:creationId xmlns:a16="http://schemas.microsoft.com/office/drawing/2014/main" id="{92F1D0FD-C862-A587-91EB-5C853A203B2B}"/>
                </a:ext>
              </a:extLst>
            </p:cNvPr>
            <p:cNvSpPr/>
            <p:nvPr/>
          </p:nvSpPr>
          <p:spPr>
            <a:xfrm>
              <a:off x="395131" y="9512994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4" name="AutoShape 29">
              <a:extLst>
                <a:ext uri="{FF2B5EF4-FFF2-40B4-BE49-F238E27FC236}">
                  <a16:creationId xmlns:a16="http://schemas.microsoft.com/office/drawing/2014/main" id="{5EC81F90-882C-2B18-B2C2-CB4F53E2BD0F}"/>
                </a:ext>
              </a:extLst>
            </p:cNvPr>
            <p:cNvSpPr/>
            <p:nvPr/>
          </p:nvSpPr>
          <p:spPr>
            <a:xfrm>
              <a:off x="389994" y="9860359"/>
              <a:ext cx="6776510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5" name="AutoShape 30">
              <a:extLst>
                <a:ext uri="{FF2B5EF4-FFF2-40B4-BE49-F238E27FC236}">
                  <a16:creationId xmlns:a16="http://schemas.microsoft.com/office/drawing/2014/main" id="{76159368-79A1-BAB8-5E93-703A8B9D075D}"/>
                </a:ext>
              </a:extLst>
            </p:cNvPr>
            <p:cNvSpPr/>
            <p:nvPr/>
          </p:nvSpPr>
          <p:spPr>
            <a:xfrm>
              <a:off x="395131" y="10207723"/>
              <a:ext cx="6766236" cy="0"/>
            </a:xfrm>
            <a:prstGeom prst="line">
              <a:avLst/>
            </a:prstGeom>
            <a:ln w="9525" cap="rnd">
              <a:solidFill>
                <a:srgbClr val="313A5D"/>
              </a:solidFill>
              <a:prstDash val="solid"/>
              <a:headEnd type="none" w="sm" len="sm"/>
              <a:tailEnd type="none" w="sm" len="sm"/>
            </a:ln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1964</Words>
  <Application>Microsoft Office PowerPoint</Application>
  <PresentationFormat>Custom</PresentationFormat>
  <Paragraphs>408</Paragraphs>
  <Slides>103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08" baseType="lpstr">
      <vt:lpstr>Calibri</vt:lpstr>
      <vt:lpstr>Glacial Indifference</vt:lpstr>
      <vt:lpstr>Arial</vt:lpstr>
      <vt:lpstr>Now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Journal</dc:title>
  <cp:lastModifiedBy>Jenn Anne</cp:lastModifiedBy>
  <cp:revision>2</cp:revision>
  <dcterms:created xsi:type="dcterms:W3CDTF">2006-08-16T00:00:00Z</dcterms:created>
  <dcterms:modified xsi:type="dcterms:W3CDTF">2023-02-09T19:55:39Z</dcterms:modified>
  <dc:identifier>DAFaGctZdLA</dc:identifier>
</cp:coreProperties>
</file>