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</p:sldIdLst>
  <p:sldSz cx="7556500" cy="10693400"/>
  <p:notesSz cx="6858000" cy="9144000"/>
  <p:embeddedFontLst>
    <p:embeddedFont>
      <p:font typeface="Calibri" panose="020F0502020204030204" pitchFamily="34" charset="0"/>
      <p:regular r:id="rId56"/>
      <p:bold r:id="rId57"/>
      <p:italic r:id="rId58"/>
      <p:boldItalic r:id="rId59"/>
    </p:embeddedFont>
    <p:embeddedFont>
      <p:font typeface="Glacial Indifference" panose="020B0604020202020204" charset="0"/>
      <p:regular r:id="rId60"/>
    </p:embeddedFont>
    <p:embeddedFont>
      <p:font typeface="Now" panose="020B0604020202020204" charset="0"/>
      <p:regular r:id="rId6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3.fntdata"/><Relationship Id="rId5" Type="http://schemas.openxmlformats.org/officeDocument/2006/relationships/slide" Target="slides/slide4.xml"/><Relationship Id="rId61" Type="http://schemas.openxmlformats.org/officeDocument/2006/relationships/font" Target="fonts/font6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1.fntdata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2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5.fntdata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5346000"/>
            <a:ext cx="7560000" cy="5346000"/>
            <a:chOff x="0" y="0"/>
            <a:chExt cx="2709333" cy="191588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09333" cy="1915886"/>
            </a:xfrm>
            <a:custGeom>
              <a:avLst/>
              <a:gdLst/>
              <a:ahLst/>
              <a:cxnLst/>
              <a:rect l="l" t="t" r="r" b="b"/>
              <a:pathLst>
                <a:path w="2709333" h="1915886">
                  <a:moveTo>
                    <a:pt x="0" y="0"/>
                  </a:moveTo>
                  <a:lnTo>
                    <a:pt x="2709333" y="0"/>
                  </a:lnTo>
                  <a:lnTo>
                    <a:pt x="2709333" y="1915886"/>
                  </a:lnTo>
                  <a:lnTo>
                    <a:pt x="0" y="1915886"/>
                  </a:lnTo>
                  <a:close/>
                </a:path>
              </a:pathLst>
            </a:custGeom>
            <a:solidFill>
              <a:srgbClr val="A6A6A6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  <a:spcBef>
                  <a:spcPct val="0"/>
                </a:spcBef>
              </a:pPr>
              <a:endParaRPr/>
            </a:p>
          </p:txBody>
        </p:sp>
      </p:grpSp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54C8F12F-FE1F-7A33-DA35-7BCAC68B4B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40"/>
            <a:ext cx="7556500" cy="1068811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food did you used to hate, that now you love?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was your favorite thing to eat as a kid?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kind of student were you in school?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Who was your first friend?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Who is your oldest friend that you still talk to?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21241" y="6327623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Who is someone from your past you wish you could talk to?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ever express your silly side?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good of a sense of humor do you have?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488590" y="6271816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is your elevator pitch?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9" name="Freeform 1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sp>
        <p:nvSpPr>
          <p:cNvPr id="20" name="AutoShape 20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421232" y="1705998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are your favorite ice breakers?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feel comfortable talking to strangers?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21241" y="6327623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If you ride in an elevator with a stranger, what do you say first?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Are you more of a dog or cat person?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21241" y="6327623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If any wild animal could be your pet, which would you choose?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your favorite theme park?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the craziest job you would do?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488590" y="6271816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do you wish was a job?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9" name="Freeform 1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sp>
        <p:nvSpPr>
          <p:cNvPr id="20" name="AutoShape 20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421232" y="1705998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are your creative passions?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421241" y="1803205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show do you wish you could watch the first time again?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book will you never forget?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41" y="2752734"/>
            <a:ext cx="6717518" cy="2892268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making you happy right now?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always makes you laugh?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movie had the biggest impact on your life?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your favorite trilogy of all time?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523593" y="2503658"/>
            <a:ext cx="268224" cy="268224"/>
            <a:chOff x="0" y="0"/>
            <a:chExt cx="6350000" cy="6350000"/>
          </a:xfrm>
        </p:grpSpPr>
        <p:sp>
          <p:nvSpPr>
            <p:cNvPr id="8" name="Freeform 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523593" y="3229712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523593" y="3933915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523593" y="4664706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523593" y="538251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sp>
        <p:nvSpPr>
          <p:cNvPr id="17" name="AutoShape 17"/>
          <p:cNvSpPr/>
          <p:nvPr/>
        </p:nvSpPr>
        <p:spPr>
          <a:xfrm>
            <a:off x="791821" y="2757595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3488411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4192614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492340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791817" y="564120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TextBox 22"/>
          <p:cNvSpPr txBox="1"/>
          <p:nvPr/>
        </p:nvSpPr>
        <p:spPr>
          <a:xfrm>
            <a:off x="433720" y="1657204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Which of your talents do you hope your kids have?</a:t>
            </a:r>
          </a:p>
        </p:txBody>
      </p:sp>
      <p:grpSp>
        <p:nvGrpSpPr>
          <p:cNvPr id="23" name="Group 23"/>
          <p:cNvGrpSpPr/>
          <p:nvPr/>
        </p:nvGrpSpPr>
        <p:grpSpPr>
          <a:xfrm>
            <a:off x="523593" y="6956611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7682665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386868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9117659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523593" y="9835463"/>
            <a:ext cx="268224" cy="268224"/>
            <a:chOff x="0" y="0"/>
            <a:chExt cx="6350000" cy="6350000"/>
          </a:xfrm>
        </p:grpSpPr>
        <p:sp>
          <p:nvSpPr>
            <p:cNvPr id="32" name="Freeform 3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sp>
        <p:nvSpPr>
          <p:cNvPr id="33" name="AutoShape 33"/>
          <p:cNvSpPr/>
          <p:nvPr/>
        </p:nvSpPr>
        <p:spPr>
          <a:xfrm>
            <a:off x="791821" y="7210547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7941364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864556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AutoShape 36"/>
          <p:cNvSpPr/>
          <p:nvPr/>
        </p:nvSpPr>
        <p:spPr>
          <a:xfrm>
            <a:off x="791817" y="9376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7" name="AutoShape 37"/>
          <p:cNvSpPr/>
          <p:nvPr/>
        </p:nvSpPr>
        <p:spPr>
          <a:xfrm>
            <a:off x="791817" y="100941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8" name="TextBox 38"/>
          <p:cNvSpPr txBox="1"/>
          <p:nvPr/>
        </p:nvSpPr>
        <p:spPr>
          <a:xfrm>
            <a:off x="567832" y="6119682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Which of your interests do your kids currently share?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different are you now from 5 years ago?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want to be different 5 years from now?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was the best advice you ever received?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Who was your favorite teacher?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421241" y="1803205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was something embarrassing that happened to you?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If you could have any superpower, what would it be?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your dream job?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 you wish you were better at?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 you get complimented on the most?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Are you a morning or night person?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sp>
        <p:nvSpPr>
          <p:cNvPr id="7" name="AutoShape 7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76983" y="1947781"/>
            <a:ext cx="6806015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Describe a weird dream you have never forgotten about.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Can you fly in your dreams?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Have you ever had an out-of-body experience?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feel about lucid dreaming?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21241" y="6327623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If you could visit anyone in their dreams, who would it be?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488590" y="6271816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was the last fun thing you did?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9" name="Freeform 1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sp>
        <p:nvSpPr>
          <p:cNvPr id="20" name="AutoShape 20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421232" y="1705998"/>
            <a:ext cx="6615166" cy="798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are 3-5 things you can do just for yourself today?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are most of your daytime fantasies about?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21241" y="6327623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When you notice your mind wander, where does it go?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sleep in or prefer getting up early?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21241" y="6327623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In what ways are you “that girl” or “that guy”?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421241" y="1803205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does a sibling have that you wish you were born with?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21241" y="6327623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were you born with that your siblings are jealous of?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sp>
        <p:nvSpPr>
          <p:cNvPr id="7" name="AutoShape 7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591066" y="1947781"/>
            <a:ext cx="640734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positive thoughts are on your mind right now?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8" name="Freeform 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sp>
        <p:nvSpPr>
          <p:cNvPr id="17" name="AutoShape 17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2" name="Group 22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3" name="Freeform 2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5" name="Freeform 2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7" name="Freeform 2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29" name="Freeform 2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1" name="Freeform 3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sp>
        <p:nvSpPr>
          <p:cNvPr id="32" name="AutoShape 32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AutoShape 36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7" name="TextBox 37"/>
          <p:cNvSpPr txBox="1"/>
          <p:nvPr/>
        </p:nvSpPr>
        <p:spPr>
          <a:xfrm>
            <a:off x="542236" y="1757281"/>
            <a:ext cx="659652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Make a list of what you are currently grateful for.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often do people come to you for advice?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feel like you offer good advice?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488590" y="6271816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do you enjoy the most about your life?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9" name="Freeform 1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sp>
        <p:nvSpPr>
          <p:cNvPr id="20" name="AutoShape 20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421232" y="1705998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topics are you best at giving advice on?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488590" y="6271816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are you really proud of yourself for?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9" name="Freeform 1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sp>
        <p:nvSpPr>
          <p:cNvPr id="20" name="AutoShape 20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421232" y="1705998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List the BEST things going on in your life right now.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488590" y="6271816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Describe how you are a strong person.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9" name="Freeform 1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sp>
        <p:nvSpPr>
          <p:cNvPr id="20" name="AutoShape 20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421232" y="1705998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are your best qualities?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 you love about your personality?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 you love about your appearance?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When is a time you laughed hysterically?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cheer yourself up on a bad day?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 you notice the most in other people?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21241" y="6327623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If you were a millionaire, how would your life be different?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would you buy first if you won the lottery?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Have you ever dreamed about being wealthy?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Describe your dream home.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Describe your dream car.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Describe your dream life.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Who is your ideal partner?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sp>
        <p:nvSpPr>
          <p:cNvPr id="7" name="AutoShape 7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650121" y="1947781"/>
            <a:ext cx="6289239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Write a detailed day-in-the-life of your dream life.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488590" y="6271816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If you could visit any country, where would it be?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9" name="Freeform 1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sp>
        <p:nvSpPr>
          <p:cNvPr id="20" name="AutoShape 20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421232" y="1705998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are your top 5 travel destinations?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421241" y="1803205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enjoy tourist attractions or ask locals for the best spots?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like to fly on a plane?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Have you ever been on a train?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your favorite form of travel.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a job you could never do?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 you admire in other people?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sp>
        <p:nvSpPr>
          <p:cNvPr id="7" name="AutoShape 7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1387118" y="1947781"/>
            <a:ext cx="4815245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adventurous of a person are you?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will always bring a smile to your face?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If you were an animal what would you be?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enjoy trying new things?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a reality show you can see yourself going on?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Have you ever been to the movies alone?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Have you ever eaten at a restaurant alone?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were you like in high school?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were you like in college?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421241" y="1803205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If you could go to college today, what would you major in?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If you could master any recipe, what would it be?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Would you ever want to be in the spotlight?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would you feel if you were famous?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If you were a tree, which kind would you be?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are your prize possessions?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523593" y="2503658"/>
            <a:ext cx="268224" cy="268224"/>
            <a:chOff x="0" y="0"/>
            <a:chExt cx="6350000" cy="6350000"/>
          </a:xfrm>
        </p:grpSpPr>
        <p:sp>
          <p:nvSpPr>
            <p:cNvPr id="8" name="Freeform 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523593" y="3229712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523593" y="3933915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523593" y="4664706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523593" y="538251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sp>
        <p:nvSpPr>
          <p:cNvPr id="17" name="AutoShape 17"/>
          <p:cNvSpPr/>
          <p:nvPr/>
        </p:nvSpPr>
        <p:spPr>
          <a:xfrm>
            <a:off x="791821" y="2757595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3488411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4192614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492340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791817" y="564120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TextBox 22"/>
          <p:cNvSpPr txBox="1"/>
          <p:nvPr/>
        </p:nvSpPr>
        <p:spPr>
          <a:xfrm>
            <a:off x="433720" y="1657204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memories bring you a sense of joy?</a:t>
            </a:r>
          </a:p>
        </p:txBody>
      </p:sp>
      <p:grpSp>
        <p:nvGrpSpPr>
          <p:cNvPr id="23" name="Group 23"/>
          <p:cNvGrpSpPr/>
          <p:nvPr/>
        </p:nvGrpSpPr>
        <p:grpSpPr>
          <a:xfrm>
            <a:off x="523593" y="6956611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7682665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386868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9117659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523593" y="9835463"/>
            <a:ext cx="268224" cy="268224"/>
            <a:chOff x="0" y="0"/>
            <a:chExt cx="6350000" cy="6350000"/>
          </a:xfrm>
        </p:grpSpPr>
        <p:sp>
          <p:nvSpPr>
            <p:cNvPr id="32" name="Freeform 3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sp>
        <p:nvSpPr>
          <p:cNvPr id="33" name="AutoShape 33"/>
          <p:cNvSpPr/>
          <p:nvPr/>
        </p:nvSpPr>
        <p:spPr>
          <a:xfrm>
            <a:off x="791821" y="7210547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7941364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864556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AutoShape 36"/>
          <p:cNvSpPr/>
          <p:nvPr/>
        </p:nvSpPr>
        <p:spPr>
          <a:xfrm>
            <a:off x="791817" y="9376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7" name="AutoShape 37"/>
          <p:cNvSpPr/>
          <p:nvPr/>
        </p:nvSpPr>
        <p:spPr>
          <a:xfrm>
            <a:off x="791817" y="100941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8" name="TextBox 38"/>
          <p:cNvSpPr txBox="1"/>
          <p:nvPr/>
        </p:nvSpPr>
        <p:spPr>
          <a:xfrm>
            <a:off x="567832" y="6119682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memories make you laugh?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523593" y="2503658"/>
            <a:ext cx="268224" cy="268224"/>
            <a:chOff x="0" y="0"/>
            <a:chExt cx="6350000" cy="6350000"/>
          </a:xfrm>
        </p:grpSpPr>
        <p:sp>
          <p:nvSpPr>
            <p:cNvPr id="8" name="Freeform 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523593" y="3229712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523593" y="3933915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523593" y="4664706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523593" y="538251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sp>
        <p:nvSpPr>
          <p:cNvPr id="17" name="AutoShape 17"/>
          <p:cNvSpPr/>
          <p:nvPr/>
        </p:nvSpPr>
        <p:spPr>
          <a:xfrm>
            <a:off x="791821" y="2757595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3488411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4192614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492340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791817" y="564120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TextBox 22"/>
          <p:cNvSpPr txBox="1"/>
          <p:nvPr/>
        </p:nvSpPr>
        <p:spPr>
          <a:xfrm>
            <a:off x="433720" y="1657204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memories always make you smile?</a:t>
            </a:r>
          </a:p>
        </p:txBody>
      </p:sp>
      <p:grpSp>
        <p:nvGrpSpPr>
          <p:cNvPr id="23" name="Group 23"/>
          <p:cNvGrpSpPr/>
          <p:nvPr/>
        </p:nvGrpSpPr>
        <p:grpSpPr>
          <a:xfrm>
            <a:off x="523593" y="6956611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7682665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386868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9117659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523593" y="9835463"/>
            <a:ext cx="268224" cy="268224"/>
            <a:chOff x="0" y="0"/>
            <a:chExt cx="6350000" cy="6350000"/>
          </a:xfrm>
        </p:grpSpPr>
        <p:sp>
          <p:nvSpPr>
            <p:cNvPr id="32" name="Freeform 3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07168"/>
            </a:solidFill>
          </p:spPr>
        </p:sp>
      </p:grpSp>
      <p:sp>
        <p:nvSpPr>
          <p:cNvPr id="33" name="AutoShape 33"/>
          <p:cNvSpPr/>
          <p:nvPr/>
        </p:nvSpPr>
        <p:spPr>
          <a:xfrm>
            <a:off x="791821" y="7210547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7941364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864556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AutoShape 36"/>
          <p:cNvSpPr/>
          <p:nvPr/>
        </p:nvSpPr>
        <p:spPr>
          <a:xfrm>
            <a:off x="791817" y="9376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7" name="AutoShape 37"/>
          <p:cNvSpPr/>
          <p:nvPr/>
        </p:nvSpPr>
        <p:spPr>
          <a:xfrm>
            <a:off x="791817" y="100941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8" name="TextBox 38"/>
          <p:cNvSpPr txBox="1"/>
          <p:nvPr/>
        </p:nvSpPr>
        <p:spPr>
          <a:xfrm>
            <a:off x="567832" y="6119682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memories do you wish you could relive?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6488" y="236021"/>
            <a:ext cx="4346358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Workbook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kind of child were you?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have a favorite childhood memory?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1471</Words>
  <Application>Microsoft Office PowerPoint</Application>
  <PresentationFormat>Custom</PresentationFormat>
  <Paragraphs>260</Paragraphs>
  <Slides>54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9" baseType="lpstr">
      <vt:lpstr>Calibri</vt:lpstr>
      <vt:lpstr>Arial</vt:lpstr>
      <vt:lpstr>Glacial Indifference</vt:lpstr>
      <vt:lpstr>Now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Happy Workbook</dc:title>
  <cp:lastModifiedBy>Jenn Anne</cp:lastModifiedBy>
  <cp:revision>2</cp:revision>
  <dcterms:created xsi:type="dcterms:W3CDTF">2006-08-16T00:00:00Z</dcterms:created>
  <dcterms:modified xsi:type="dcterms:W3CDTF">2023-02-09T20:00:29Z</dcterms:modified>
  <dc:identifier>DAFaGQwb8M8</dc:identifier>
</cp:coreProperties>
</file>