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89" r:id="rId2"/>
    <p:sldId id="390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B1E"/>
    <a:srgbClr val="C0A996"/>
    <a:srgbClr val="CB9AA4"/>
    <a:srgbClr val="E99E83"/>
    <a:srgbClr val="E48766"/>
    <a:srgbClr val="E4C0B3"/>
    <a:srgbClr val="313A5D"/>
    <a:srgbClr val="82944A"/>
    <a:srgbClr val="6D7C3E"/>
    <a:srgbClr val="DC6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36437F-B4F0-4B8E-A969-7E087CE70EC8}" v="279" dt="2022-06-10T16:08:07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24077" autoAdjust="0"/>
    <p:restoredTop sz="94660"/>
  </p:normalViewPr>
  <p:slideViewPr>
    <p:cSldViewPr snapToGrid="0">
      <p:cViewPr>
        <p:scale>
          <a:sx n="45" d="100"/>
          <a:sy n="45" d="100"/>
        </p:scale>
        <p:origin x="1690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01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636437F-B4F0-4B8E-A969-7E087CE70EC8}"/>
    <pc:docChg chg="undo redo custSel addSld delSld modSld sldOrd">
      <pc:chgData name="Jenn Anne" userId="2e42e5b19939340a" providerId="LiveId" clId="{E636437F-B4F0-4B8E-A969-7E087CE70EC8}" dt="2022-06-10T16:08:31.976" v="2538" actId="47"/>
      <pc:docMkLst>
        <pc:docMk/>
      </pc:docMkLst>
      <pc:sldChg chg="del">
        <pc:chgData name="Jenn Anne" userId="2e42e5b19939340a" providerId="LiveId" clId="{E636437F-B4F0-4B8E-A969-7E087CE70EC8}" dt="2022-06-10T13:00:47.264" v="0" actId="2696"/>
        <pc:sldMkLst>
          <pc:docMk/>
          <pc:sldMk cId="1627629142" sldId="25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85747771" sldId="34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921298180" sldId="34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4096328973" sldId="34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08265566" sldId="34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728672687" sldId="34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06734701" sldId="34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27810120" sldId="34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827962019" sldId="34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98406651" sldId="35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61813474" sldId="35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01801344" sldId="35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33691416" sldId="35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87499348" sldId="35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904796896" sldId="35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73290826" sldId="35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42098938" sldId="35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544653393" sldId="35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31219732" sldId="35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7496006" sldId="36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4046189269" sldId="36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36308920" sldId="36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441047626" sldId="36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383897850" sldId="36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34061338" sldId="365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1643428125" sldId="366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4223560634" sldId="367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2237985095" sldId="36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47069227" sldId="36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73757214" sldId="37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09068114" sldId="37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285103903" sldId="37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95573869" sldId="37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169115489" sldId="37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002472105" sldId="37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482804650" sldId="37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28325475" sldId="37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47512670" sldId="37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41204480" sldId="37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13530522" sldId="38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616822792" sldId="38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43606361" sldId="38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74475835" sldId="38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76490027" sldId="38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00214328" sldId="38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593261224" sldId="38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165618941" sldId="38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00520629" sldId="388"/>
        </pc:sldMkLst>
      </pc:sldChg>
      <pc:sldChg chg="addSp delSp modSp add mod ord">
        <pc:chgData name="Jenn Anne" userId="2e42e5b19939340a" providerId="LiveId" clId="{E636437F-B4F0-4B8E-A969-7E087CE70EC8}" dt="2022-06-10T13:38:43.935" v="578" actId="20577"/>
        <pc:sldMkLst>
          <pc:docMk/>
          <pc:sldMk cId="3783566273" sldId="389"/>
        </pc:sldMkLst>
        <pc:spChg chg="add mod">
          <ac:chgData name="Jenn Anne" userId="2e42e5b19939340a" providerId="LiveId" clId="{E636437F-B4F0-4B8E-A969-7E087CE70EC8}" dt="2022-06-10T13:18:07.185" v="74" actId="20577"/>
          <ac:spMkLst>
            <pc:docMk/>
            <pc:sldMk cId="3783566273" sldId="389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3:21:48.313" v="333" actId="1076"/>
          <ac:spMkLst>
            <pc:docMk/>
            <pc:sldMk cId="3783566273" sldId="389"/>
            <ac:spMk id="3" creationId="{4399A540-C4BA-4D1D-8913-7E33F1BDD964}"/>
          </ac:spMkLst>
        </pc:spChg>
        <pc:spChg chg="del">
          <ac:chgData name="Jenn Anne" userId="2e42e5b19939340a" providerId="LiveId" clId="{E636437F-B4F0-4B8E-A969-7E087CE70EC8}" dt="2022-06-10T13:01:42.781" v="4" actId="478"/>
          <ac:spMkLst>
            <pc:docMk/>
            <pc:sldMk cId="3783566273" sldId="389"/>
            <ac:spMk id="4" creationId="{57957872-0A48-4F13-9649-000C6D85CC3F}"/>
          </ac:spMkLst>
        </pc:spChg>
        <pc:spChg chg="mod">
          <ac:chgData name="Jenn Anne" userId="2e42e5b19939340a" providerId="LiveId" clId="{E636437F-B4F0-4B8E-A969-7E087CE70EC8}" dt="2022-06-10T13:15:45.915" v="18" actId="207"/>
          <ac:spMkLst>
            <pc:docMk/>
            <pc:sldMk cId="3783566273" sldId="389"/>
            <ac:spMk id="5" creationId="{29575005-DB42-42C8-9B76-3A81571A61C0}"/>
          </ac:spMkLst>
        </pc:spChg>
        <pc:spChg chg="mod">
          <ac:chgData name="Jenn Anne" userId="2e42e5b19939340a" providerId="LiveId" clId="{E636437F-B4F0-4B8E-A969-7E087CE70EC8}" dt="2022-06-10T13:16:08.183" v="19" actId="1076"/>
          <ac:spMkLst>
            <pc:docMk/>
            <pc:sldMk cId="3783566273" sldId="389"/>
            <ac:spMk id="6" creationId="{18E1B88B-A24D-4C4E-97EA-B64F042D6B42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9" creationId="{7E89AF67-98EB-44DC-A5D7-7111A55E390C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0" creationId="{AA34C681-4493-44D4-BBA1-55384C431A2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1" creationId="{0CD04684-C92C-4E69-B2C7-94F021E275B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2" creationId="{95A7C5C5-19F2-49E0-AA2A-65A03294AE51}"/>
          </ac:spMkLst>
        </pc:spChg>
        <pc:spChg chg="add del mod">
          <ac:chgData name="Jenn Anne" userId="2e42e5b19939340a" providerId="LiveId" clId="{E636437F-B4F0-4B8E-A969-7E087CE70EC8}" dt="2022-06-10T13:02:45.477" v="8" actId="478"/>
          <ac:spMkLst>
            <pc:docMk/>
            <pc:sldMk cId="3783566273" sldId="389"/>
            <ac:spMk id="19" creationId="{1B205E26-8B16-73A7-7C76-6C14E63C34A9}"/>
          </ac:spMkLst>
        </pc:spChg>
        <pc:spChg chg="add mod">
          <ac:chgData name="Jenn Anne" userId="2e42e5b19939340a" providerId="LiveId" clId="{E636437F-B4F0-4B8E-A969-7E087CE70EC8}" dt="2022-06-10T13:15:26.835" v="17" actId="1076"/>
          <ac:spMkLst>
            <pc:docMk/>
            <pc:sldMk cId="3783566273" sldId="389"/>
            <ac:spMk id="20" creationId="{F8393A17-6763-541F-EBFF-269D2CEF5E49}"/>
          </ac:spMkLst>
        </pc:spChg>
        <pc:spChg chg="add del mod">
          <ac:chgData name="Jenn Anne" userId="2e42e5b19939340a" providerId="LiveId" clId="{E636437F-B4F0-4B8E-A969-7E087CE70EC8}" dt="2022-06-10T13:16:33.732" v="21"/>
          <ac:spMkLst>
            <pc:docMk/>
            <pc:sldMk cId="3783566273" sldId="389"/>
            <ac:spMk id="21" creationId="{8A77F5BE-B761-E9C7-1275-5A3C5EA4A1D6}"/>
          </ac:spMkLst>
        </pc:spChg>
        <pc:spChg chg="add del">
          <ac:chgData name="Jenn Anne" userId="2e42e5b19939340a" providerId="LiveId" clId="{E636437F-B4F0-4B8E-A969-7E087CE70EC8}" dt="2022-06-10T13:23:34.260" v="335" actId="478"/>
          <ac:spMkLst>
            <pc:docMk/>
            <pc:sldMk cId="3783566273" sldId="389"/>
            <ac:spMk id="24" creationId="{DBDD41A5-D4DD-8889-A1E8-7F29A943B1AE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5" creationId="{304F18CA-B1FF-4050-8DC9-098AEF9AD803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6" creationId="{88095C8E-B87D-451D-A111-7CCD649DFB68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7" creationId="{E733DD33-8993-4488-AC56-E6E86B36D377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8" creationId="{F63811F8-F9A7-4DA8-97E8-F036060BB35F}"/>
          </ac:spMkLst>
        </pc:spChg>
        <pc:spChg chg="add mod">
          <ac:chgData name="Jenn Anne" userId="2e42e5b19939340a" providerId="LiveId" clId="{E636437F-B4F0-4B8E-A969-7E087CE70EC8}" dt="2022-06-10T13:35:44.607" v="505" actId="207"/>
          <ac:spMkLst>
            <pc:docMk/>
            <pc:sldMk cId="3783566273" sldId="389"/>
            <ac:spMk id="29" creationId="{979F6664-C84A-BA6A-870D-B1300B5DF2B9}"/>
          </ac:spMkLst>
        </pc:spChg>
        <pc:spChg chg="add del mod">
          <ac:chgData name="Jenn Anne" userId="2e42e5b19939340a" providerId="LiveId" clId="{E636437F-B4F0-4B8E-A969-7E087CE70EC8}" dt="2022-06-10T13:33:56.241" v="484" actId="478"/>
          <ac:spMkLst>
            <pc:docMk/>
            <pc:sldMk cId="3783566273" sldId="389"/>
            <ac:spMk id="30" creationId="{E6F8485E-31A3-5EA6-0E73-BAA8EC16CE50}"/>
          </ac:spMkLst>
        </pc:spChg>
        <pc:spChg chg="add mod">
          <ac:chgData name="Jenn Anne" userId="2e42e5b19939340a" providerId="LiveId" clId="{E636437F-B4F0-4B8E-A969-7E087CE70EC8}" dt="2022-06-10T13:35:53.609" v="507" actId="207"/>
          <ac:spMkLst>
            <pc:docMk/>
            <pc:sldMk cId="3783566273" sldId="389"/>
            <ac:spMk id="31" creationId="{B6B54D7C-CABD-6215-2DA1-E1690CF5A4A3}"/>
          </ac:spMkLst>
        </pc:spChg>
        <pc:spChg chg="add mod">
          <ac:chgData name="Jenn Anne" userId="2e42e5b19939340a" providerId="LiveId" clId="{E636437F-B4F0-4B8E-A969-7E087CE70EC8}" dt="2022-06-10T13:35:59.290" v="509" actId="207"/>
          <ac:spMkLst>
            <pc:docMk/>
            <pc:sldMk cId="3783566273" sldId="389"/>
            <ac:spMk id="32" creationId="{72C1F8F1-59BE-705B-14FB-A3FCAD490314}"/>
          </ac:spMkLst>
        </pc:spChg>
        <pc:spChg chg="add del mod">
          <ac:chgData name="Jenn Anne" userId="2e42e5b19939340a" providerId="LiveId" clId="{E636437F-B4F0-4B8E-A969-7E087CE70EC8}" dt="2022-06-10T13:33:13.434" v="470" actId="478"/>
          <ac:spMkLst>
            <pc:docMk/>
            <pc:sldMk cId="3783566273" sldId="389"/>
            <ac:spMk id="33" creationId="{3CCCC9F5-1A4A-7E56-0CF7-E71F20FC5C2A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4" creationId="{4564538B-1CF1-4AFE-80FA-80D921C3729B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5" creationId="{5E988BDB-A287-4C1D-8A92-6938E592024D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6" creationId="{E22078FD-C676-410D-B1B6-25B4A87D319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7" creationId="{7B478B78-4725-47C1-A80D-0C4CFC4CD993}"/>
          </ac:spMkLst>
        </pc:spChg>
        <pc:spChg chg="add del mod">
          <ac:chgData name="Jenn Anne" userId="2e42e5b19939340a" providerId="LiveId" clId="{E636437F-B4F0-4B8E-A969-7E087CE70EC8}" dt="2022-06-10T13:33:25.526" v="473" actId="478"/>
          <ac:spMkLst>
            <pc:docMk/>
            <pc:sldMk cId="3783566273" sldId="389"/>
            <ac:spMk id="38" creationId="{A3216DC3-118B-D2C5-84B1-1960D02C163D}"/>
          </ac:spMkLst>
        </pc:spChg>
        <pc:spChg chg="add del mod">
          <ac:chgData name="Jenn Anne" userId="2e42e5b19939340a" providerId="LiveId" clId="{E636437F-B4F0-4B8E-A969-7E087CE70EC8}" dt="2022-06-10T13:33:41.102" v="478" actId="478"/>
          <ac:spMkLst>
            <pc:docMk/>
            <pc:sldMk cId="3783566273" sldId="389"/>
            <ac:spMk id="39" creationId="{B799FA6F-DAD4-17EB-ACD6-255D71AF8E4B}"/>
          </ac:spMkLst>
        </pc:spChg>
        <pc:spChg chg="add del mod">
          <ac:chgData name="Jenn Anne" userId="2e42e5b19939340a" providerId="LiveId" clId="{E636437F-B4F0-4B8E-A969-7E087CE70EC8}" dt="2022-06-10T13:33:47.251" v="480" actId="478"/>
          <ac:spMkLst>
            <pc:docMk/>
            <pc:sldMk cId="3783566273" sldId="389"/>
            <ac:spMk id="40" creationId="{E9F0C0EA-CFCF-0313-58A9-EED019BEB237}"/>
          </ac:spMkLst>
        </pc:spChg>
        <pc:spChg chg="add mod">
          <ac:chgData name="Jenn Anne" userId="2e42e5b19939340a" providerId="LiveId" clId="{E636437F-B4F0-4B8E-A969-7E087CE70EC8}" dt="2022-06-10T13:27:49.520" v="368" actId="208"/>
          <ac:spMkLst>
            <pc:docMk/>
            <pc:sldMk cId="3783566273" sldId="389"/>
            <ac:spMk id="41" creationId="{6F0A39BC-5564-0C30-E186-960333CDD3D5}"/>
          </ac:spMkLst>
        </pc:spChg>
        <pc:spChg chg="add mod">
          <ac:chgData name="Jenn Anne" userId="2e42e5b19939340a" providerId="LiveId" clId="{E636437F-B4F0-4B8E-A969-7E087CE70EC8}" dt="2022-06-10T13:28:14.255" v="370" actId="1076"/>
          <ac:spMkLst>
            <pc:docMk/>
            <pc:sldMk cId="3783566273" sldId="389"/>
            <ac:spMk id="42" creationId="{A77FE3FE-E7B7-2357-BBB5-4B610636F12D}"/>
          </ac:spMkLst>
        </pc:spChg>
        <pc:spChg chg="add mod">
          <ac:chgData name="Jenn Anne" userId="2e42e5b19939340a" providerId="LiveId" clId="{E636437F-B4F0-4B8E-A969-7E087CE70EC8}" dt="2022-06-10T13:28:32.473" v="372" actId="1076"/>
          <ac:spMkLst>
            <pc:docMk/>
            <pc:sldMk cId="3783566273" sldId="389"/>
            <ac:spMk id="43" creationId="{954A4CE5-6F20-2A66-7FB4-294D8FFC0A68}"/>
          </ac:spMkLst>
        </pc:spChg>
        <pc:spChg chg="add mod">
          <ac:chgData name="Jenn Anne" userId="2e42e5b19939340a" providerId="LiveId" clId="{E636437F-B4F0-4B8E-A969-7E087CE70EC8}" dt="2022-06-10T13:28:38.904" v="374" actId="1076"/>
          <ac:spMkLst>
            <pc:docMk/>
            <pc:sldMk cId="3783566273" sldId="389"/>
            <ac:spMk id="44" creationId="{E1CAFD19-E419-C1D6-3F16-EE468D765DC0}"/>
          </ac:spMkLst>
        </pc:spChg>
        <pc:spChg chg="add mod">
          <ac:chgData name="Jenn Anne" userId="2e42e5b19939340a" providerId="LiveId" clId="{E636437F-B4F0-4B8E-A969-7E087CE70EC8}" dt="2022-06-10T13:28:45.537" v="376" actId="1076"/>
          <ac:spMkLst>
            <pc:docMk/>
            <pc:sldMk cId="3783566273" sldId="389"/>
            <ac:spMk id="45" creationId="{1F37133D-2702-B70E-392B-E6E0137C6F1F}"/>
          </ac:spMkLst>
        </pc:spChg>
        <pc:spChg chg="add mod">
          <ac:chgData name="Jenn Anne" userId="2e42e5b19939340a" providerId="LiveId" clId="{E636437F-B4F0-4B8E-A969-7E087CE70EC8}" dt="2022-06-10T13:28:49.541" v="378" actId="1076"/>
          <ac:spMkLst>
            <pc:docMk/>
            <pc:sldMk cId="3783566273" sldId="389"/>
            <ac:spMk id="46" creationId="{F3EFBD07-7853-4F3B-E195-14E5C14C3F67}"/>
          </ac:spMkLst>
        </pc:spChg>
        <pc:spChg chg="add mod">
          <ac:chgData name="Jenn Anne" userId="2e42e5b19939340a" providerId="LiveId" clId="{E636437F-B4F0-4B8E-A969-7E087CE70EC8}" dt="2022-06-10T13:28:54.594" v="380" actId="1076"/>
          <ac:spMkLst>
            <pc:docMk/>
            <pc:sldMk cId="3783566273" sldId="389"/>
            <ac:spMk id="47" creationId="{2C0B82F5-943D-D2F7-2A0A-2CF56F6EDCF4}"/>
          </ac:spMkLst>
        </pc:spChg>
        <pc:spChg chg="add mod">
          <ac:chgData name="Jenn Anne" userId="2e42e5b19939340a" providerId="LiveId" clId="{E636437F-B4F0-4B8E-A969-7E087CE70EC8}" dt="2022-06-10T13:29:02.929" v="382" actId="1076"/>
          <ac:spMkLst>
            <pc:docMk/>
            <pc:sldMk cId="3783566273" sldId="389"/>
            <ac:spMk id="48" creationId="{E7D98A7D-7402-E49C-7025-6D38BC0DD777}"/>
          </ac:spMkLst>
        </pc:spChg>
        <pc:spChg chg="add mod">
          <ac:chgData name="Jenn Anne" userId="2e42e5b19939340a" providerId="LiveId" clId="{E636437F-B4F0-4B8E-A969-7E087CE70EC8}" dt="2022-06-10T13:36:06.541" v="511" actId="207"/>
          <ac:spMkLst>
            <pc:docMk/>
            <pc:sldMk cId="3783566273" sldId="389"/>
            <ac:spMk id="49" creationId="{1A5631A7-641F-2BB6-7C50-FCED40B26F47}"/>
          </ac:spMkLst>
        </pc:spChg>
        <pc:spChg chg="add mod">
          <ac:chgData name="Jenn Anne" userId="2e42e5b19939340a" providerId="LiveId" clId="{E636437F-B4F0-4B8E-A969-7E087CE70EC8}" dt="2022-06-10T13:36:11.871" v="513" actId="207"/>
          <ac:spMkLst>
            <pc:docMk/>
            <pc:sldMk cId="3783566273" sldId="389"/>
            <ac:spMk id="50" creationId="{601FB0F6-7A24-2E73-160B-58009D8A2C85}"/>
          </ac:spMkLst>
        </pc:spChg>
        <pc:spChg chg="add mod">
          <ac:chgData name="Jenn Anne" userId="2e42e5b19939340a" providerId="LiveId" clId="{E636437F-B4F0-4B8E-A969-7E087CE70EC8}" dt="2022-06-10T13:36:16.685" v="515" actId="207"/>
          <ac:spMkLst>
            <pc:docMk/>
            <pc:sldMk cId="3783566273" sldId="389"/>
            <ac:spMk id="51" creationId="{E1FA6E5E-1DDE-D15B-2BFE-B9DFC45614A0}"/>
          </ac:spMkLst>
        </pc:spChg>
        <pc:spChg chg="add mod">
          <ac:chgData name="Jenn Anne" userId="2e42e5b19939340a" providerId="LiveId" clId="{E636437F-B4F0-4B8E-A969-7E087CE70EC8}" dt="2022-06-10T13:36:22.355" v="517" actId="207"/>
          <ac:spMkLst>
            <pc:docMk/>
            <pc:sldMk cId="3783566273" sldId="389"/>
            <ac:spMk id="52" creationId="{103EFA36-B2CE-99F7-E837-9B2258499E5F}"/>
          </ac:spMkLst>
        </pc:spChg>
        <pc:spChg chg="add mod">
          <ac:chgData name="Jenn Anne" userId="2e42e5b19939340a" providerId="LiveId" clId="{E636437F-B4F0-4B8E-A969-7E087CE70EC8}" dt="2022-06-10T13:36:27.588" v="519" actId="207"/>
          <ac:spMkLst>
            <pc:docMk/>
            <pc:sldMk cId="3783566273" sldId="389"/>
            <ac:spMk id="53" creationId="{5A1A1A09-3061-5D5A-89D4-69678504F2E7}"/>
          </ac:spMkLst>
        </pc:spChg>
        <pc:spChg chg="add mod">
          <ac:chgData name="Jenn Anne" userId="2e42e5b19939340a" providerId="LiveId" clId="{E636437F-B4F0-4B8E-A969-7E087CE70EC8}" dt="2022-06-10T13:36:35.892" v="520" actId="113"/>
          <ac:spMkLst>
            <pc:docMk/>
            <pc:sldMk cId="3783566273" sldId="389"/>
            <ac:spMk id="54" creationId="{1835139F-6896-C89E-EA55-4C305F252B79}"/>
          </ac:spMkLst>
        </pc:spChg>
        <pc:spChg chg="add mod">
          <ac:chgData name="Jenn Anne" userId="2e42e5b19939340a" providerId="LiveId" clId="{E636437F-B4F0-4B8E-A969-7E087CE70EC8}" dt="2022-06-10T13:37:50.692" v="540" actId="20577"/>
          <ac:spMkLst>
            <pc:docMk/>
            <pc:sldMk cId="3783566273" sldId="389"/>
            <ac:spMk id="55" creationId="{0DFDEBB3-8879-B28A-3708-80A42A3D73EE}"/>
          </ac:spMkLst>
        </pc:spChg>
        <pc:spChg chg="add mod">
          <ac:chgData name="Jenn Anne" userId="2e42e5b19939340a" providerId="LiveId" clId="{E636437F-B4F0-4B8E-A969-7E087CE70EC8}" dt="2022-06-10T13:37:54.302" v="547" actId="20577"/>
          <ac:spMkLst>
            <pc:docMk/>
            <pc:sldMk cId="3783566273" sldId="389"/>
            <ac:spMk id="56" creationId="{4962DCC3-C94E-8089-F319-CE1F70DBF79A}"/>
          </ac:spMkLst>
        </pc:spChg>
        <pc:spChg chg="add mod">
          <ac:chgData name="Jenn Anne" userId="2e42e5b19939340a" providerId="LiveId" clId="{E636437F-B4F0-4B8E-A969-7E087CE70EC8}" dt="2022-06-10T13:38:04.027" v="553" actId="20577"/>
          <ac:spMkLst>
            <pc:docMk/>
            <pc:sldMk cId="3783566273" sldId="389"/>
            <ac:spMk id="57" creationId="{3942B77C-F64B-CF96-3CA9-6094DC71423B}"/>
          </ac:spMkLst>
        </pc:spChg>
        <pc:spChg chg="add mod">
          <ac:chgData name="Jenn Anne" userId="2e42e5b19939340a" providerId="LiveId" clId="{E636437F-B4F0-4B8E-A969-7E087CE70EC8}" dt="2022-06-10T13:38:06.508" v="556" actId="20577"/>
          <ac:spMkLst>
            <pc:docMk/>
            <pc:sldMk cId="3783566273" sldId="389"/>
            <ac:spMk id="58" creationId="{D76F8D1A-36AD-9775-99BC-C05959C80FDC}"/>
          </ac:spMkLst>
        </pc:spChg>
        <pc:spChg chg="add mod">
          <ac:chgData name="Jenn Anne" userId="2e42e5b19939340a" providerId="LiveId" clId="{E636437F-B4F0-4B8E-A969-7E087CE70EC8}" dt="2022-06-10T13:38:09.031" v="560" actId="20577"/>
          <ac:spMkLst>
            <pc:docMk/>
            <pc:sldMk cId="3783566273" sldId="389"/>
            <ac:spMk id="59" creationId="{98CC45FC-52E7-BB45-BE27-6470CB4FD5EB}"/>
          </ac:spMkLst>
        </pc:spChg>
        <pc:spChg chg="add mod">
          <ac:chgData name="Jenn Anne" userId="2e42e5b19939340a" providerId="LiveId" clId="{E636437F-B4F0-4B8E-A969-7E087CE70EC8}" dt="2022-06-10T13:38:17.454" v="572" actId="20577"/>
          <ac:spMkLst>
            <pc:docMk/>
            <pc:sldMk cId="3783566273" sldId="389"/>
            <ac:spMk id="60" creationId="{C30E6410-556A-CB36-0E7C-F1E13649E19D}"/>
          </ac:spMkLst>
        </pc:spChg>
        <pc:spChg chg="add mod">
          <ac:chgData name="Jenn Anne" userId="2e42e5b19939340a" providerId="LiveId" clId="{E636437F-B4F0-4B8E-A969-7E087CE70EC8}" dt="2022-06-10T13:38:43.935" v="578" actId="20577"/>
          <ac:spMkLst>
            <pc:docMk/>
            <pc:sldMk cId="3783566273" sldId="389"/>
            <ac:spMk id="61" creationId="{9B8E6FA0-892B-D9BD-F6E7-3D54CDE0BDA9}"/>
          </ac:spMkLst>
        </pc:spChg>
      </pc:sldChg>
      <pc:sldChg chg="addSp delSp modSp add mod">
        <pc:chgData name="Jenn Anne" userId="2e42e5b19939340a" providerId="LiveId" clId="{E636437F-B4F0-4B8E-A969-7E087CE70EC8}" dt="2022-06-10T13:52:06.594" v="674" actId="1076"/>
        <pc:sldMkLst>
          <pc:docMk/>
          <pc:sldMk cId="2832594909" sldId="390"/>
        </pc:sldMkLst>
        <pc:spChg chg="mod">
          <ac:chgData name="Jenn Anne" userId="2e42e5b19939340a" providerId="LiveId" clId="{E636437F-B4F0-4B8E-A969-7E087CE70EC8}" dt="2022-06-10T13:39:01.415" v="579" actId="1076"/>
          <ac:spMkLst>
            <pc:docMk/>
            <pc:sldMk cId="2832594909" sldId="390"/>
            <ac:spMk id="2" creationId="{5CD22DF2-8023-B0E6-9F6A-47638D8546B7}"/>
          </ac:spMkLst>
        </pc:spChg>
        <pc:spChg chg="del mod">
          <ac:chgData name="Jenn Anne" userId="2e42e5b19939340a" providerId="LiveId" clId="{E636437F-B4F0-4B8E-A969-7E087CE70EC8}" dt="2022-06-10T13:39:54.686" v="582" actId="478"/>
          <ac:spMkLst>
            <pc:docMk/>
            <pc:sldMk cId="2832594909" sldId="390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9" creationId="{801FA148-5355-C16B-78B0-98A87091DC4E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0" creationId="{26A347E1-CA9A-0617-A50A-E7A4A6066C6F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1" creationId="{409D16D8-A7B3-AAB0-867F-48D3B827B8E1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2" creationId="{097DA85D-19E3-36F5-40C7-BEF55F7892FE}"/>
          </ac:spMkLst>
        </pc:spChg>
        <pc:spChg chg="add mod">
          <ac:chgData name="Jenn Anne" userId="2e42e5b19939340a" providerId="LiveId" clId="{E636437F-B4F0-4B8E-A969-7E087CE70EC8}" dt="2022-06-10T13:47:30.671" v="643" actId="1076"/>
          <ac:spMkLst>
            <pc:docMk/>
            <pc:sldMk cId="2832594909" sldId="390"/>
            <ac:spMk id="13" creationId="{E5835EB9-F432-D74C-8C83-83B967483822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4" creationId="{2AE7D2EE-C8E4-1733-9E6B-EAE176A6644C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5" creationId="{4CD070C9-8830-0EF7-D82C-3A74CFBD9AFA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6" creationId="{127E56AC-528F-0F4C-AF2D-9E09D887A631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7" creationId="{9F757EF0-40A2-AAA6-698A-E1A0F36C2D1D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8" creationId="{FB8CCB02-AA81-D0FB-43F6-6682BBC4329E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9" creationId="{83087D6D-9539-9295-2E07-94DFD586D3CD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1" creationId="{52B5966F-45FF-1C2B-FE73-F5EE3818877A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2" creationId="{767B818A-47FF-1252-5171-B6650492DD6E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3" creationId="{25B0BB43-82BE-2E60-A7C1-3A804A7F31F8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4" creationId="{83F6B476-82CD-4946-1C85-FD842A73F137}"/>
          </ac:spMkLst>
        </pc:spChg>
        <pc:spChg chg="add mod">
          <ac:chgData name="Jenn Anne" userId="2e42e5b19939340a" providerId="LiveId" clId="{E636437F-B4F0-4B8E-A969-7E087CE70EC8}" dt="2022-06-10T13:47:30.671" v="643" actId="1076"/>
          <ac:spMkLst>
            <pc:docMk/>
            <pc:sldMk cId="2832594909" sldId="390"/>
            <ac:spMk id="25" creationId="{A949C4FE-C17C-6E86-2AD3-42F7B8732D5E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38" creationId="{00ACF25B-7433-0C6B-7CCD-D08FB64D86CA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39" creationId="{54915565-126B-D9F1-2217-6314361792E0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0" creationId="{299751FA-9106-120F-DB7F-12B8D15738A1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1" creationId="{C87F51DE-B5C6-CAFB-EB99-5BB1AE5FE99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2" creationId="{9B4299BA-B43E-D14A-45E9-D34A6A4239E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3" creationId="{62367B75-2256-A5AA-6AB6-53250126B13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4" creationId="{07168A2D-F60E-476C-2768-D04A3C58750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5" creationId="{69A9A5E8-AD84-AD9C-8E6C-AEF22359DE84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6" creationId="{0FE0BEC0-63D3-77D4-B596-139733FB061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7" creationId="{98E19C1A-A340-7DCA-6FB9-2D4C1462076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8" creationId="{4FE778CD-F674-1908-21CD-ACC34081DAAD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9" creationId="{F772BA72-4BBB-773F-399D-6FCED9F26E2B}"/>
          </ac:spMkLst>
        </pc:spChg>
        <pc:cxnChg chg="add mod">
          <ac:chgData name="Jenn Anne" userId="2e42e5b19939340a" providerId="LiveId" clId="{E636437F-B4F0-4B8E-A969-7E087CE70EC8}" dt="2022-06-10T13:49:19.361" v="650" actId="14100"/>
          <ac:cxnSpMkLst>
            <pc:docMk/>
            <pc:sldMk cId="2832594909" sldId="390"/>
            <ac:cxnSpMk id="26" creationId="{0215E5DC-E7F9-8B59-C5A9-2AFC867EB06C}"/>
          </ac:cxnSpMkLst>
        </pc:cxnChg>
        <pc:cxnChg chg="add mod">
          <ac:chgData name="Jenn Anne" userId="2e42e5b19939340a" providerId="LiveId" clId="{E636437F-B4F0-4B8E-A969-7E087CE70EC8}" dt="2022-06-10T13:49:36.330" v="652" actId="1076"/>
          <ac:cxnSpMkLst>
            <pc:docMk/>
            <pc:sldMk cId="2832594909" sldId="390"/>
            <ac:cxnSpMk id="27" creationId="{33F28FF5-A761-736A-8374-69B464ADCD11}"/>
          </ac:cxnSpMkLst>
        </pc:cxnChg>
        <pc:cxnChg chg="add mod">
          <ac:chgData name="Jenn Anne" userId="2e42e5b19939340a" providerId="LiveId" clId="{E636437F-B4F0-4B8E-A969-7E087CE70EC8}" dt="2022-06-10T13:49:41.836" v="654" actId="1076"/>
          <ac:cxnSpMkLst>
            <pc:docMk/>
            <pc:sldMk cId="2832594909" sldId="390"/>
            <ac:cxnSpMk id="28" creationId="{9351C87F-1E01-4417-FFB2-6C4DDF323FF3}"/>
          </ac:cxnSpMkLst>
        </pc:cxnChg>
        <pc:cxnChg chg="add mod">
          <ac:chgData name="Jenn Anne" userId="2e42e5b19939340a" providerId="LiveId" clId="{E636437F-B4F0-4B8E-A969-7E087CE70EC8}" dt="2022-06-10T13:49:47.254" v="656" actId="1076"/>
          <ac:cxnSpMkLst>
            <pc:docMk/>
            <pc:sldMk cId="2832594909" sldId="390"/>
            <ac:cxnSpMk id="29" creationId="{2CE07EEE-48E9-DEC6-2037-E4A5B814F4A5}"/>
          </ac:cxnSpMkLst>
        </pc:cxnChg>
        <pc:cxnChg chg="add mod">
          <ac:chgData name="Jenn Anne" userId="2e42e5b19939340a" providerId="LiveId" clId="{E636437F-B4F0-4B8E-A969-7E087CE70EC8}" dt="2022-06-10T13:49:53.218" v="658" actId="1076"/>
          <ac:cxnSpMkLst>
            <pc:docMk/>
            <pc:sldMk cId="2832594909" sldId="390"/>
            <ac:cxnSpMk id="30" creationId="{23D71A1A-1471-F969-F4CC-5C057D6F6077}"/>
          </ac:cxnSpMkLst>
        </pc:cxnChg>
        <pc:cxnChg chg="add mod">
          <ac:chgData name="Jenn Anne" userId="2e42e5b19939340a" providerId="LiveId" clId="{E636437F-B4F0-4B8E-A969-7E087CE70EC8}" dt="2022-06-10T13:51:12.893" v="660" actId="1076"/>
          <ac:cxnSpMkLst>
            <pc:docMk/>
            <pc:sldMk cId="2832594909" sldId="390"/>
            <ac:cxnSpMk id="31" creationId="{2D7047FD-AE8D-A52D-8E2E-F0994C3DE703}"/>
          </ac:cxnSpMkLst>
        </pc:cxnChg>
        <pc:cxnChg chg="add mod">
          <ac:chgData name="Jenn Anne" userId="2e42e5b19939340a" providerId="LiveId" clId="{E636437F-B4F0-4B8E-A969-7E087CE70EC8}" dt="2022-06-10T13:51:25.527" v="662" actId="1076"/>
          <ac:cxnSpMkLst>
            <pc:docMk/>
            <pc:sldMk cId="2832594909" sldId="390"/>
            <ac:cxnSpMk id="32" creationId="{132A9AF8-F52C-8614-DFD3-8D63B4978735}"/>
          </ac:cxnSpMkLst>
        </pc:cxnChg>
        <pc:cxnChg chg="add mod">
          <ac:chgData name="Jenn Anne" userId="2e42e5b19939340a" providerId="LiveId" clId="{E636437F-B4F0-4B8E-A969-7E087CE70EC8}" dt="2022-06-10T13:51:29.685" v="664" actId="1076"/>
          <ac:cxnSpMkLst>
            <pc:docMk/>
            <pc:sldMk cId="2832594909" sldId="390"/>
            <ac:cxnSpMk id="33" creationId="{13434066-EF6A-78B6-F2C8-C65ADB024008}"/>
          </ac:cxnSpMkLst>
        </pc:cxnChg>
        <pc:cxnChg chg="add mod">
          <ac:chgData name="Jenn Anne" userId="2e42e5b19939340a" providerId="LiveId" clId="{E636437F-B4F0-4B8E-A969-7E087CE70EC8}" dt="2022-06-10T13:51:35.020" v="666" actId="1076"/>
          <ac:cxnSpMkLst>
            <pc:docMk/>
            <pc:sldMk cId="2832594909" sldId="390"/>
            <ac:cxnSpMk id="34" creationId="{21E11385-5AE1-EF45-6488-55C59176D23B}"/>
          </ac:cxnSpMkLst>
        </pc:cxnChg>
        <pc:cxnChg chg="add mod">
          <ac:chgData name="Jenn Anne" userId="2e42e5b19939340a" providerId="LiveId" clId="{E636437F-B4F0-4B8E-A969-7E087CE70EC8}" dt="2022-06-10T13:51:38.513" v="668" actId="1076"/>
          <ac:cxnSpMkLst>
            <pc:docMk/>
            <pc:sldMk cId="2832594909" sldId="390"/>
            <ac:cxnSpMk id="35" creationId="{27DDE9D9-C370-DEE3-B698-384B89AA3AE0}"/>
          </ac:cxnSpMkLst>
        </pc:cxnChg>
        <pc:cxnChg chg="add mod">
          <ac:chgData name="Jenn Anne" userId="2e42e5b19939340a" providerId="LiveId" clId="{E636437F-B4F0-4B8E-A969-7E087CE70EC8}" dt="2022-06-10T13:51:42.535" v="670" actId="1076"/>
          <ac:cxnSpMkLst>
            <pc:docMk/>
            <pc:sldMk cId="2832594909" sldId="390"/>
            <ac:cxnSpMk id="36" creationId="{E8E4792F-43E3-23DC-8495-9AF438E32C61}"/>
          </ac:cxnSpMkLst>
        </pc:cxnChg>
        <pc:cxnChg chg="add mod">
          <ac:chgData name="Jenn Anne" userId="2e42e5b19939340a" providerId="LiveId" clId="{E636437F-B4F0-4B8E-A969-7E087CE70EC8}" dt="2022-06-10T13:51:45.918" v="672" actId="1076"/>
          <ac:cxnSpMkLst>
            <pc:docMk/>
            <pc:sldMk cId="2832594909" sldId="390"/>
            <ac:cxnSpMk id="37" creationId="{D8A5C58C-77EE-0EFE-CB85-282BA903CEB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0" creationId="{BA78B14B-E7A4-A096-4972-433FEE1BA79A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1" creationId="{1E8D117B-D0A7-0390-9821-39FE693362EF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2" creationId="{06217302-4610-14B9-F18B-7B3CCBDBF1C4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3" creationId="{356F298D-4392-A3A9-2EF0-AFE2D48AEF0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4" creationId="{36AA41A8-582A-675D-8AA5-0C350688ED33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5" creationId="{C3B43007-1537-443A-798D-C75DD43AF813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6" creationId="{2B2BF3A7-8444-02B4-8735-AEB061AB7F5B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7" creationId="{787026E7-A032-7C8A-6A38-5CF62EE61856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8" creationId="{E8E88110-719D-97B5-62BF-87B2603CC098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9" creationId="{6F914A5D-7C97-16FB-196B-B62D8430332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60" creationId="{DC4BC947-ACE9-9BDF-5B41-0F112ED73A24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61" creationId="{093D3C2F-4BFC-8C91-DA2A-1DF1156C3C4B}"/>
          </ac:cxnSpMkLst>
        </pc:cxnChg>
      </pc:sldChg>
      <pc:sldChg chg="addSp delSp modSp add mod">
        <pc:chgData name="Jenn Anne" userId="2e42e5b19939340a" providerId="LiveId" clId="{E636437F-B4F0-4B8E-A969-7E087CE70EC8}" dt="2022-06-10T14:00:59.012" v="753" actId="207"/>
        <pc:sldMkLst>
          <pc:docMk/>
          <pc:sldMk cId="1732253838" sldId="391"/>
        </pc:sldMkLst>
        <pc:spChg chg="mod">
          <ac:chgData name="Jenn Anne" userId="2e42e5b19939340a" providerId="LiveId" clId="{E636437F-B4F0-4B8E-A969-7E087CE70EC8}" dt="2022-06-10T13:18:48.672" v="93" actId="20577"/>
          <ac:spMkLst>
            <pc:docMk/>
            <pc:sldMk cId="1732253838" sldId="391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3:52:20.248" v="675" actId="478"/>
          <ac:spMkLst>
            <pc:docMk/>
            <pc:sldMk cId="1732253838" sldId="391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3:59:09.253" v="724" actId="255"/>
          <ac:spMkLst>
            <pc:docMk/>
            <pc:sldMk cId="1732253838" sldId="391"/>
            <ac:spMk id="4" creationId="{22D5F309-0B63-B4DD-8AF6-C1F9D714C705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9" creationId="{7E18440B-006D-164A-10A6-68C07B2702F3}"/>
          </ac:spMkLst>
        </pc:spChg>
        <pc:spChg chg="add del mod">
          <ac:chgData name="Jenn Anne" userId="2e42e5b19939340a" providerId="LiveId" clId="{E636437F-B4F0-4B8E-A969-7E087CE70EC8}" dt="2022-06-10T13:54:23.302" v="684" actId="478"/>
          <ac:spMkLst>
            <pc:docMk/>
            <pc:sldMk cId="1732253838" sldId="391"/>
            <ac:spMk id="10" creationId="{4E251DBC-17E6-26CC-4E24-50490016A398}"/>
          </ac:spMkLst>
        </pc:spChg>
        <pc:spChg chg="add del mod">
          <ac:chgData name="Jenn Anne" userId="2e42e5b19939340a" providerId="LiveId" clId="{E636437F-B4F0-4B8E-A969-7E087CE70EC8}" dt="2022-06-10T13:54:21.243" v="683" actId="478"/>
          <ac:spMkLst>
            <pc:docMk/>
            <pc:sldMk cId="1732253838" sldId="391"/>
            <ac:spMk id="11" creationId="{9E777AB7-37CD-F4C8-1CAD-1210DC2C4A42}"/>
          </ac:spMkLst>
        </pc:spChg>
        <pc:spChg chg="add mod">
          <ac:chgData name="Jenn Anne" userId="2e42e5b19939340a" providerId="LiveId" clId="{E636437F-B4F0-4B8E-A969-7E087CE70EC8}" dt="2022-06-10T14:00:31.526" v="750" actId="207"/>
          <ac:spMkLst>
            <pc:docMk/>
            <pc:sldMk cId="1732253838" sldId="391"/>
            <ac:spMk id="12" creationId="{89832890-7B8A-7706-8C13-5DC827347E2C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13" creationId="{389CFDA1-EAEB-4A92-E85C-6EBC8FF12F03}"/>
          </ac:spMkLst>
        </pc:spChg>
        <pc:spChg chg="add del mod">
          <ac:chgData name="Jenn Anne" userId="2e42e5b19939340a" providerId="LiveId" clId="{E636437F-B4F0-4B8E-A969-7E087CE70EC8}" dt="2022-06-10T13:55:59.530" v="695" actId="478"/>
          <ac:spMkLst>
            <pc:docMk/>
            <pc:sldMk cId="1732253838" sldId="391"/>
            <ac:spMk id="14" creationId="{8334FD69-DD4B-3533-FE8E-583D9C78E41E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5" creationId="{DB14A237-1785-8425-EC3A-C822172624D5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6" creationId="{065B5CE2-FDE3-288A-6374-EF0F307AB9FF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7" creationId="{A086AA8D-E17D-61E8-6A20-FAE4FC282D4D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8" creationId="{606DAC82-D52A-E566-5DF2-ABB571A73506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9" creationId="{267F84B9-5E88-3B72-928F-EFF7569CCED6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21" creationId="{005947FC-90BD-6A71-67CE-B72A55651288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2" creationId="{695FE76E-F50A-6F97-1E61-D73B00528FBD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3" creationId="{DCA79423-C11F-DFA5-6891-6BD7E90574B2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4" creationId="{739E9C19-7BDA-3254-2CA1-A9AA66D9A16F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5" creationId="{DF8D5217-5B66-B71D-EBF2-70D606844520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6" creationId="{C2D5AD89-1F69-E123-7FB7-459793748554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7" creationId="{54B14D52-7251-3F63-4B23-667D70FCC47A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28" creationId="{BD3DCB6E-0DF2-B022-7950-2278C0651BC7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29" creationId="{EBAB6B20-9AE2-0233-235C-C02230738239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0" creationId="{0346B7A2-F83B-9DDE-F6EC-2B78AFF5E664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1" creationId="{FC09F2AC-30A5-375B-1115-16FA03FD3C92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2" creationId="{8B827054-4174-FE1A-77A2-436849BA18C8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3" creationId="{66AAAA9A-4E7C-A69A-C9EE-DD7A6CC6938B}"/>
          </ac:spMkLst>
        </pc:spChg>
        <pc:spChg chg="add mod">
          <ac:chgData name="Jenn Anne" userId="2e42e5b19939340a" providerId="LiveId" clId="{E636437F-B4F0-4B8E-A969-7E087CE70EC8}" dt="2022-06-10T13:59:36.742" v="735" actId="20577"/>
          <ac:spMkLst>
            <pc:docMk/>
            <pc:sldMk cId="1732253838" sldId="391"/>
            <ac:spMk id="34" creationId="{7C4932C7-8905-F61B-D768-62A7531113DC}"/>
          </ac:spMkLst>
        </pc:spChg>
        <pc:spChg chg="add mod">
          <ac:chgData name="Jenn Anne" userId="2e42e5b19939340a" providerId="LiveId" clId="{E636437F-B4F0-4B8E-A969-7E087CE70EC8}" dt="2022-06-10T13:59:40.195" v="741" actId="20577"/>
          <ac:spMkLst>
            <pc:docMk/>
            <pc:sldMk cId="1732253838" sldId="391"/>
            <ac:spMk id="35" creationId="{FFE07FFF-3E7B-0E73-DD3C-770122D4A418}"/>
          </ac:spMkLst>
        </pc:spChg>
      </pc:sldChg>
      <pc:sldChg chg="addSp delSp modSp add mod">
        <pc:chgData name="Jenn Anne" userId="2e42e5b19939340a" providerId="LiveId" clId="{E636437F-B4F0-4B8E-A969-7E087CE70EC8}" dt="2022-06-10T14:27:16.665" v="1045" actId="14100"/>
        <pc:sldMkLst>
          <pc:docMk/>
          <pc:sldMk cId="47108639" sldId="392"/>
        </pc:sldMkLst>
        <pc:spChg chg="mod">
          <ac:chgData name="Jenn Anne" userId="2e42e5b19939340a" providerId="LiveId" clId="{E636437F-B4F0-4B8E-A969-7E087CE70EC8}" dt="2022-06-10T13:18:58.796" v="109" actId="20577"/>
          <ac:spMkLst>
            <pc:docMk/>
            <pc:sldMk cId="47108639" sldId="392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01:14.392" v="754" actId="478"/>
          <ac:spMkLst>
            <pc:docMk/>
            <pc:sldMk cId="47108639" sldId="392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4:13:14.309" v="769" actId="1076"/>
          <ac:spMkLst>
            <pc:docMk/>
            <pc:sldMk cId="47108639" sldId="392"/>
            <ac:spMk id="4" creationId="{389C8442-42FD-2877-C788-8996767E16C8}"/>
          </ac:spMkLst>
        </pc:spChg>
        <pc:spChg chg="add mod">
          <ac:chgData name="Jenn Anne" userId="2e42e5b19939340a" providerId="LiveId" clId="{E636437F-B4F0-4B8E-A969-7E087CE70EC8}" dt="2022-06-10T14:19:07.053" v="916" actId="1076"/>
          <ac:spMkLst>
            <pc:docMk/>
            <pc:sldMk cId="47108639" sldId="392"/>
            <ac:spMk id="9" creationId="{2835CBEB-4812-75FE-5186-3C13D007BA48}"/>
          </ac:spMkLst>
        </pc:spChg>
        <pc:spChg chg="add mod">
          <ac:chgData name="Jenn Anne" userId="2e42e5b19939340a" providerId="LiveId" clId="{E636437F-B4F0-4B8E-A969-7E087CE70EC8}" dt="2022-06-10T14:25:33.587" v="1029" actId="1076"/>
          <ac:spMkLst>
            <pc:docMk/>
            <pc:sldMk cId="47108639" sldId="392"/>
            <ac:spMk id="10" creationId="{BE5AF3A4-F620-4FC0-EB24-49AD79B4B4B8}"/>
          </ac:spMkLst>
        </pc:spChg>
        <pc:spChg chg="add mod">
          <ac:chgData name="Jenn Anne" userId="2e42e5b19939340a" providerId="LiveId" clId="{E636437F-B4F0-4B8E-A969-7E087CE70EC8}" dt="2022-06-10T14:25:22.082" v="1026" actId="14100"/>
          <ac:spMkLst>
            <pc:docMk/>
            <pc:sldMk cId="47108639" sldId="392"/>
            <ac:spMk id="11" creationId="{90FAFA05-C0E6-25DC-CF8E-1E3F329BFD2F}"/>
          </ac:spMkLst>
        </pc:spChg>
        <pc:spChg chg="add mod">
          <ac:chgData name="Jenn Anne" userId="2e42e5b19939340a" providerId="LiveId" clId="{E636437F-B4F0-4B8E-A969-7E087CE70EC8}" dt="2022-06-10T14:15:15.537" v="840" actId="1076"/>
          <ac:spMkLst>
            <pc:docMk/>
            <pc:sldMk cId="47108639" sldId="392"/>
            <ac:spMk id="12" creationId="{ED95846C-A7F8-9E1D-BB8B-7BBBEDA7E54C}"/>
          </ac:spMkLst>
        </pc:spChg>
        <pc:spChg chg="add mod">
          <ac:chgData name="Jenn Anne" userId="2e42e5b19939340a" providerId="LiveId" clId="{E636437F-B4F0-4B8E-A969-7E087CE70EC8}" dt="2022-06-10T14:15:08.552" v="839" actId="1076"/>
          <ac:spMkLst>
            <pc:docMk/>
            <pc:sldMk cId="47108639" sldId="392"/>
            <ac:spMk id="13" creationId="{67EBE4B6-2647-D956-021D-6ACC12BE9EE8}"/>
          </ac:spMkLst>
        </pc:spChg>
        <pc:spChg chg="add mod">
          <ac:chgData name="Jenn Anne" userId="2e42e5b19939340a" providerId="LiveId" clId="{E636437F-B4F0-4B8E-A969-7E087CE70EC8}" dt="2022-06-10T14:25:50.789" v="1031" actId="14100"/>
          <ac:spMkLst>
            <pc:docMk/>
            <pc:sldMk cId="47108639" sldId="392"/>
            <ac:spMk id="14" creationId="{A4B3EBFD-C447-F55E-806E-564C6016E041}"/>
          </ac:spMkLst>
        </pc:spChg>
        <pc:spChg chg="add mod">
          <ac:chgData name="Jenn Anne" userId="2e42e5b19939340a" providerId="LiveId" clId="{E636437F-B4F0-4B8E-A969-7E087CE70EC8}" dt="2022-06-10T14:25:46.034" v="1030" actId="14100"/>
          <ac:spMkLst>
            <pc:docMk/>
            <pc:sldMk cId="47108639" sldId="392"/>
            <ac:spMk id="15" creationId="{2B3E0B89-4909-3E3D-DAAE-EBD7864BFA2B}"/>
          </ac:spMkLst>
        </pc:spChg>
        <pc:spChg chg="add mod">
          <ac:chgData name="Jenn Anne" userId="2e42e5b19939340a" providerId="LiveId" clId="{E636437F-B4F0-4B8E-A969-7E087CE70EC8}" dt="2022-06-10T14:15:32.483" v="864" actId="1076"/>
          <ac:spMkLst>
            <pc:docMk/>
            <pc:sldMk cId="47108639" sldId="392"/>
            <ac:spMk id="16" creationId="{6B762D8C-FE11-3F97-9CE6-0E822BDE7B31}"/>
          </ac:spMkLst>
        </pc:spChg>
        <pc:spChg chg="add mod">
          <ac:chgData name="Jenn Anne" userId="2e42e5b19939340a" providerId="LiveId" clId="{E636437F-B4F0-4B8E-A969-7E087CE70EC8}" dt="2022-06-10T14:15:51.557" v="885" actId="1076"/>
          <ac:spMkLst>
            <pc:docMk/>
            <pc:sldMk cId="47108639" sldId="392"/>
            <ac:spMk id="17" creationId="{533FF924-3DD3-3225-FCF2-AEAD8CBE6748}"/>
          </ac:spMkLst>
        </pc:spChg>
        <pc:spChg chg="add mod">
          <ac:chgData name="Jenn Anne" userId="2e42e5b19939340a" providerId="LiveId" clId="{E636437F-B4F0-4B8E-A969-7E087CE70EC8}" dt="2022-06-10T14:25:55.698" v="1032" actId="14100"/>
          <ac:spMkLst>
            <pc:docMk/>
            <pc:sldMk cId="47108639" sldId="392"/>
            <ac:spMk id="18" creationId="{D790AF3F-A51F-6618-B2DE-17B51ABBFFF9}"/>
          </ac:spMkLst>
        </pc:spChg>
        <pc:spChg chg="add mod">
          <ac:chgData name="Jenn Anne" userId="2e42e5b19939340a" providerId="LiveId" clId="{E636437F-B4F0-4B8E-A969-7E087CE70EC8}" dt="2022-06-10T14:26:00.446" v="1033" actId="14100"/>
          <ac:spMkLst>
            <pc:docMk/>
            <pc:sldMk cId="47108639" sldId="392"/>
            <ac:spMk id="19" creationId="{84FE7C1D-86C0-F6C3-4678-01C080CFBF89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1" creationId="{D525694C-0878-8867-0B37-D95E3D16D1A9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2" creationId="{EB02C672-FCAC-1964-8DA0-FEBA2B35F36E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3" creationId="{24B58B94-8355-98CF-F9B9-B42D9318140D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4" creationId="{7127F4CC-6063-BB3D-3A3C-CA820DE7BE04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29" creationId="{56EC7CD5-2D4B-0950-6CC1-0B9ED05F2A10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0" creationId="{D7A9F73D-FE98-E138-F2A9-2132E887D3DD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1" creationId="{E1651A4B-FDF8-A2B0-4672-CF6E6EB86EC0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2" creationId="{C71FD4A9-49A3-F02E-7FF4-5B8C8F948C89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7" creationId="{E1BFED3A-2B7E-4B71-37E0-48996A04B331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8" creationId="{9AF198FD-F0D0-293D-C3B6-9B7BD0144F62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9" creationId="{DC4AA8F7-AB8C-B5D1-2F66-042B2540E119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40" creationId="{09459B6D-D1F6-6765-43D5-7A1C2BA55E4A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5" creationId="{CE79E615-6EA0-ED90-2684-9598FD9F630E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6" creationId="{F2046A06-081C-2AD2-2C84-1CF32E1FF00F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7" creationId="{24D46DCE-2CEC-433C-CBE4-0543F6DC7FB1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8" creationId="{1CCE053F-2847-B430-27ED-08DD93D94A65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9" creationId="{A4CCDC2D-7CFB-FE0A-556F-D7CACC925285}"/>
          </ac:spMkLst>
        </pc:spChg>
        <pc:spChg chg="add mod">
          <ac:chgData name="Jenn Anne" userId="2e42e5b19939340a" providerId="LiveId" clId="{E636437F-B4F0-4B8E-A969-7E087CE70EC8}" dt="2022-06-10T14:26:04.267" v="1034" actId="14100"/>
          <ac:spMkLst>
            <pc:docMk/>
            <pc:sldMk cId="47108639" sldId="392"/>
            <ac:spMk id="55" creationId="{A8E1B237-8AF9-7F9A-80F4-E108E4920D2D}"/>
          </ac:spMkLst>
        </pc:spChg>
        <pc:spChg chg="add mod">
          <ac:chgData name="Jenn Anne" userId="2e42e5b19939340a" providerId="LiveId" clId="{E636437F-B4F0-4B8E-A969-7E087CE70EC8}" dt="2022-06-10T14:26:19.321" v="1038" actId="14100"/>
          <ac:spMkLst>
            <pc:docMk/>
            <pc:sldMk cId="47108639" sldId="392"/>
            <ac:spMk id="56" creationId="{2877EEB2-ACDB-C461-D1CD-B514BD895137}"/>
          </ac:spMkLst>
        </pc:spChg>
        <pc:spChg chg="add mod">
          <ac:chgData name="Jenn Anne" userId="2e42e5b19939340a" providerId="LiveId" clId="{E636437F-B4F0-4B8E-A969-7E087CE70EC8}" dt="2022-06-10T14:26:07.780" v="1035" actId="14100"/>
          <ac:spMkLst>
            <pc:docMk/>
            <pc:sldMk cId="47108639" sldId="392"/>
            <ac:spMk id="57" creationId="{7782FDD8-7C21-7505-88F2-BCEEB244A6FB}"/>
          </ac:spMkLst>
        </pc:spChg>
        <pc:spChg chg="add mod">
          <ac:chgData name="Jenn Anne" userId="2e42e5b19939340a" providerId="LiveId" clId="{E636437F-B4F0-4B8E-A969-7E087CE70EC8}" dt="2022-06-10T14:26:14.108" v="1037" actId="14100"/>
          <ac:spMkLst>
            <pc:docMk/>
            <pc:sldMk cId="47108639" sldId="392"/>
            <ac:spMk id="58" creationId="{FECD16C9-3F54-1AD8-058A-03CD78C8AC92}"/>
          </ac:spMkLst>
        </pc:spChg>
        <pc:spChg chg="add mod">
          <ac:chgData name="Jenn Anne" userId="2e42e5b19939340a" providerId="LiveId" clId="{E636437F-B4F0-4B8E-A969-7E087CE70EC8}" dt="2022-06-10T14:26:10.965" v="1036" actId="14100"/>
          <ac:spMkLst>
            <pc:docMk/>
            <pc:sldMk cId="47108639" sldId="392"/>
            <ac:spMk id="59" creationId="{F3923C3E-ED94-979B-6924-2B93FBD18B82}"/>
          </ac:spMkLst>
        </pc:sp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5" creationId="{F3F42F38-DFE3-2CE0-075F-B16D96097DFF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6" creationId="{7F10D39A-AC53-2F97-A52F-A1C09D09AE21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7" creationId="{145D7D15-91E3-7B5D-7B2F-190AEAA68EF7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8" creationId="{6B356B36-2059-1B6D-D908-7263317FD872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3" creationId="{85821FEB-4DCB-FCD9-3DA3-3B4FFF04DE6B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4" creationId="{5711DEFD-B18D-F336-6E99-0E4B67FDEB20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5" creationId="{EA220886-845A-3C08-C63F-FAC5126D09D4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6" creationId="{A1D07148-CB59-D9E4-96EB-D6A3CAECA908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1" creationId="{E4ABE07B-F595-35CE-08EE-B5455563DFEA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2" creationId="{BFD53028-E9EF-96D2-DBDB-BFF29E8CC3DC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3" creationId="{E9971DD9-7285-84AE-15B3-D3D4AC7EB7A1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4" creationId="{00E4BBAF-0B5E-90E3-A91A-D9E1A4F82347}"/>
          </ac:cxnSpMkLst>
        </pc:cxnChg>
        <pc:cxnChg chg="add mod">
          <ac:chgData name="Jenn Anne" userId="2e42e5b19939340a" providerId="LiveId" clId="{E636437F-B4F0-4B8E-A969-7E087CE70EC8}" dt="2022-06-10T14:26:44.866" v="1040" actId="14100"/>
          <ac:cxnSpMkLst>
            <pc:docMk/>
            <pc:sldMk cId="47108639" sldId="392"/>
            <ac:cxnSpMk id="50" creationId="{9549B84A-055B-F905-EE59-30E2059BE768}"/>
          </ac:cxnSpMkLst>
        </pc:cxnChg>
        <pc:cxnChg chg="add mod">
          <ac:chgData name="Jenn Anne" userId="2e42e5b19939340a" providerId="LiveId" clId="{E636437F-B4F0-4B8E-A969-7E087CE70EC8}" dt="2022-06-10T14:26:49.915" v="1041" actId="14100"/>
          <ac:cxnSpMkLst>
            <pc:docMk/>
            <pc:sldMk cId="47108639" sldId="392"/>
            <ac:cxnSpMk id="51" creationId="{A7A435FF-E8C2-4F6A-2888-ED2447BA8AD5}"/>
          </ac:cxnSpMkLst>
        </pc:cxnChg>
        <pc:cxnChg chg="add mod">
          <ac:chgData name="Jenn Anne" userId="2e42e5b19939340a" providerId="LiveId" clId="{E636437F-B4F0-4B8E-A969-7E087CE70EC8}" dt="2022-06-10T14:27:06.270" v="1043" actId="14100"/>
          <ac:cxnSpMkLst>
            <pc:docMk/>
            <pc:sldMk cId="47108639" sldId="392"/>
            <ac:cxnSpMk id="52" creationId="{27B35A99-EB3D-61CD-B77B-151D0C5820B4}"/>
          </ac:cxnSpMkLst>
        </pc:cxnChg>
        <pc:cxnChg chg="add mod">
          <ac:chgData name="Jenn Anne" userId="2e42e5b19939340a" providerId="LiveId" clId="{E636437F-B4F0-4B8E-A969-7E087CE70EC8}" dt="2022-06-10T14:27:10.992" v="1044" actId="14100"/>
          <ac:cxnSpMkLst>
            <pc:docMk/>
            <pc:sldMk cId="47108639" sldId="392"/>
            <ac:cxnSpMk id="53" creationId="{B7966A25-32A1-522E-D186-B4FABF77EEB4}"/>
          </ac:cxnSpMkLst>
        </pc:cxnChg>
        <pc:cxnChg chg="add mod">
          <ac:chgData name="Jenn Anne" userId="2e42e5b19939340a" providerId="LiveId" clId="{E636437F-B4F0-4B8E-A969-7E087CE70EC8}" dt="2022-06-10T14:27:16.665" v="1045" actId="14100"/>
          <ac:cxnSpMkLst>
            <pc:docMk/>
            <pc:sldMk cId="47108639" sldId="392"/>
            <ac:cxnSpMk id="54" creationId="{06513887-BC4C-51F7-612C-07DEC1B35BE6}"/>
          </ac:cxnSpMkLst>
        </pc:cxnChg>
      </pc:sldChg>
      <pc:sldChg chg="addSp delSp modSp add mod">
        <pc:chgData name="Jenn Anne" userId="2e42e5b19939340a" providerId="LiveId" clId="{E636437F-B4F0-4B8E-A969-7E087CE70EC8}" dt="2022-06-10T14:50:35.396" v="1267" actId="1076"/>
        <pc:sldMkLst>
          <pc:docMk/>
          <pc:sldMk cId="2487994923" sldId="393"/>
        </pc:sldMkLst>
        <pc:spChg chg="mod">
          <ac:chgData name="Jenn Anne" userId="2e42e5b19939340a" providerId="LiveId" clId="{E636437F-B4F0-4B8E-A969-7E087CE70EC8}" dt="2022-06-10T13:19:16.268" v="122" actId="20577"/>
          <ac:spMkLst>
            <pc:docMk/>
            <pc:sldMk cId="2487994923" sldId="393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38:05.910" v="1087" actId="478"/>
          <ac:spMkLst>
            <pc:docMk/>
            <pc:sldMk cId="2487994923" sldId="393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4:43:38.300" v="1159" actId="255"/>
          <ac:spMkLst>
            <pc:docMk/>
            <pc:sldMk cId="2487994923" sldId="393"/>
            <ac:spMk id="4" creationId="{91F69E16-1A63-28AC-1EE0-7AF43C09E99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9" creationId="{EAB45C09-D768-25D1-6A40-9D154AEC676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0" creationId="{8C33D4C4-23A0-5ECB-E6A4-A878308663CB}"/>
          </ac:spMkLst>
        </pc:spChg>
        <pc:spChg chg="add mod">
          <ac:chgData name="Jenn Anne" userId="2e42e5b19939340a" providerId="LiveId" clId="{E636437F-B4F0-4B8E-A969-7E087CE70EC8}" dt="2022-06-10T14:40:01.357" v="1119" actId="207"/>
          <ac:spMkLst>
            <pc:docMk/>
            <pc:sldMk cId="2487994923" sldId="393"/>
            <ac:spMk id="11" creationId="{B46A1336-588C-6E8F-E60A-9F6AFAE7DE75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2" creationId="{9A56E2E8-7A4E-DB2D-812D-B8C933113A4C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3" creationId="{32B90FAB-20E5-5ADA-8319-432FD82C8383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4" creationId="{9447A277-B94F-9323-3023-E307C2FFCFE4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5" creationId="{41873BA7-1859-988C-969C-C663F1854127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6" creationId="{4E4E927C-8F59-D4A6-507F-9D5187DBF8E5}"/>
          </ac:spMkLst>
        </pc:spChg>
        <pc:spChg chg="add mod">
          <ac:chgData name="Jenn Anne" userId="2e42e5b19939340a" providerId="LiveId" clId="{E636437F-B4F0-4B8E-A969-7E087CE70EC8}" dt="2022-06-10T14:38:58.056" v="1107" actId="20577"/>
          <ac:spMkLst>
            <pc:docMk/>
            <pc:sldMk cId="2487994923" sldId="393"/>
            <ac:spMk id="17" creationId="{70239CB2-0E90-135C-499E-3F1B6AE5FB71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8" creationId="{0929F966-37F4-20FC-1ECB-F70C007A2F80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9" creationId="{8F765749-74B0-F765-D625-66A1D116886A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1" creationId="{00EACAF8-3B8A-67C5-1DA4-2E2F25A5ABD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2" creationId="{828C14D6-E5C5-B93F-EE8D-C7F1AE5E8137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3" creationId="{B2A4BD0A-D2E2-08A6-EB5F-CA6C0F66531C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4" creationId="{468BA7BC-702D-8CF1-A547-675DF6C73F4D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5" creationId="{844BE4A4-3A73-B818-0636-6EE027709EBA}"/>
          </ac:spMkLst>
        </pc:spChg>
        <pc:spChg chg="add mod">
          <ac:chgData name="Jenn Anne" userId="2e42e5b19939340a" providerId="LiveId" clId="{E636437F-B4F0-4B8E-A969-7E087CE70EC8}" dt="2022-06-10T14:40:13.062" v="1122" actId="207"/>
          <ac:spMkLst>
            <pc:docMk/>
            <pc:sldMk cId="2487994923" sldId="393"/>
            <ac:spMk id="26" creationId="{A0A09A97-AB75-D305-8C44-62FBCD7AFBFA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27" creationId="{4FD9EA0D-9567-3B90-237A-CD3E1A722D67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28" creationId="{556C8FD0-4A85-E43E-D81E-0596C276A5DE}"/>
          </ac:spMkLst>
        </pc:spChg>
        <pc:spChg chg="add mod">
          <ac:chgData name="Jenn Anne" userId="2e42e5b19939340a" providerId="LiveId" clId="{E636437F-B4F0-4B8E-A969-7E087CE70EC8}" dt="2022-06-10T14:47:00.219" v="1232" actId="207"/>
          <ac:spMkLst>
            <pc:docMk/>
            <pc:sldMk cId="2487994923" sldId="393"/>
            <ac:spMk id="29" creationId="{4DCE217E-9054-8751-A856-7D48D2BA164F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0" creationId="{CE107267-64B5-63F0-6B6F-C4F18CC2E279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1" creationId="{2221074C-BC49-1959-5F66-7FE4BBB3031E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2" creationId="{0B30A267-00E8-45A8-44FB-1D02B543F10C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3" creationId="{E8E4A471-62BE-1071-539E-7158AA7B3A2E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4" creationId="{B51826C0-401C-C0C3-2A3F-078B420176EF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5" creationId="{0F8589C0-3963-F1F6-A9FD-EC46E792728A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6" creationId="{0EC8E134-1CA4-B908-6305-FEA6852B464C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7" creationId="{9EF35D53-52E7-9ABD-4E0D-5936A0E0C9A6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8" creationId="{04ABF0D1-6934-E296-EC12-1D2E2F654899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9" creationId="{9AEB5D0A-124D-CFB2-5E4B-C2CA03E6BA0C}"/>
          </ac:spMkLst>
        </pc:spChg>
        <pc:spChg chg="add mod">
          <ac:chgData name="Jenn Anne" userId="2e42e5b19939340a" providerId="LiveId" clId="{E636437F-B4F0-4B8E-A969-7E087CE70EC8}" dt="2022-06-10T14:42:30.887" v="1142" actId="12788"/>
          <ac:spMkLst>
            <pc:docMk/>
            <pc:sldMk cId="2487994923" sldId="393"/>
            <ac:spMk id="40" creationId="{63570B40-675C-4B94-2A05-00CF9C557DB7}"/>
          </ac:spMkLst>
        </pc:spChg>
        <pc:spChg chg="add mod">
          <ac:chgData name="Jenn Anne" userId="2e42e5b19939340a" providerId="LiveId" clId="{E636437F-B4F0-4B8E-A969-7E087CE70EC8}" dt="2022-06-10T14:45:29.001" v="1222" actId="207"/>
          <ac:spMkLst>
            <pc:docMk/>
            <pc:sldMk cId="2487994923" sldId="393"/>
            <ac:spMk id="41" creationId="{24C2E207-4AA1-EC7B-5EC3-97552689F260}"/>
          </ac:spMkLst>
        </pc:spChg>
        <pc:spChg chg="add mod">
          <ac:chgData name="Jenn Anne" userId="2e42e5b19939340a" providerId="LiveId" clId="{E636437F-B4F0-4B8E-A969-7E087CE70EC8}" dt="2022-06-10T14:45:35.205" v="1223" actId="207"/>
          <ac:spMkLst>
            <pc:docMk/>
            <pc:sldMk cId="2487994923" sldId="393"/>
            <ac:spMk id="42" creationId="{11F4EE21-BEB3-2DEC-8FAF-33605CE26C4B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3" creationId="{C2B067F3-5D30-37EB-D224-69DCF6B01903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4" creationId="{4F3C8529-4957-B525-EDBF-A9DDAD54C5B0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5" creationId="{4492B746-8B60-7BB3-F662-25FB2D4F2AAC}"/>
          </ac:spMkLst>
        </pc:spChg>
        <pc:spChg chg="add mod">
          <ac:chgData name="Jenn Anne" userId="2e42e5b19939340a" providerId="LiveId" clId="{E636437F-B4F0-4B8E-A969-7E087CE70EC8}" dt="2022-06-10T14:46:04.830" v="1227" actId="207"/>
          <ac:spMkLst>
            <pc:docMk/>
            <pc:sldMk cId="2487994923" sldId="393"/>
            <ac:spMk id="46" creationId="{0FFA81D6-B1E9-46C5-E933-6E5D04E40FEF}"/>
          </ac:spMkLst>
        </pc:spChg>
        <pc:spChg chg="add mod">
          <ac:chgData name="Jenn Anne" userId="2e42e5b19939340a" providerId="LiveId" clId="{E636437F-B4F0-4B8E-A969-7E087CE70EC8}" dt="2022-06-10T14:46:12.626" v="1228" actId="207"/>
          <ac:spMkLst>
            <pc:docMk/>
            <pc:sldMk cId="2487994923" sldId="393"/>
            <ac:spMk id="47" creationId="{9F37D01E-6318-E694-4457-5E95F3E77024}"/>
          </ac:spMkLst>
        </pc:spChg>
        <pc:spChg chg="add mod">
          <ac:chgData name="Jenn Anne" userId="2e42e5b19939340a" providerId="LiveId" clId="{E636437F-B4F0-4B8E-A969-7E087CE70EC8}" dt="2022-06-10T14:46:19.562" v="1229" actId="207"/>
          <ac:spMkLst>
            <pc:docMk/>
            <pc:sldMk cId="2487994923" sldId="393"/>
            <ac:spMk id="48" creationId="{1036A52B-7353-047E-6809-D5D15B5F0F51}"/>
          </ac:spMkLst>
        </pc:spChg>
        <pc:spChg chg="add mod">
          <ac:chgData name="Jenn Anne" userId="2e42e5b19939340a" providerId="LiveId" clId="{E636437F-B4F0-4B8E-A969-7E087CE70EC8}" dt="2022-06-10T14:46:53.254" v="1231" actId="207"/>
          <ac:spMkLst>
            <pc:docMk/>
            <pc:sldMk cId="2487994923" sldId="393"/>
            <ac:spMk id="49" creationId="{989CF0BC-9CBD-96C2-1946-379D8D610ADE}"/>
          </ac:spMkLst>
        </pc:spChg>
        <pc:spChg chg="add mod">
          <ac:chgData name="Jenn Anne" userId="2e42e5b19939340a" providerId="LiveId" clId="{E636437F-B4F0-4B8E-A969-7E087CE70EC8}" dt="2022-06-10T14:43:06.917" v="1150" actId="1076"/>
          <ac:spMkLst>
            <pc:docMk/>
            <pc:sldMk cId="2487994923" sldId="393"/>
            <ac:spMk id="50" creationId="{70684159-E4C3-A137-F1C5-7C480C99A2DE}"/>
          </ac:spMkLst>
        </pc:spChg>
        <pc:spChg chg="add del mod">
          <ac:chgData name="Jenn Anne" userId="2e42e5b19939340a" providerId="LiveId" clId="{E636437F-B4F0-4B8E-A969-7E087CE70EC8}" dt="2022-06-10T14:44:47.721" v="1174" actId="478"/>
          <ac:spMkLst>
            <pc:docMk/>
            <pc:sldMk cId="2487994923" sldId="393"/>
            <ac:spMk id="51" creationId="{1027ED90-9435-6ECA-10E3-6FDAB3E046EC}"/>
          </ac:spMkLst>
        </pc:spChg>
        <pc:spChg chg="add mod">
          <ac:chgData name="Jenn Anne" userId="2e42e5b19939340a" providerId="LiveId" clId="{E636437F-B4F0-4B8E-A969-7E087CE70EC8}" dt="2022-06-10T14:44:55.936" v="1185" actId="20577"/>
          <ac:spMkLst>
            <pc:docMk/>
            <pc:sldMk cId="2487994923" sldId="393"/>
            <ac:spMk id="52" creationId="{62FC73B3-6558-7D31-F5D3-EF52674E5F15}"/>
          </ac:spMkLst>
        </pc:spChg>
        <pc:spChg chg="add mod">
          <ac:chgData name="Jenn Anne" userId="2e42e5b19939340a" providerId="LiveId" clId="{E636437F-B4F0-4B8E-A969-7E087CE70EC8}" dt="2022-06-10T14:44:58.967" v="1192" actId="20577"/>
          <ac:spMkLst>
            <pc:docMk/>
            <pc:sldMk cId="2487994923" sldId="393"/>
            <ac:spMk id="53" creationId="{24C4167D-0BA5-E2AF-2308-C943C4C8C3D5}"/>
          </ac:spMkLst>
        </pc:spChg>
        <pc:spChg chg="add mod">
          <ac:chgData name="Jenn Anne" userId="2e42e5b19939340a" providerId="LiveId" clId="{E636437F-B4F0-4B8E-A969-7E087CE70EC8}" dt="2022-06-10T14:45:05.686" v="1195" actId="20577"/>
          <ac:spMkLst>
            <pc:docMk/>
            <pc:sldMk cId="2487994923" sldId="393"/>
            <ac:spMk id="54" creationId="{0B6ACCA9-0996-83B5-B63D-52B85329F63E}"/>
          </ac:spMkLst>
        </pc:spChg>
        <pc:spChg chg="add mod">
          <ac:chgData name="Jenn Anne" userId="2e42e5b19939340a" providerId="LiveId" clId="{E636437F-B4F0-4B8E-A969-7E087CE70EC8}" dt="2022-06-10T14:45:08.305" v="1200" actId="20577"/>
          <ac:spMkLst>
            <pc:docMk/>
            <pc:sldMk cId="2487994923" sldId="393"/>
            <ac:spMk id="55" creationId="{26B5F921-D8CC-C548-0362-4CD767548981}"/>
          </ac:spMkLst>
        </pc:spChg>
        <pc:spChg chg="add mod">
          <ac:chgData name="Jenn Anne" userId="2e42e5b19939340a" providerId="LiveId" clId="{E636437F-B4F0-4B8E-A969-7E087CE70EC8}" dt="2022-06-10T14:45:11.258" v="1209" actId="20577"/>
          <ac:spMkLst>
            <pc:docMk/>
            <pc:sldMk cId="2487994923" sldId="393"/>
            <ac:spMk id="56" creationId="{0A69BE38-A1C1-6BD1-336F-13D979C2AFD9}"/>
          </ac:spMkLst>
        </pc:spChg>
        <pc:spChg chg="add mod">
          <ac:chgData name="Jenn Anne" userId="2e42e5b19939340a" providerId="LiveId" clId="{E636437F-B4F0-4B8E-A969-7E087CE70EC8}" dt="2022-06-10T14:45:17.606" v="1216" actId="20577"/>
          <ac:spMkLst>
            <pc:docMk/>
            <pc:sldMk cId="2487994923" sldId="393"/>
            <ac:spMk id="57" creationId="{45ABA884-57B0-5475-75CC-3D6C88D51A8B}"/>
          </ac:spMkLst>
        </pc:spChg>
        <pc:spChg chg="add mod">
          <ac:chgData name="Jenn Anne" userId="2e42e5b19939340a" providerId="LiveId" clId="{E636437F-B4F0-4B8E-A969-7E087CE70EC8}" dt="2022-06-10T14:45:21.138" v="1221" actId="20577"/>
          <ac:spMkLst>
            <pc:docMk/>
            <pc:sldMk cId="2487994923" sldId="393"/>
            <ac:spMk id="58" creationId="{D6A07098-E50C-E059-C7EF-236F825229AF}"/>
          </ac:spMkLst>
        </pc:spChg>
        <pc:spChg chg="add mod">
          <ac:chgData name="Jenn Anne" userId="2e42e5b19939340a" providerId="LiveId" clId="{E636437F-B4F0-4B8E-A969-7E087CE70EC8}" dt="2022-06-10T14:47:43.385" v="1238" actId="14100"/>
          <ac:spMkLst>
            <pc:docMk/>
            <pc:sldMk cId="2487994923" sldId="393"/>
            <ac:spMk id="59" creationId="{9BB07BAA-03C8-6783-0E13-62074C3E1B40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0" creationId="{3319FFC0-C689-D0D9-36D5-5DA9532EDFA1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1" creationId="{2F4DD940-CA8B-EE21-A411-E7C133918A56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2" creationId="{301015CA-2C90-63D4-EC49-6CA36E94BBB4}"/>
          </ac:spMkLst>
        </pc:spChg>
        <pc:spChg chg="add mod">
          <ac:chgData name="Jenn Anne" userId="2e42e5b19939340a" providerId="LiveId" clId="{E636437F-B4F0-4B8E-A969-7E087CE70EC8}" dt="2022-06-10T14:49:20.576" v="1254" actId="408"/>
          <ac:spMkLst>
            <pc:docMk/>
            <pc:sldMk cId="2487994923" sldId="393"/>
            <ac:spMk id="63" creationId="{48453771-67E0-7085-01F6-8EBD078EC097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4" creationId="{84AC4094-B164-F7A2-2836-CBFD1A748573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5" creationId="{515240F3-70F6-050B-1AB3-92E149A40C45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6" creationId="{D75987BE-B14A-3543-EF97-F3F63DBBB60E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7" creationId="{2D3CA8C9-205B-50B0-DA89-C4C19B4A1B7C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8" creationId="{F6BE6956-2B78-0308-60B2-C04AD087EB33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9" creationId="{8B80B62C-D66B-8100-D593-FF6A9808BEFF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0" creationId="{6EA30A38-FACF-2444-8A02-35D8E9813A54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1" creationId="{3E6FB6AB-2F3E-DCBB-9ADA-2AB1B9A2E5B6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2" creationId="{01B6E44E-B229-BEE7-5BA1-167AB4C8BC44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3" creationId="{6D1E500B-03F5-721B-1B9E-C7FFEB2F69FD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4" creationId="{CCD96A14-4BD6-4A5E-E15A-8BEFFBDE9E07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5" creationId="{A3D782F7-F778-1CB4-5461-A7C93B5D06FF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6" creationId="{6BFD620D-2C01-494A-B48E-952FB4180522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7" creationId="{26DEA218-74C0-3C24-F602-2966A8C06554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8" creationId="{CE02257D-766B-010D-4167-AB0BF33F72BB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9" creationId="{5D5D32BA-2BB8-2E33-6670-9E62D91B69EF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0" creationId="{78582771-450D-0CC7-6118-388B26F91A9E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1" creationId="{7B0BDDF3-256F-1706-5458-BDFE4596CC48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2" creationId="{5F080081-1939-B932-A4BC-70B64628AD4D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3" creationId="{2FCE7239-BEDE-9D68-1AD0-64C67D385E35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4" creationId="{92786199-17CC-4F5E-F2BC-5F521E3498DA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5" creationId="{F0C053C5-554F-339F-1015-1982DA9A406D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6" creationId="{722701C6-196F-6B1B-197E-70F356A85F4E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7" creationId="{95056D09-979A-1D69-38EF-73830ABC376A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8" creationId="{CCC6958F-CEDF-0E7E-A8A5-1747166036A8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9" creationId="{2BA47C52-12EE-3222-C000-87F6405DACD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0" creationId="{2DB7F85F-4E44-2133-8C11-B484A98D66B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1" creationId="{BAD902B0-80BE-9D11-969A-B1E862A93163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2" creationId="{6B00FB3B-6399-8B59-1B96-AE7D14FC77E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3" creationId="{06B38451-5C1A-FD14-3698-FFAFD277E6DB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4" creationId="{F29976C4-267D-0DDB-B2FE-14BF187F9748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5" creationId="{4E5C01B8-7A3C-4AB1-75AA-2E715220AF1E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6" creationId="{C67A100D-B175-DC38-EBA5-C0A0CEF54C90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7" creationId="{6EE3CA75-C4C0-70E6-43C4-1F60C3C504B9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8" creationId="{873D160B-E94F-6BBB-B625-7D8FFE7A0DC2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9" creationId="{85B62A04-B644-E6F5-80E7-99FF0D07FDFE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100" creationId="{82AAB960-BB5C-305E-7271-9EA3708C25F8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1" creationId="{359ADE4D-B520-1A13-DCAC-0069B59C2714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2" creationId="{3A79752D-8AC7-EC87-559F-4164476EFC27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3" creationId="{BE97AA70-1110-F36F-255B-50D27FFB62D4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4" creationId="{D28D361D-2609-5C33-34CA-7BFB1475799C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5" creationId="{2584B96D-FFD9-217D-9E76-14FE4731176A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6" creationId="{548FF37F-2717-079B-F41A-0E68C45722BE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7" creationId="{6BD58BB4-AD40-A1CC-C5EE-210C496DCA76}"/>
          </ac:spMkLst>
        </pc:spChg>
      </pc:sldChg>
      <pc:sldChg chg="addSp delSp modSp add mod">
        <pc:chgData name="Jenn Anne" userId="2e42e5b19939340a" providerId="LiveId" clId="{E636437F-B4F0-4B8E-A969-7E087CE70EC8}" dt="2022-06-10T15:01:13.176" v="1386" actId="1076"/>
        <pc:sldMkLst>
          <pc:docMk/>
          <pc:sldMk cId="142579416" sldId="394"/>
        </pc:sldMkLst>
        <pc:spChg chg="mod">
          <ac:chgData name="Jenn Anne" userId="2e42e5b19939340a" providerId="LiveId" clId="{E636437F-B4F0-4B8E-A969-7E087CE70EC8}" dt="2022-06-10T13:19:31.778" v="139" actId="20577"/>
          <ac:spMkLst>
            <pc:docMk/>
            <pc:sldMk cId="142579416" sldId="394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55:28.692" v="1268" actId="478"/>
          <ac:spMkLst>
            <pc:docMk/>
            <pc:sldMk cId="142579416" sldId="394"/>
            <ac:spMk id="3" creationId="{4399A540-C4BA-4D1D-8913-7E33F1BDD964}"/>
          </ac:spMkLst>
        </pc:spChg>
        <pc:spChg chg="add del mod">
          <ac:chgData name="Jenn Anne" userId="2e42e5b19939340a" providerId="LiveId" clId="{E636437F-B4F0-4B8E-A969-7E087CE70EC8}" dt="2022-06-10T14:59:06.100" v="1347" actId="478"/>
          <ac:spMkLst>
            <pc:docMk/>
            <pc:sldMk cId="142579416" sldId="394"/>
            <ac:spMk id="4" creationId="{C9B4124E-C038-B93A-0C0C-216818E95F60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7" creationId="{DBB65B56-2B87-986E-ADEB-3B1937A0E29E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9" creationId="{DA94EEF1-7934-40DC-7A3C-9D7E2BBFF6B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0" creationId="{73496D21-70FC-C97B-74A5-721C7D73A70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1" creationId="{C3C91608-5B94-5C87-CFF5-5CA0883296D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2" creationId="{68949901-D5B2-03AA-15F2-69348421AA1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3" creationId="{42C45659-4DF4-881A-D8DB-3D293A8BEC3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4" creationId="{6AF88259-5E23-3307-C15E-C9093821EE4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5" creationId="{8B30B759-CC58-F1E8-357F-6BA9887905C8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6" creationId="{EB8C4550-1582-7285-B56A-3D25313BB94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7" creationId="{818B994D-979E-085E-6E5A-4D6DB3E3399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8" creationId="{4A7077F3-AC55-074B-9B06-483A53913E9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9" creationId="{B7C4125C-B9F1-E3FE-7B33-0B7E43C5D20A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1" creationId="{D2330684-1F7D-FB0D-17CD-CB9FE96EC9D4}"/>
          </ac:spMkLst>
        </pc:spChg>
        <pc:spChg chg="add del mod">
          <ac:chgData name="Jenn Anne" userId="2e42e5b19939340a" providerId="LiveId" clId="{E636437F-B4F0-4B8E-A969-7E087CE70EC8}" dt="2022-06-10T14:59:27.933" v="1351" actId="478"/>
          <ac:spMkLst>
            <pc:docMk/>
            <pc:sldMk cId="142579416" sldId="394"/>
            <ac:spMk id="22" creationId="{9D89B457-0310-F99D-6D5D-0E85EFF49F8F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3" creationId="{F2C41E07-5460-D8A1-2B66-B5072EFCCD3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4" creationId="{C74A1887-5E93-786C-84E9-76F4BCE5E85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5" creationId="{79607962-B427-1537-4300-C3338322E60C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6" creationId="{26384ADB-4246-982F-9FF4-4D691DFC619E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7" creationId="{F3B5DECE-E68A-4704-348A-76D84BF24F59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8" creationId="{4CDF2988-C40E-A01C-533A-534EAFAEA0B8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9" creationId="{0393CA86-51A6-9560-EDE2-3620E7C0C10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0" creationId="{661E50D9-6E24-D590-9117-7FEB32F36003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1" creationId="{1BF417F1-1645-5AE9-A364-BAA3CE5D487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2" creationId="{DF57C767-BA5D-F5A4-98AC-02B7C1F8622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3" creationId="{AFAAF993-D4C9-FE7B-8C96-E68C632F5472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4" creationId="{D2C51AEA-D13E-7448-1339-189EB2C6945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5" creationId="{3EE3BDCB-558F-5565-3CC2-98B6A6F749C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6" creationId="{E36A5F4A-3A23-348F-820E-FA709E1B135C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7" creationId="{398DA671-9BAD-63EF-82B4-3637F27A3AE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8" creationId="{8776858F-7AD6-8F1C-60A4-C61BBC519E4A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9" creationId="{2F5D86C2-88A0-2D81-5D2D-E814A0C984E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0" creationId="{2337271E-BAFD-3837-DDE0-7CDABBCCE79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1" creationId="{EBD0D019-8D45-177E-D62B-23A1BD9557B2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2" creationId="{F80609D3-2B56-C291-7F9E-98E26EFCAAE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3" creationId="{73AFA079-B1E4-E3C2-2289-2776DBE4424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4" creationId="{9461B6B5-5EC5-48FF-7A74-71D15456D66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5" creationId="{D9255319-C8E2-631F-9AE1-A0091194AF46}"/>
          </ac:spMkLst>
        </pc:spChg>
      </pc:sldChg>
      <pc:sldChg chg="addSp delSp modSp add mod">
        <pc:chgData name="Jenn Anne" userId="2e42e5b19939340a" providerId="LiveId" clId="{E636437F-B4F0-4B8E-A969-7E087CE70EC8}" dt="2022-06-10T15:13:54.875" v="1514" actId="478"/>
        <pc:sldMkLst>
          <pc:docMk/>
          <pc:sldMk cId="3484943652" sldId="395"/>
        </pc:sldMkLst>
        <pc:spChg chg="mod">
          <ac:chgData name="Jenn Anne" userId="2e42e5b19939340a" providerId="LiveId" clId="{E636437F-B4F0-4B8E-A969-7E087CE70EC8}" dt="2022-06-10T13:19:41.519" v="157" actId="20577"/>
          <ac:spMkLst>
            <pc:docMk/>
            <pc:sldMk cId="3484943652" sldId="395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08:02.953" v="1387" actId="478"/>
          <ac:spMkLst>
            <pc:docMk/>
            <pc:sldMk cId="3484943652" sldId="395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09:06.604" v="1396" actId="14100"/>
          <ac:spMkLst>
            <pc:docMk/>
            <pc:sldMk cId="3484943652" sldId="395"/>
            <ac:spMk id="9" creationId="{075AD46A-00A9-9D9B-F07E-5D98662906EA}"/>
          </ac:spMkLst>
        </pc:spChg>
        <pc:spChg chg="add mod">
          <ac:chgData name="Jenn Anne" userId="2e42e5b19939340a" providerId="LiveId" clId="{E636437F-B4F0-4B8E-A969-7E087CE70EC8}" dt="2022-06-10T15:09:24.730" v="1398" actId="14100"/>
          <ac:spMkLst>
            <pc:docMk/>
            <pc:sldMk cId="3484943652" sldId="395"/>
            <ac:spMk id="10" creationId="{D2CEBC86-60E4-11DE-E849-491BACB357A4}"/>
          </ac:spMkLst>
        </pc:spChg>
        <pc:spChg chg="add mod">
          <ac:chgData name="Jenn Anne" userId="2e42e5b19939340a" providerId="LiveId" clId="{E636437F-B4F0-4B8E-A969-7E087CE70EC8}" dt="2022-06-10T15:10:35.399" v="1465" actId="20577"/>
          <ac:spMkLst>
            <pc:docMk/>
            <pc:sldMk cId="3484943652" sldId="395"/>
            <ac:spMk id="11" creationId="{E5096CFF-F91E-C210-FB84-1D02D868D982}"/>
          </ac:spMkLst>
        </pc:spChg>
        <pc:spChg chg="add del mod">
          <ac:chgData name="Jenn Anne" userId="2e42e5b19939340a" providerId="LiveId" clId="{E636437F-B4F0-4B8E-A969-7E087CE70EC8}" dt="2022-06-10T15:08:30.429" v="1391" actId="478"/>
          <ac:spMkLst>
            <pc:docMk/>
            <pc:sldMk cId="3484943652" sldId="395"/>
            <ac:spMk id="12" creationId="{029E24E4-F7C5-23C1-E7C3-0539CAACB8F3}"/>
          </ac:spMkLst>
        </pc:spChg>
        <pc:spChg chg="add mod">
          <ac:chgData name="Jenn Anne" userId="2e42e5b19939340a" providerId="LiveId" clId="{E636437F-B4F0-4B8E-A969-7E087CE70EC8}" dt="2022-06-10T15:11:02.015" v="1489" actId="207"/>
          <ac:spMkLst>
            <pc:docMk/>
            <pc:sldMk cId="3484943652" sldId="395"/>
            <ac:spMk id="13" creationId="{03FBA166-35EA-0F8B-3AB1-BCB94DBDC4D1}"/>
          </ac:spMkLst>
        </pc:spChg>
        <pc:spChg chg="add mod">
          <ac:chgData name="Jenn Anne" userId="2e42e5b19939340a" providerId="LiveId" clId="{E636437F-B4F0-4B8E-A969-7E087CE70EC8}" dt="2022-06-10T15:10:53.665" v="1488" actId="1076"/>
          <ac:spMkLst>
            <pc:docMk/>
            <pc:sldMk cId="3484943652" sldId="395"/>
            <ac:spMk id="14" creationId="{434046D8-0498-8C40-C844-6CE7AB831402}"/>
          </ac:spMkLst>
        </pc:spChg>
        <pc:spChg chg="add mod">
          <ac:chgData name="Jenn Anne" userId="2e42e5b19939340a" providerId="LiveId" clId="{E636437F-B4F0-4B8E-A969-7E087CE70EC8}" dt="2022-06-10T15:10:27.166" v="1447" actId="1076"/>
          <ac:spMkLst>
            <pc:docMk/>
            <pc:sldMk cId="3484943652" sldId="395"/>
            <ac:spMk id="15" creationId="{413C5082-386F-D5DC-9FE9-9546D280D395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6" creationId="{91D2228B-E5C9-807C-99D8-50771EC995F1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7" creationId="{0A48CD9A-C293-C246-466A-73ED91586910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8" creationId="{323E99DD-403F-A037-0FA7-9932C2B180F0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4" creationId="{DE540420-6449-F00D-8FB0-851E474944BE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5" creationId="{4A175B34-8C60-CC5A-57BB-159A6258408A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6" creationId="{331AEA5B-336F-B609-C5F3-E1986F92F264}"/>
          </ac:spMkLst>
        </pc:sp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19" creationId="{9B2FF2A8-CACE-0EE2-237D-82A45997F39F}"/>
          </ac:cxnSpMkLst>
        </pc:cxn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21" creationId="{52CDA63F-2908-6621-794F-BBAC2ABAA912}"/>
          </ac:cxnSpMkLst>
        </pc:cxn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22" creationId="{3D596987-61F6-D59E-8C21-52421F0CBFF1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7" creationId="{3A66B658-AA29-2EFD-470B-79981D5A7A91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8" creationId="{E7EA2293-0255-03FD-852E-6F26ED0D1262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9" creationId="{2B123298-E9A0-5CF0-AD5C-E1D30EE16490}"/>
          </ac:cxnSpMkLst>
        </pc:cxnChg>
        <pc:cxnChg chg="add del mod">
          <ac:chgData name="Jenn Anne" userId="2e42e5b19939340a" providerId="LiveId" clId="{E636437F-B4F0-4B8E-A969-7E087CE70EC8}" dt="2022-06-10T15:13:54.875" v="1514" actId="478"/>
          <ac:cxnSpMkLst>
            <pc:docMk/>
            <pc:sldMk cId="3484943652" sldId="395"/>
            <ac:cxnSpMk id="30" creationId="{07E707FE-4876-5F8E-D3C5-2B4F6CA0FC1F}"/>
          </ac:cxnSpMkLst>
        </pc:cxnChg>
        <pc:cxnChg chg="add mod">
          <ac:chgData name="Jenn Anne" userId="2e42e5b19939340a" providerId="LiveId" clId="{E636437F-B4F0-4B8E-A969-7E087CE70EC8}" dt="2022-06-10T15:13:40.508" v="1511" actId="1076"/>
          <ac:cxnSpMkLst>
            <pc:docMk/>
            <pc:sldMk cId="3484943652" sldId="395"/>
            <ac:cxnSpMk id="32" creationId="{EFFBA1FD-445F-DC59-F48D-098692E6E731}"/>
          </ac:cxnSpMkLst>
        </pc:cxnChg>
        <pc:cxnChg chg="add mod">
          <ac:chgData name="Jenn Anne" userId="2e42e5b19939340a" providerId="LiveId" clId="{E636437F-B4F0-4B8E-A969-7E087CE70EC8}" dt="2022-06-10T15:13:23.782" v="1510" actId="1076"/>
          <ac:cxnSpMkLst>
            <pc:docMk/>
            <pc:sldMk cId="3484943652" sldId="395"/>
            <ac:cxnSpMk id="33" creationId="{A9F0E1B8-31EB-4FF7-5065-396B423E44C5}"/>
          </ac:cxnSpMkLst>
        </pc:cxnChg>
        <pc:cxnChg chg="add mod">
          <ac:chgData name="Jenn Anne" userId="2e42e5b19939340a" providerId="LiveId" clId="{E636437F-B4F0-4B8E-A969-7E087CE70EC8}" dt="2022-06-10T15:13:18.478" v="1509" actId="1076"/>
          <ac:cxnSpMkLst>
            <pc:docMk/>
            <pc:sldMk cId="3484943652" sldId="395"/>
            <ac:cxnSpMk id="34" creationId="{EF235374-67D3-41BF-1E62-0B8C3BB56DC2}"/>
          </ac:cxnSpMkLst>
        </pc:cxnChg>
        <pc:cxnChg chg="add mod">
          <ac:chgData name="Jenn Anne" userId="2e42e5b19939340a" providerId="LiveId" clId="{E636437F-B4F0-4B8E-A969-7E087CE70EC8}" dt="2022-06-10T15:13:47.127" v="1513" actId="1076"/>
          <ac:cxnSpMkLst>
            <pc:docMk/>
            <pc:sldMk cId="3484943652" sldId="395"/>
            <ac:cxnSpMk id="35" creationId="{991A8816-A974-76E2-0B2D-59AF8254C1BD}"/>
          </ac:cxnSpMkLst>
        </pc:cxnChg>
      </pc:sldChg>
      <pc:sldChg chg="addSp delSp modSp add mod">
        <pc:chgData name="Jenn Anne" userId="2e42e5b19939340a" providerId="LiveId" clId="{E636437F-B4F0-4B8E-A969-7E087CE70EC8}" dt="2022-06-10T15:34:06.848" v="1618" actId="207"/>
        <pc:sldMkLst>
          <pc:docMk/>
          <pc:sldMk cId="3785588845" sldId="396"/>
        </pc:sldMkLst>
        <pc:spChg chg="mod">
          <ac:chgData name="Jenn Anne" userId="2e42e5b19939340a" providerId="LiveId" clId="{E636437F-B4F0-4B8E-A969-7E087CE70EC8}" dt="2022-06-10T13:19:59.414" v="186" actId="20577"/>
          <ac:spMkLst>
            <pc:docMk/>
            <pc:sldMk cId="3785588845" sldId="396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22:57.489" v="1515" actId="478"/>
          <ac:spMkLst>
            <pc:docMk/>
            <pc:sldMk cId="3785588845" sldId="396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23:57.127" v="1521" actId="14100"/>
          <ac:spMkLst>
            <pc:docMk/>
            <pc:sldMk cId="3785588845" sldId="396"/>
            <ac:spMk id="9" creationId="{FC432F0E-5A05-66EE-655A-BBC3BC26EFE4}"/>
          </ac:spMkLst>
        </pc:spChg>
        <pc:spChg chg="add mod">
          <ac:chgData name="Jenn Anne" userId="2e42e5b19939340a" providerId="LiveId" clId="{E636437F-B4F0-4B8E-A969-7E087CE70EC8}" dt="2022-06-10T15:32:43.620" v="1603" actId="14100"/>
          <ac:spMkLst>
            <pc:docMk/>
            <pc:sldMk cId="3785588845" sldId="396"/>
            <ac:spMk id="10" creationId="{DF2300B4-B650-E577-BFD8-ADCBF31F0772}"/>
          </ac:spMkLst>
        </pc:spChg>
        <pc:spChg chg="add mod">
          <ac:chgData name="Jenn Anne" userId="2e42e5b19939340a" providerId="LiveId" clId="{E636437F-B4F0-4B8E-A969-7E087CE70EC8}" dt="2022-06-10T15:32:52.099" v="1604" actId="1076"/>
          <ac:spMkLst>
            <pc:docMk/>
            <pc:sldMk cId="3785588845" sldId="396"/>
            <ac:spMk id="11" creationId="{C18A9EBF-72A1-3FEA-6D38-5936174F9AA8}"/>
          </ac:spMkLst>
        </pc:spChg>
        <pc:spChg chg="add mod">
          <ac:chgData name="Jenn Anne" userId="2e42e5b19939340a" providerId="LiveId" clId="{E636437F-B4F0-4B8E-A969-7E087CE70EC8}" dt="2022-06-10T15:33:29.641" v="1610" actId="14100"/>
          <ac:spMkLst>
            <pc:docMk/>
            <pc:sldMk cId="3785588845" sldId="396"/>
            <ac:spMk id="12" creationId="{D1EFD477-C7F8-C66A-D37E-580C6DB8F7D0}"/>
          </ac:spMkLst>
        </pc:spChg>
        <pc:spChg chg="add mod">
          <ac:chgData name="Jenn Anne" userId="2e42e5b19939340a" providerId="LiveId" clId="{E636437F-B4F0-4B8E-A969-7E087CE70EC8}" dt="2022-06-10T15:33:34.791" v="1611" actId="1076"/>
          <ac:spMkLst>
            <pc:docMk/>
            <pc:sldMk cId="3785588845" sldId="396"/>
            <ac:spMk id="13" creationId="{7B6F8945-56E8-9D70-981A-7DEA59FD5A52}"/>
          </ac:spMkLst>
        </pc:spChg>
        <pc:spChg chg="add mod">
          <ac:chgData name="Jenn Anne" userId="2e42e5b19939340a" providerId="LiveId" clId="{E636437F-B4F0-4B8E-A969-7E087CE70EC8}" dt="2022-06-10T15:24:13.177" v="1536" actId="20577"/>
          <ac:spMkLst>
            <pc:docMk/>
            <pc:sldMk cId="3785588845" sldId="396"/>
            <ac:spMk id="14" creationId="{C2AB39FE-80F5-AB4E-A4A4-76AC76DADEBB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5" creationId="{7040AD52-5C3F-157C-FFEA-62B6117E3D66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6" creationId="{EC3D2DA9-B82C-2659-2925-04CB658E24DA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7" creationId="{483C7F4D-D966-F393-77FE-29000875AB2A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2" creationId="{F24A726D-18E3-BFF4-192B-F66A0B07C6CC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3" creationId="{DCE58E7A-0E88-76F1-E0E6-831CA9544A98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4" creationId="{374E7C11-9D30-ABF2-1A04-A12405DEF88B}"/>
          </ac:spMkLst>
        </pc:spChg>
        <pc:spChg chg="add mod">
          <ac:chgData name="Jenn Anne" userId="2e42e5b19939340a" providerId="LiveId" clId="{E636437F-B4F0-4B8E-A969-7E087CE70EC8}" dt="2022-06-10T15:31:25.509" v="1591" actId="1076"/>
          <ac:spMkLst>
            <pc:docMk/>
            <pc:sldMk cId="3785588845" sldId="396"/>
            <ac:spMk id="28" creationId="{D593D18E-8020-C0CA-C120-D3FC15A72360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29" creationId="{14ACEF6D-5164-9ED7-DDA7-057AC5917739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0" creationId="{8D2FB766-D890-22B6-8D90-E2C6DCDDEBD1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1" creationId="{CB96C5BF-07D8-FAD4-5710-EDBBE9B702C5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2" creationId="{C1E992ED-7A75-D606-D17F-AC3FE98F3C63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3" creationId="{60A0E6BD-EC46-BD08-E393-A5E440A27B52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4" creationId="{67BC9253-6FF3-3BCD-E4DB-AF6635804114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5" creationId="{AAA91822-BF39-0054-72DC-AD25DAB510D9}"/>
          </ac:spMkLst>
        </pc:spChg>
        <pc:spChg chg="add mod">
          <ac:chgData name="Jenn Anne" userId="2e42e5b19939340a" providerId="LiveId" clId="{E636437F-B4F0-4B8E-A969-7E087CE70EC8}" dt="2022-06-10T15:28:45.706" v="1565" actId="14100"/>
          <ac:spMkLst>
            <pc:docMk/>
            <pc:sldMk cId="3785588845" sldId="396"/>
            <ac:spMk id="36" creationId="{64D1D2AA-C529-4A37-BDA8-C9C35EC1113E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37" creationId="{38623F33-2863-D56A-32EC-3E295AA3D4F1}"/>
          </ac:spMkLst>
        </pc:spChg>
        <pc:spChg chg="add del mod">
          <ac:chgData name="Jenn Anne" userId="2e42e5b19939340a" providerId="LiveId" clId="{E636437F-B4F0-4B8E-A969-7E087CE70EC8}" dt="2022-06-10T15:29:09.268" v="1568" actId="478"/>
          <ac:spMkLst>
            <pc:docMk/>
            <pc:sldMk cId="3785588845" sldId="396"/>
            <ac:spMk id="38" creationId="{AFB283AE-EF6F-1DED-D0CA-C28759B972B6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39" creationId="{56AD43C2-41DE-1C8B-1779-B105E7C52CE3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0" creationId="{3BCAB59A-5CAB-133F-C557-BCAF2E1541AD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1" creationId="{EC83AD28-12EC-292F-6D34-5AD5F0383C91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2" creationId="{1F824E16-DB5C-DF17-AAF9-764DF3FFB6C2}"/>
          </ac:spMkLst>
        </pc:spChg>
        <pc:spChg chg="add mod">
          <ac:chgData name="Jenn Anne" userId="2e42e5b19939340a" providerId="LiveId" clId="{E636437F-B4F0-4B8E-A969-7E087CE70EC8}" dt="2022-06-10T15:30:44.681" v="1584" actId="1076"/>
          <ac:spMkLst>
            <pc:docMk/>
            <pc:sldMk cId="3785588845" sldId="396"/>
            <ac:spMk id="43" creationId="{76B057A9-A545-A8A4-4DBE-700658885CA4}"/>
          </ac:spMkLst>
        </pc:spChg>
        <pc:spChg chg="add mod">
          <ac:chgData name="Jenn Anne" userId="2e42e5b19939340a" providerId="LiveId" clId="{E636437F-B4F0-4B8E-A969-7E087CE70EC8}" dt="2022-06-10T15:30:48.153" v="1585" actId="1076"/>
          <ac:spMkLst>
            <pc:docMk/>
            <pc:sldMk cId="3785588845" sldId="396"/>
            <ac:spMk id="44" creationId="{C08AB466-05E6-A878-03F6-76084E2AD5D9}"/>
          </ac:spMkLst>
        </pc:spChg>
        <pc:spChg chg="add mod">
          <ac:chgData name="Jenn Anne" userId="2e42e5b19939340a" providerId="LiveId" clId="{E636437F-B4F0-4B8E-A969-7E087CE70EC8}" dt="2022-06-10T15:30:51.556" v="1586" actId="1076"/>
          <ac:spMkLst>
            <pc:docMk/>
            <pc:sldMk cId="3785588845" sldId="396"/>
            <ac:spMk id="45" creationId="{926E9410-6921-91A1-4B42-1141A77DD96C}"/>
          </ac:spMkLst>
        </pc:spChg>
        <pc:spChg chg="add del mod">
          <ac:chgData name="Jenn Anne" userId="2e42e5b19939340a" providerId="LiveId" clId="{E636437F-B4F0-4B8E-A969-7E087CE70EC8}" dt="2022-06-10T15:30:07.176" v="1581" actId="478"/>
          <ac:spMkLst>
            <pc:docMk/>
            <pc:sldMk cId="3785588845" sldId="396"/>
            <ac:spMk id="46" creationId="{20BE2D2D-F6B2-B7B5-BFD8-BDFD11780AAC}"/>
          </ac:spMkLst>
        </pc:spChg>
        <pc:spChg chg="add del mod">
          <ac:chgData name="Jenn Anne" userId="2e42e5b19939340a" providerId="LiveId" clId="{E636437F-B4F0-4B8E-A969-7E087CE70EC8}" dt="2022-06-10T15:30:07.176" v="1581" actId="478"/>
          <ac:spMkLst>
            <pc:docMk/>
            <pc:sldMk cId="3785588845" sldId="396"/>
            <ac:spMk id="47" creationId="{6F75FF4D-3D97-C811-34B5-EC240DCA55CB}"/>
          </ac:spMkLst>
        </pc:spChg>
        <pc:spChg chg="add mod">
          <ac:chgData name="Jenn Anne" userId="2e42e5b19939340a" providerId="LiveId" clId="{E636437F-B4F0-4B8E-A969-7E087CE70EC8}" dt="2022-06-10T15:30:54.726" v="1587" actId="1076"/>
          <ac:spMkLst>
            <pc:docMk/>
            <pc:sldMk cId="3785588845" sldId="396"/>
            <ac:spMk id="48" creationId="{60EEDA37-6B8A-3052-1944-ECB343C8C0B4}"/>
          </ac:spMkLst>
        </pc:spChg>
        <pc:spChg chg="add mod">
          <ac:chgData name="Jenn Anne" userId="2e42e5b19939340a" providerId="LiveId" clId="{E636437F-B4F0-4B8E-A969-7E087CE70EC8}" dt="2022-06-10T15:31:01.296" v="1588" actId="1076"/>
          <ac:spMkLst>
            <pc:docMk/>
            <pc:sldMk cId="3785588845" sldId="396"/>
            <ac:spMk id="49" creationId="{991A54BF-EA95-39D3-2286-E05238BCDED5}"/>
          </ac:spMkLst>
        </pc:spChg>
        <pc:spChg chg="add mod">
          <ac:chgData name="Jenn Anne" userId="2e42e5b19939340a" providerId="LiveId" clId="{E636437F-B4F0-4B8E-A969-7E087CE70EC8}" dt="2022-06-10T15:31:05.137" v="1589" actId="1076"/>
          <ac:spMkLst>
            <pc:docMk/>
            <pc:sldMk cId="3785588845" sldId="396"/>
            <ac:spMk id="50" creationId="{592F3416-1DBB-CEBD-D5FB-C02ED4780D9F}"/>
          </ac:spMkLst>
        </pc:spChg>
        <pc:spChg chg="add mod">
          <ac:chgData name="Jenn Anne" userId="2e42e5b19939340a" providerId="LiveId" clId="{E636437F-B4F0-4B8E-A969-7E087CE70EC8}" dt="2022-06-10T15:31:30.406" v="1593" actId="1076"/>
          <ac:spMkLst>
            <pc:docMk/>
            <pc:sldMk cId="3785588845" sldId="396"/>
            <ac:spMk id="51" creationId="{B11EB0C7-EA0D-65C4-35B0-9812ABD92FBC}"/>
          </ac:spMkLst>
        </pc:spChg>
        <pc:spChg chg="add mod">
          <ac:chgData name="Jenn Anne" userId="2e42e5b19939340a" providerId="LiveId" clId="{E636437F-B4F0-4B8E-A969-7E087CE70EC8}" dt="2022-06-10T15:31:34.429" v="1595" actId="1076"/>
          <ac:spMkLst>
            <pc:docMk/>
            <pc:sldMk cId="3785588845" sldId="396"/>
            <ac:spMk id="52" creationId="{95FD49E7-AB7D-B930-89AD-C44C798E026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3" creationId="{ADEBA210-3D5A-EF1F-FE7F-A33E2D5989FA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4" creationId="{EB838F61-7555-F23E-18AD-692A0C2F617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5" creationId="{B76733F7-38C0-22D4-D8FA-2200BAEE73F7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6" creationId="{F1B37C8D-20DE-4A3B-E876-1CAFE762FBDD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7" creationId="{91221F15-F4DA-CB42-8068-F89F87BCAF8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8" creationId="{434BDE76-A540-8720-75E6-C207D6388FFB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9" creationId="{C8E3C6CD-AA39-86B3-4496-DF69B893C52A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0" creationId="{DA677D0D-F563-4884-C85E-ED33452EC690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1" creationId="{80960686-B95D-E60D-E5CA-EB1F77AC88A4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2" creationId="{74612BFD-D132-7950-2223-08E45759471D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3" creationId="{DF41AA06-F7DE-25A7-FD16-4B84EEF3FA3B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4" creationId="{C533C4CB-B1EA-84A2-654A-B4B881CD43CD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5" creationId="{0C37CB02-2559-656E-D682-B35215D7308B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6" creationId="{22FA7BA5-3A99-9C18-3DD8-DABED947DB2F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7" creationId="{6F3A82BD-9CBF-0817-2BBC-F1F5C4B17CB9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8" creationId="{388FFF1C-8CB8-EF43-D68E-BC37373F5B5F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9" creationId="{619C6F5D-4240-8A4A-4F88-2EA6B5120670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0" creationId="{8F3C4BEB-6518-8236-4BBE-23258CD74C4A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1" creationId="{0E158D26-5310-0F8D-D453-576C601D9CA9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2" creationId="{D355E43B-F0F0-6D46-6344-AC84ECEBEBD8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3" creationId="{077C9C57-4471-57FA-4548-4018582B2EEE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4" creationId="{D1FA6D57-0203-9ACF-70C2-F58434FF735D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5" creationId="{8E8A540A-FB8A-CC1F-D27A-2B6262BA2485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6" creationId="{7E33154B-7CC0-3FB4-843C-80A14D084607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7" creationId="{29BC028C-774E-27D9-AED1-1E28FB77598E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8" creationId="{3C63CCD8-B2EE-1EEA-FE2B-407D87999B62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9" creationId="{186B198D-F03F-402F-B51F-323E6CDB5C20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80" creationId="{0CB6A1AF-A98C-F09B-2042-63DFC8BEB918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1" creationId="{9A341E34-BE4D-1A5A-2F5E-9D61A0183F88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2" creationId="{FA6C8838-D884-30A3-CB6C-17A207AEEC13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3" creationId="{41B487CF-65AD-75DE-EB0E-8B808038E92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4" creationId="{9550D16F-F1D2-6646-F6D6-888C7E673295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5" creationId="{F68EDF5C-C0FF-6755-4270-96A0AA9FFF64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6" creationId="{98758772-F495-27BB-D91E-43014DF26461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7" creationId="{A8582352-29C4-1A1B-0BBF-FF9BBCE21086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8" creationId="{BF42EE56-5486-51DC-96A5-1398CCA4A59A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9" creationId="{05A9C698-5674-E6F6-BCDF-0F301D01266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0" creationId="{5D71A98E-DF95-99D5-192E-2FCD083D071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1" creationId="{9CB08762-CF34-972F-18EE-A331DC72D432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2" creationId="{E0147D5A-C922-3B3E-8060-46B6531B5F3F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3" creationId="{EAFCF4CE-A3ED-36D8-7DF7-085038A0F0E4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4" creationId="{E9507625-3EBC-74EB-FCC9-4EC8E182E7C2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5" creationId="{160290DF-8987-3AC5-7948-2ED58DC8EE0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6" creationId="{50E7B924-3EB8-334A-92DB-69F57A41D60A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7" creationId="{1D6E6837-E6E2-7409-38EA-FD18F7B16EAC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8" creationId="{B5BB7517-97DE-17D4-18BD-1892203FF00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9" creationId="{76DA6426-4B29-2081-4216-AC100C67D34C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0" creationId="{9AC05027-48D5-9CA3-E860-5842A2530DAD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1" creationId="{240885A3-0DE0-6A22-B7CF-C93AAC2ACA09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2" creationId="{D1ABFA4F-9A1D-1DAE-D8BC-18CB70185DAF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3" creationId="{A3AC33B1-92D0-7AB8-E4DA-B38A531A2569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4" creationId="{3AA9DDC5-56AD-4E40-409E-CB61BB2A5E93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5" creationId="{7D792AD1-AA8B-1292-FABF-C0EE1AEBC3FC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6" creationId="{21F0849B-87BD-6B75-5F42-51567CC65626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7" creationId="{A68B9BBA-310A-3DCB-8D80-971B260FE2D5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8" creationId="{CD0EE879-C028-1B5F-7AB9-EF52F5B4EC9F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9" creationId="{DD58A073-8147-625F-EFCA-ADF5B508A970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10" creationId="{1C17590C-8A3A-06CF-D129-0FB97476119D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11" creationId="{64213331-EFDB-34E8-F56F-594F2E54CC2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2" creationId="{36C05858-9820-F0E4-5AEF-B4CAAC597D7D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3" creationId="{7501C300-0491-6157-6372-E7B62E6BB998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4" creationId="{A450EEBA-10A3-030F-EB72-3C75526BF487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5" creationId="{6DEE1D85-4A42-27FC-E47C-3B210DCD044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6" creationId="{70F4BFD3-9D2E-18FB-CF58-EE65524EC7B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7" creationId="{80BCB9E4-BC23-712D-EF2B-6491C94185D8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8" creationId="{F5247ADB-BE09-1A48-8F65-1961BF03A752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9" creationId="{E0A10031-767B-610A-D94E-499190931A8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0" creationId="{23932BA4-CE05-0968-9556-A3EA559AA3D2}"/>
          </ac:spMkLst>
        </pc:spChg>
        <pc:spChg chg="add mod">
          <ac:chgData name="Jenn Anne" userId="2e42e5b19939340a" providerId="LiveId" clId="{E636437F-B4F0-4B8E-A969-7E087CE70EC8}" dt="2022-06-10T15:34:00.227" v="1617" actId="1076"/>
          <ac:spMkLst>
            <pc:docMk/>
            <pc:sldMk cId="3785588845" sldId="396"/>
            <ac:spMk id="121" creationId="{EE48327C-9794-4BC6-7BF5-494EAE1A8E60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2" creationId="{E7054D3C-07F2-9694-2ACB-0DE7BB982D9F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3" creationId="{D491DEBF-6E68-075C-CEDD-B69B16B8D8B6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4" creationId="{1628F660-4BF6-178B-1D05-10EE68598D9F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5" creationId="{B6085C60-757E-2848-C16E-9BC936D56765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6" creationId="{7F8A9BC6-5B33-EEAC-BC09-922AEDC4BF3D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7" creationId="{9CD6D9E0-03CA-AD03-0F01-7D1A379A8959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8" creationId="{9689B57E-33E6-0C66-46D0-90834AEF411E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9" creationId="{FB543403-B45C-4FF6-2E7B-E29E9004EBC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0" creationId="{C4475B55-C86A-F96D-A4F2-F28F36972F1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1" creationId="{774B69F6-2A09-093A-D54E-3BB27105D43B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2" creationId="{0C8E29A6-24EC-8852-0C98-E9569355D8B9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3" creationId="{B2D2B9F9-89EC-7B09-554C-BD170EEEDB4E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4" creationId="{B9D43184-E17E-F55D-DCD9-74BA77F45490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5" creationId="{74835DFE-4D30-2D53-A812-E6E803795EDE}"/>
          </ac:spMkLst>
        </pc:sp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18" creationId="{B8399779-EDB0-6D52-4340-5205586B1807}"/>
          </ac:cxnSpMkLst>
        </pc:cxn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19" creationId="{2A5F851B-62B2-E803-89EE-7FF856B018BE}"/>
          </ac:cxnSpMkLst>
        </pc:cxn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21" creationId="{206CAC53-B15B-2FA5-CE03-72BED336CC3C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5" creationId="{961D6474-1C84-197E-3C7E-1052AC4A2D52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6" creationId="{5B73F181-A3C0-FCD4-E55E-39BA50E85B89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7" creationId="{0A9067B9-9FFC-99D4-A190-29123D5CB823}"/>
          </ac:cxnSpMkLst>
        </pc:cxnChg>
      </pc:sldChg>
      <pc:sldChg chg="addSp modSp add mod">
        <pc:chgData name="Jenn Anne" userId="2e42e5b19939340a" providerId="LiveId" clId="{E636437F-B4F0-4B8E-A969-7E087CE70EC8}" dt="2022-06-10T15:39:05.867" v="1837" actId="1076"/>
        <pc:sldMkLst>
          <pc:docMk/>
          <pc:sldMk cId="4204096044" sldId="397"/>
        </pc:sldMkLst>
        <pc:spChg chg="mod">
          <ac:chgData name="Jenn Anne" userId="2e42e5b19939340a" providerId="LiveId" clId="{E636437F-B4F0-4B8E-A969-7E087CE70EC8}" dt="2022-06-10T13:20:14.027" v="214" actId="20577"/>
          <ac:spMkLst>
            <pc:docMk/>
            <pc:sldMk cId="4204096044" sldId="397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5:34:40.990" v="1676" actId="1076"/>
          <ac:spMkLst>
            <pc:docMk/>
            <pc:sldMk cId="4204096044" sldId="397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39:05.867" v="1837" actId="1076"/>
          <ac:spMkLst>
            <pc:docMk/>
            <pc:sldMk cId="4204096044" sldId="397"/>
            <ac:spMk id="9" creationId="{DC1E05CC-6B2B-D81D-E30F-95CB0EFD1819}"/>
          </ac:spMkLst>
        </pc:spChg>
        <pc:spChg chg="add mod">
          <ac:chgData name="Jenn Anne" userId="2e42e5b19939340a" providerId="LiveId" clId="{E636437F-B4F0-4B8E-A969-7E087CE70EC8}" dt="2022-06-10T15:35:22.097" v="1681" actId="1076"/>
          <ac:spMkLst>
            <pc:docMk/>
            <pc:sldMk cId="4204096044" sldId="397"/>
            <ac:spMk id="10" creationId="{71650575-E5DE-5F87-AC54-47F471FDC4B1}"/>
          </ac:spMkLst>
        </pc:spChg>
        <pc:spChg chg="add mod">
          <ac:chgData name="Jenn Anne" userId="2e42e5b19939340a" providerId="LiveId" clId="{E636437F-B4F0-4B8E-A969-7E087CE70EC8}" dt="2022-06-10T15:35:42.579" v="1686" actId="465"/>
          <ac:spMkLst>
            <pc:docMk/>
            <pc:sldMk cId="4204096044" sldId="397"/>
            <ac:spMk id="11" creationId="{C37EB6D1-225D-8DDD-1E89-24B439A7E223}"/>
          </ac:spMkLst>
        </pc:spChg>
        <pc:spChg chg="add mod">
          <ac:chgData name="Jenn Anne" userId="2e42e5b19939340a" providerId="LiveId" clId="{E636437F-B4F0-4B8E-A969-7E087CE70EC8}" dt="2022-06-10T15:35:42.579" v="1686" actId="465"/>
          <ac:spMkLst>
            <pc:docMk/>
            <pc:sldMk cId="4204096044" sldId="397"/>
            <ac:spMk id="12" creationId="{18CA1EF3-B853-1A9C-73FF-EB0AD5C6010A}"/>
          </ac:spMkLst>
        </pc:spChg>
        <pc:spChg chg="add mod">
          <ac:chgData name="Jenn Anne" userId="2e42e5b19939340a" providerId="LiveId" clId="{E636437F-B4F0-4B8E-A969-7E087CE70EC8}" dt="2022-06-10T15:37:09.293" v="1727" actId="122"/>
          <ac:spMkLst>
            <pc:docMk/>
            <pc:sldMk cId="4204096044" sldId="397"/>
            <ac:spMk id="17" creationId="{D2717944-039B-A20A-E06A-7F457068E835}"/>
          </ac:spMkLst>
        </pc:spChg>
        <pc:spChg chg="add mod">
          <ac:chgData name="Jenn Anne" userId="2e42e5b19939340a" providerId="LiveId" clId="{E636437F-B4F0-4B8E-A969-7E087CE70EC8}" dt="2022-06-10T15:38:02.156" v="1776" actId="20577"/>
          <ac:spMkLst>
            <pc:docMk/>
            <pc:sldMk cId="4204096044" sldId="397"/>
            <ac:spMk id="18" creationId="{8AE4DB49-5714-0A6E-C06E-F8B506000B51}"/>
          </ac:spMkLst>
        </pc:spChg>
        <pc:spChg chg="add mod">
          <ac:chgData name="Jenn Anne" userId="2e42e5b19939340a" providerId="LiveId" clId="{E636437F-B4F0-4B8E-A969-7E087CE70EC8}" dt="2022-06-10T15:38:12.468" v="1809" actId="20577"/>
          <ac:spMkLst>
            <pc:docMk/>
            <pc:sldMk cId="4204096044" sldId="397"/>
            <ac:spMk id="19" creationId="{5D839266-6988-7AD5-9CA0-A8718FDD843A}"/>
          </ac:spMkLst>
        </pc:spChg>
        <pc:spChg chg="add mod">
          <ac:chgData name="Jenn Anne" userId="2e42e5b19939340a" providerId="LiveId" clId="{E636437F-B4F0-4B8E-A969-7E087CE70EC8}" dt="2022-06-10T15:39:05.867" v="1837" actId="1076"/>
          <ac:spMkLst>
            <pc:docMk/>
            <pc:sldMk cId="4204096044" sldId="397"/>
            <ac:spMk id="21" creationId="{611AD76C-F219-4FC0-EF21-26FAB03CF638}"/>
          </ac:spMkLst>
        </pc:spChg>
        <pc:cxnChg chg="add mod">
          <ac:chgData name="Jenn Anne" userId="2e42e5b19939340a" providerId="LiveId" clId="{E636437F-B4F0-4B8E-A969-7E087CE70EC8}" dt="2022-06-10T15:36:16.028" v="1689" actId="14100"/>
          <ac:cxnSpMkLst>
            <pc:docMk/>
            <pc:sldMk cId="4204096044" sldId="397"/>
            <ac:cxnSpMk id="13" creationId="{E0CBAE30-FD99-D679-2286-9D0A3D1256FF}"/>
          </ac:cxnSpMkLst>
        </pc:cxnChg>
        <pc:cxnChg chg="add mod">
          <ac:chgData name="Jenn Anne" userId="2e42e5b19939340a" providerId="LiveId" clId="{E636437F-B4F0-4B8E-A969-7E087CE70EC8}" dt="2022-06-10T15:36:29.547" v="1691" actId="1076"/>
          <ac:cxnSpMkLst>
            <pc:docMk/>
            <pc:sldMk cId="4204096044" sldId="397"/>
            <ac:cxnSpMk id="14" creationId="{D436DF6C-EF18-3A6E-8903-CC68934DBAB9}"/>
          </ac:cxnSpMkLst>
        </pc:cxnChg>
        <pc:cxnChg chg="add mod">
          <ac:chgData name="Jenn Anne" userId="2e42e5b19939340a" providerId="LiveId" clId="{E636437F-B4F0-4B8E-A969-7E087CE70EC8}" dt="2022-06-10T15:36:34.705" v="1693" actId="1076"/>
          <ac:cxnSpMkLst>
            <pc:docMk/>
            <pc:sldMk cId="4204096044" sldId="397"/>
            <ac:cxnSpMk id="15" creationId="{57AAC841-D8A0-3A0C-1213-2ABCBD4B4F79}"/>
          </ac:cxnSpMkLst>
        </pc:cxnChg>
        <pc:cxnChg chg="add mod">
          <ac:chgData name="Jenn Anne" userId="2e42e5b19939340a" providerId="LiveId" clId="{E636437F-B4F0-4B8E-A969-7E087CE70EC8}" dt="2022-06-10T15:39:05.867" v="1837" actId="1076"/>
          <ac:cxnSpMkLst>
            <pc:docMk/>
            <pc:sldMk cId="4204096044" sldId="397"/>
            <ac:cxnSpMk id="16" creationId="{395CE707-76C3-DD2B-833C-5A51610781E5}"/>
          </ac:cxnSpMkLst>
        </pc:cxnChg>
      </pc:sldChg>
      <pc:sldChg chg="addSp delSp modSp add mod">
        <pc:chgData name="Jenn Anne" userId="2e42e5b19939340a" providerId="LiveId" clId="{E636437F-B4F0-4B8E-A969-7E087CE70EC8}" dt="2022-06-10T15:43:08.907" v="2101" actId="20577"/>
        <pc:sldMkLst>
          <pc:docMk/>
          <pc:sldMk cId="3298239420" sldId="398"/>
        </pc:sldMkLst>
        <pc:spChg chg="mod">
          <ac:chgData name="Jenn Anne" userId="2e42e5b19939340a" providerId="LiveId" clId="{E636437F-B4F0-4B8E-A969-7E087CE70EC8}" dt="2022-06-10T13:20:31.106" v="240" actId="20577"/>
          <ac:spMkLst>
            <pc:docMk/>
            <pc:sldMk cId="3298239420" sldId="398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39:19.818" v="1838" actId="478"/>
          <ac:spMkLst>
            <pc:docMk/>
            <pc:sldMk cId="3298239420" sldId="398"/>
            <ac:spMk id="3" creationId="{4399A540-C4BA-4D1D-8913-7E33F1BDD964}"/>
          </ac:spMkLst>
        </pc:spChg>
        <pc:spChg chg="add del mod">
          <ac:chgData name="Jenn Anne" userId="2e42e5b19939340a" providerId="LiveId" clId="{E636437F-B4F0-4B8E-A969-7E087CE70EC8}" dt="2022-06-10T15:41:20.349" v="1859" actId="478"/>
          <ac:spMkLst>
            <pc:docMk/>
            <pc:sldMk cId="3298239420" sldId="398"/>
            <ac:spMk id="9" creationId="{5A1DD2D5-B91D-4937-77B7-B81402009F5B}"/>
          </ac:spMkLst>
        </pc:spChg>
        <pc:spChg chg="add mod">
          <ac:chgData name="Jenn Anne" userId="2e42e5b19939340a" providerId="LiveId" clId="{E636437F-B4F0-4B8E-A969-7E087CE70EC8}" dt="2022-06-10T15:40:14.196" v="1846" actId="1076"/>
          <ac:spMkLst>
            <pc:docMk/>
            <pc:sldMk cId="3298239420" sldId="398"/>
            <ac:spMk id="10" creationId="{BBECECD3-852E-E699-9FE5-68935558E5DA}"/>
          </ac:spMkLst>
        </pc:spChg>
        <pc:spChg chg="add mod">
          <ac:chgData name="Jenn Anne" userId="2e42e5b19939340a" providerId="LiveId" clId="{E636437F-B4F0-4B8E-A969-7E087CE70EC8}" dt="2022-06-10T15:40:06.779" v="1845" actId="1076"/>
          <ac:spMkLst>
            <pc:docMk/>
            <pc:sldMk cId="3298239420" sldId="398"/>
            <ac:spMk id="11" creationId="{8F2EC1B7-4608-F567-93FB-E2C19D7715F4}"/>
          </ac:spMkLst>
        </pc:spChg>
        <pc:spChg chg="add mod">
          <ac:chgData name="Jenn Anne" userId="2e42e5b19939340a" providerId="LiveId" clId="{E636437F-B4F0-4B8E-A969-7E087CE70EC8}" dt="2022-06-10T15:40:00.482" v="1844" actId="1076"/>
          <ac:spMkLst>
            <pc:docMk/>
            <pc:sldMk cId="3298239420" sldId="398"/>
            <ac:spMk id="12" creationId="{ECCA7882-C614-219E-3F32-4FC14219F98D}"/>
          </ac:spMkLst>
        </pc:spChg>
        <pc:spChg chg="add mod">
          <ac:chgData name="Jenn Anne" userId="2e42e5b19939340a" providerId="LiveId" clId="{E636437F-B4F0-4B8E-A969-7E087CE70EC8}" dt="2022-06-10T15:42:39.517" v="1984" actId="20577"/>
          <ac:spMkLst>
            <pc:docMk/>
            <pc:sldMk cId="3298239420" sldId="398"/>
            <ac:spMk id="17" creationId="{8DEB2530-BEE8-4618-80F7-F76C691FED33}"/>
          </ac:spMkLst>
        </pc:spChg>
        <pc:spChg chg="add mod">
          <ac:chgData name="Jenn Anne" userId="2e42e5b19939340a" providerId="LiveId" clId="{E636437F-B4F0-4B8E-A969-7E087CE70EC8}" dt="2022-06-10T15:42:49.147" v="2015" actId="20577"/>
          <ac:spMkLst>
            <pc:docMk/>
            <pc:sldMk cId="3298239420" sldId="398"/>
            <ac:spMk id="18" creationId="{DF85DC41-91D3-385E-5F36-C9C5F375AC4D}"/>
          </ac:spMkLst>
        </pc:spChg>
        <pc:spChg chg="add mod">
          <ac:chgData name="Jenn Anne" userId="2e42e5b19939340a" providerId="LiveId" clId="{E636437F-B4F0-4B8E-A969-7E087CE70EC8}" dt="2022-06-10T15:42:59.608" v="2062" actId="20577"/>
          <ac:spMkLst>
            <pc:docMk/>
            <pc:sldMk cId="3298239420" sldId="398"/>
            <ac:spMk id="19" creationId="{DD81D7EA-D14E-3AAB-BC5B-D8F6E629537F}"/>
          </ac:spMkLst>
        </pc:spChg>
        <pc:spChg chg="add del mod">
          <ac:chgData name="Jenn Anne" userId="2e42e5b19939340a" providerId="LiveId" clId="{E636437F-B4F0-4B8E-A969-7E087CE70EC8}" dt="2022-06-10T15:39:46.111" v="1841" actId="478"/>
          <ac:spMkLst>
            <pc:docMk/>
            <pc:sldMk cId="3298239420" sldId="398"/>
            <ac:spMk id="21" creationId="{1FD4A1DE-472F-F586-AAF3-BA6132137E33}"/>
          </ac:spMkLst>
        </pc:spChg>
        <pc:spChg chg="add mod">
          <ac:chgData name="Jenn Anne" userId="2e42e5b19939340a" providerId="LiveId" clId="{E636437F-B4F0-4B8E-A969-7E087CE70EC8}" dt="2022-06-10T15:39:53.976" v="1843" actId="1076"/>
          <ac:spMkLst>
            <pc:docMk/>
            <pc:sldMk cId="3298239420" sldId="398"/>
            <ac:spMk id="22" creationId="{A3F97514-13B6-B4B1-8146-34DD181694DC}"/>
          </ac:spMkLst>
        </pc:spChg>
        <pc:spChg chg="add mod">
          <ac:chgData name="Jenn Anne" userId="2e42e5b19939340a" providerId="LiveId" clId="{E636437F-B4F0-4B8E-A969-7E087CE70EC8}" dt="2022-06-10T15:43:08.907" v="2101" actId="20577"/>
          <ac:spMkLst>
            <pc:docMk/>
            <pc:sldMk cId="3298239420" sldId="398"/>
            <ac:spMk id="24" creationId="{E3C2A9AB-6A2C-594D-FFAD-43DD832B67D0}"/>
          </ac:spMkLst>
        </pc:spChg>
        <pc:spChg chg="add del mod">
          <ac:chgData name="Jenn Anne" userId="2e42e5b19939340a" providerId="LiveId" clId="{E636437F-B4F0-4B8E-A969-7E087CE70EC8}" dt="2022-06-10T15:40:23.577" v="1848" actId="478"/>
          <ac:spMkLst>
            <pc:docMk/>
            <pc:sldMk cId="3298239420" sldId="398"/>
            <ac:spMk id="25" creationId="{DEE8F639-B4B8-4EB0-C42C-6FD4869014B4}"/>
          </ac:spMkLst>
        </pc:spChg>
        <pc:spChg chg="add mod ord">
          <ac:chgData name="Jenn Anne" userId="2e42e5b19939340a" providerId="LiveId" clId="{E636437F-B4F0-4B8E-A969-7E087CE70EC8}" dt="2022-06-10T15:42:23.467" v="1945" actId="1076"/>
          <ac:spMkLst>
            <pc:docMk/>
            <pc:sldMk cId="3298239420" sldId="398"/>
            <ac:spMk id="26" creationId="{D83314A2-C5DB-D968-5501-5398753ED534}"/>
          </ac:spMkLst>
        </pc:spChg>
        <pc:spChg chg="add del mod">
          <ac:chgData name="Jenn Anne" userId="2e42e5b19939340a" providerId="LiveId" clId="{E636437F-B4F0-4B8E-A969-7E087CE70EC8}" dt="2022-06-10T15:41:42.469" v="1862" actId="478"/>
          <ac:spMkLst>
            <pc:docMk/>
            <pc:sldMk cId="3298239420" sldId="398"/>
            <ac:spMk id="27" creationId="{0F60E0AC-1626-4C29-8299-3F120DAB57EA}"/>
          </ac:spMkLst>
        </pc:spChg>
        <pc:spChg chg="add mod">
          <ac:chgData name="Jenn Anne" userId="2e42e5b19939340a" providerId="LiveId" clId="{E636437F-B4F0-4B8E-A969-7E087CE70EC8}" dt="2022-06-10T15:42:27.758" v="1946" actId="1076"/>
          <ac:spMkLst>
            <pc:docMk/>
            <pc:sldMk cId="3298239420" sldId="398"/>
            <ac:spMk id="28" creationId="{2171C796-3816-9546-20EA-89B57CB3B214}"/>
          </ac:spMkLst>
        </pc:spChg>
        <pc:cxnChg chg="add mod">
          <ac:chgData name="Jenn Anne" userId="2e42e5b19939340a" providerId="LiveId" clId="{E636437F-B4F0-4B8E-A969-7E087CE70EC8}" dt="2022-06-10T15:40:14.196" v="1846" actId="1076"/>
          <ac:cxnSpMkLst>
            <pc:docMk/>
            <pc:sldMk cId="3298239420" sldId="398"/>
            <ac:cxnSpMk id="13" creationId="{E29A2419-A447-56E7-0758-8CB2A28A2A55}"/>
          </ac:cxnSpMkLst>
        </pc:cxnChg>
        <pc:cxnChg chg="add mod">
          <ac:chgData name="Jenn Anne" userId="2e42e5b19939340a" providerId="LiveId" clId="{E636437F-B4F0-4B8E-A969-7E087CE70EC8}" dt="2022-06-10T15:40:06.779" v="1845" actId="1076"/>
          <ac:cxnSpMkLst>
            <pc:docMk/>
            <pc:sldMk cId="3298239420" sldId="398"/>
            <ac:cxnSpMk id="14" creationId="{E26F46B7-395A-9022-BC90-2D6A0DBDAF3D}"/>
          </ac:cxnSpMkLst>
        </pc:cxnChg>
        <pc:cxnChg chg="add mod">
          <ac:chgData name="Jenn Anne" userId="2e42e5b19939340a" providerId="LiveId" clId="{E636437F-B4F0-4B8E-A969-7E087CE70EC8}" dt="2022-06-10T15:40:00.482" v="1844" actId="1076"/>
          <ac:cxnSpMkLst>
            <pc:docMk/>
            <pc:sldMk cId="3298239420" sldId="398"/>
            <ac:cxnSpMk id="15" creationId="{52D4EB06-C06A-5513-3C11-42951C3C496F}"/>
          </ac:cxnSpMkLst>
        </pc:cxnChg>
        <pc:cxnChg chg="add del mod">
          <ac:chgData name="Jenn Anne" userId="2e42e5b19939340a" providerId="LiveId" clId="{E636437F-B4F0-4B8E-A969-7E087CE70EC8}" dt="2022-06-10T15:39:27.126" v="1840" actId="478"/>
          <ac:cxnSpMkLst>
            <pc:docMk/>
            <pc:sldMk cId="3298239420" sldId="398"/>
            <ac:cxnSpMk id="16" creationId="{865A7DFE-3F53-6CDA-B692-2B269F2D3935}"/>
          </ac:cxnSpMkLst>
        </pc:cxnChg>
        <pc:cxnChg chg="add mod">
          <ac:chgData name="Jenn Anne" userId="2e42e5b19939340a" providerId="LiveId" clId="{E636437F-B4F0-4B8E-A969-7E087CE70EC8}" dt="2022-06-10T15:39:53.976" v="1843" actId="1076"/>
          <ac:cxnSpMkLst>
            <pc:docMk/>
            <pc:sldMk cId="3298239420" sldId="398"/>
            <ac:cxnSpMk id="23" creationId="{90EE01A3-D345-06EF-725D-F16DA82A09D3}"/>
          </ac:cxnSpMkLst>
        </pc:cxnChg>
      </pc:sldChg>
      <pc:sldChg chg="addSp delSp modSp add mod">
        <pc:chgData name="Jenn Anne" userId="2e42e5b19939340a" providerId="LiveId" clId="{E636437F-B4F0-4B8E-A969-7E087CE70EC8}" dt="2022-06-10T15:53:20.357" v="2249" actId="207"/>
        <pc:sldMkLst>
          <pc:docMk/>
          <pc:sldMk cId="1833636904" sldId="399"/>
        </pc:sldMkLst>
        <pc:spChg chg="mod">
          <ac:chgData name="Jenn Anne" userId="2e42e5b19939340a" providerId="LiveId" clId="{E636437F-B4F0-4B8E-A969-7E087CE70EC8}" dt="2022-06-10T13:20:42.095" v="255" actId="20577"/>
          <ac:spMkLst>
            <pc:docMk/>
            <pc:sldMk cId="1833636904" sldId="399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5:49:01.709" v="2164" actId="1076"/>
          <ac:spMkLst>
            <pc:docMk/>
            <pc:sldMk cId="1833636904" sldId="399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51:26.980" v="2221" actId="1076"/>
          <ac:spMkLst>
            <pc:docMk/>
            <pc:sldMk cId="1833636904" sldId="399"/>
            <ac:spMk id="4" creationId="{4B2BF2DF-3618-654B-3AAD-AD266454EF1B}"/>
          </ac:spMkLst>
        </pc:spChg>
        <pc:spChg chg="add mod">
          <ac:chgData name="Jenn Anne" userId="2e42e5b19939340a" providerId="LiveId" clId="{E636437F-B4F0-4B8E-A969-7E087CE70EC8}" dt="2022-06-10T15:51:56.057" v="2225" actId="207"/>
          <ac:spMkLst>
            <pc:docMk/>
            <pc:sldMk cId="1833636904" sldId="399"/>
            <ac:spMk id="9" creationId="{7A4BDD93-C7C1-531D-78B3-184CD229CDA7}"/>
          </ac:spMkLst>
        </pc:spChg>
        <pc:spChg chg="add del mod">
          <ac:chgData name="Jenn Anne" userId="2e42e5b19939340a" providerId="LiveId" clId="{E636437F-B4F0-4B8E-A969-7E087CE70EC8}" dt="2022-06-10T15:45:31.438" v="2109" actId="478"/>
          <ac:spMkLst>
            <pc:docMk/>
            <pc:sldMk cId="1833636904" sldId="399"/>
            <ac:spMk id="10" creationId="{931E79CE-11A1-52A1-8603-5665A6DCFDB2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11" creationId="{D14B790F-7886-85EB-2DBE-C071EF518F32}"/>
          </ac:spMkLst>
        </pc:spChg>
        <pc:spChg chg="add del mod">
          <ac:chgData name="Jenn Anne" userId="2e42e5b19939340a" providerId="LiveId" clId="{E636437F-B4F0-4B8E-A969-7E087CE70EC8}" dt="2022-06-10T15:45:56.566" v="2112" actId="478"/>
          <ac:spMkLst>
            <pc:docMk/>
            <pc:sldMk cId="1833636904" sldId="399"/>
            <ac:spMk id="12" creationId="{49047FD9-A7C8-1AED-99B2-733D4C5CC173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3" creationId="{1F9FFEE9-C4BB-24AC-ED21-31260BDFF74E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4" creationId="{40223782-F32F-C8BD-3DA5-798D1E22744F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5" creationId="{A5C6AC74-BF56-2B38-1373-17C8082D00E4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6" creationId="{AA75CFDE-8226-CCCF-BFD1-0DC63EAD4672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7" creationId="{B147AAD5-3D13-C8AF-BA92-BF74BEE09B34}"/>
          </ac:spMkLst>
        </pc:spChg>
        <pc:spChg chg="add del mod">
          <ac:chgData name="Jenn Anne" userId="2e42e5b19939340a" providerId="LiveId" clId="{E636437F-B4F0-4B8E-A969-7E087CE70EC8}" dt="2022-06-10T15:45:29.758" v="2108" actId="478"/>
          <ac:spMkLst>
            <pc:docMk/>
            <pc:sldMk cId="1833636904" sldId="399"/>
            <ac:spMk id="18" creationId="{EBB61AF7-2EE1-4341-2D25-CFAE930D25BB}"/>
          </ac:spMkLst>
        </pc:spChg>
        <pc:spChg chg="add del mod">
          <ac:chgData name="Jenn Anne" userId="2e42e5b19939340a" providerId="LiveId" clId="{E636437F-B4F0-4B8E-A969-7E087CE70EC8}" dt="2022-06-10T15:45:28.167" v="2107" actId="478"/>
          <ac:spMkLst>
            <pc:docMk/>
            <pc:sldMk cId="1833636904" sldId="399"/>
            <ac:spMk id="19" creationId="{05EB9789-FAA8-92AC-C817-10059CEC9874}"/>
          </ac:spMkLst>
        </pc:spChg>
        <pc:spChg chg="add del mod">
          <ac:chgData name="Jenn Anne" userId="2e42e5b19939340a" providerId="LiveId" clId="{E636437F-B4F0-4B8E-A969-7E087CE70EC8}" dt="2022-06-10T15:45:26.644" v="2106" actId="478"/>
          <ac:spMkLst>
            <pc:docMk/>
            <pc:sldMk cId="1833636904" sldId="399"/>
            <ac:spMk id="21" creationId="{3D4EE94C-12DF-D939-1BB2-26297E7AE3C5}"/>
          </ac:spMkLst>
        </pc:spChg>
        <pc:spChg chg="add del mod">
          <ac:chgData name="Jenn Anne" userId="2e42e5b19939340a" providerId="LiveId" clId="{E636437F-B4F0-4B8E-A969-7E087CE70EC8}" dt="2022-06-10T15:45:25.088" v="2105" actId="478"/>
          <ac:spMkLst>
            <pc:docMk/>
            <pc:sldMk cId="1833636904" sldId="399"/>
            <ac:spMk id="22" creationId="{454E7EC4-9017-F972-031F-700968C634BA}"/>
          </ac:spMkLst>
        </pc:spChg>
        <pc:spChg chg="add del mod">
          <ac:chgData name="Jenn Anne" userId="2e42e5b19939340a" providerId="LiveId" clId="{E636437F-B4F0-4B8E-A969-7E087CE70EC8}" dt="2022-06-10T15:45:23.558" v="2104" actId="478"/>
          <ac:spMkLst>
            <pc:docMk/>
            <pc:sldMk cId="1833636904" sldId="399"/>
            <ac:spMk id="23" creationId="{5F5A0945-4C86-7E46-A5D1-648E7CAC5016}"/>
          </ac:spMkLst>
        </pc:spChg>
        <pc:spChg chg="add del mod">
          <ac:chgData name="Jenn Anne" userId="2e42e5b19939340a" providerId="LiveId" clId="{E636437F-B4F0-4B8E-A969-7E087CE70EC8}" dt="2022-06-10T15:45:22.068" v="2103" actId="478"/>
          <ac:spMkLst>
            <pc:docMk/>
            <pc:sldMk cId="1833636904" sldId="399"/>
            <ac:spMk id="24" creationId="{174AD117-20E0-4272-182C-A0EBC9B873B1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5" creationId="{7B4DD47F-06BD-4F95-B734-24DC13E8A10F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6" creationId="{05D05194-450A-C565-8FBB-2F64BBAB633D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7" creationId="{55974F70-3D23-89CE-4220-69631346EF50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8" creationId="{D2763EF6-FCD5-F138-B9E0-188E6DB0D5A2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9" creationId="{F77F5701-9FB9-676F-C345-043D6572BB4D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30" creationId="{C2FD0456-F813-04DC-7267-58289525AAF5}"/>
          </ac:spMkLst>
        </pc:spChg>
        <pc:spChg chg="add mod">
          <ac:chgData name="Jenn Anne" userId="2e42e5b19939340a" providerId="LiveId" clId="{E636437F-B4F0-4B8E-A969-7E087CE70EC8}" dt="2022-06-10T15:52:12.526" v="2229" actId="207"/>
          <ac:spMkLst>
            <pc:docMk/>
            <pc:sldMk cId="1833636904" sldId="399"/>
            <ac:spMk id="31" creationId="{16713665-EC42-F7D5-7A69-0B2392E88DFE}"/>
          </ac:spMkLst>
        </pc:spChg>
        <pc:spChg chg="add mod">
          <ac:chgData name="Jenn Anne" userId="2e42e5b19939340a" providerId="LiveId" clId="{E636437F-B4F0-4B8E-A969-7E087CE70EC8}" dt="2022-06-10T15:52:23.776" v="2233" actId="207"/>
          <ac:spMkLst>
            <pc:docMk/>
            <pc:sldMk cId="1833636904" sldId="399"/>
            <ac:spMk id="32" creationId="{ACA793BC-075D-6ED1-17FC-F464D5F6303D}"/>
          </ac:spMkLst>
        </pc:spChg>
        <pc:spChg chg="add mod">
          <ac:chgData name="Jenn Anne" userId="2e42e5b19939340a" providerId="LiveId" clId="{E636437F-B4F0-4B8E-A969-7E087CE70EC8}" dt="2022-06-10T15:52:38.487" v="2236" actId="207"/>
          <ac:spMkLst>
            <pc:docMk/>
            <pc:sldMk cId="1833636904" sldId="399"/>
            <ac:spMk id="33" creationId="{CBD39142-0561-921A-0BEF-3B9B4888F798}"/>
          </ac:spMkLst>
        </pc:spChg>
        <pc:spChg chg="add mod">
          <ac:chgData name="Jenn Anne" userId="2e42e5b19939340a" providerId="LiveId" clId="{E636437F-B4F0-4B8E-A969-7E087CE70EC8}" dt="2022-06-10T15:52:51.087" v="2240" actId="207"/>
          <ac:spMkLst>
            <pc:docMk/>
            <pc:sldMk cId="1833636904" sldId="399"/>
            <ac:spMk id="34" creationId="{D3AEB56B-473B-6652-F8E8-7F00AC47FF6A}"/>
          </ac:spMkLst>
        </pc:spChg>
        <pc:spChg chg="add mod">
          <ac:chgData name="Jenn Anne" userId="2e42e5b19939340a" providerId="LiveId" clId="{E636437F-B4F0-4B8E-A969-7E087CE70EC8}" dt="2022-06-10T15:53:02.878" v="2244" actId="207"/>
          <ac:spMkLst>
            <pc:docMk/>
            <pc:sldMk cId="1833636904" sldId="399"/>
            <ac:spMk id="35" creationId="{E616C66F-2657-BFFD-D557-00B87DED9756}"/>
          </ac:spMkLst>
        </pc:spChg>
        <pc:spChg chg="add mod">
          <ac:chgData name="Jenn Anne" userId="2e42e5b19939340a" providerId="LiveId" clId="{E636437F-B4F0-4B8E-A969-7E087CE70EC8}" dt="2022-06-10T15:53:20.357" v="2249" actId="207"/>
          <ac:spMkLst>
            <pc:docMk/>
            <pc:sldMk cId="1833636904" sldId="399"/>
            <ac:spMk id="36" creationId="{277D1721-CB8B-AE02-2781-6AFF1210ACA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37" creationId="{6F94B698-A1E9-5B31-6C89-203ACF5F8898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38" creationId="{342BAB39-9483-4DC7-83A8-09484E4F1501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39" creationId="{6E38B541-175C-5235-E9DC-CB6298FA3B4E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0" creationId="{920B0CB6-7638-BD7F-8EF5-564A55C30BF7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1" creationId="{F3444C93-F08F-CD13-B91C-FCF608EFE127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2" creationId="{F9717A42-A362-1CAF-292B-D425E4AF061D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3" creationId="{4287DC0C-0737-03DA-6371-D8125384278F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4" creationId="{7C28868D-5A89-5114-6BB1-EECD519AD05E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5" creationId="{C7DE9C54-5E85-5C2C-75CE-A24D964652C0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6" creationId="{A2367A06-2D02-0E8E-2E01-65D4F2ADB91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7" creationId="{90FBE887-3EF3-2DF4-AED4-A1E6C884C62E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8" creationId="{586D6DA0-E8A9-9AFD-9FC3-83D032347C83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9" creationId="{F026CE0D-753C-7C60-0725-85CD79BC6CCF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0" creationId="{44FA1A6D-4659-F060-2260-4F379DB6D7C5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1" creationId="{847B7BD8-92CF-1071-B70E-944E8D2CA42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2" creationId="{27CFB982-CB0E-ED27-2F31-9949E10DBCDB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3" creationId="{CAEEB2F9-7479-80FC-6A45-12FBF221BB27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4" creationId="{94ED8D87-63CD-8232-0F54-029A49B474BC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5" creationId="{06200108-2A43-61C1-C681-32588322562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6" creationId="{4D7A1821-DA20-232D-1FEE-0699AD2E8D09}"/>
          </ac:spMkLst>
        </pc:spChg>
        <pc:spChg chg="add mod">
          <ac:chgData name="Jenn Anne" userId="2e42e5b19939340a" providerId="LiveId" clId="{E636437F-B4F0-4B8E-A969-7E087CE70EC8}" dt="2022-06-10T15:49:16.286" v="2185" actId="20577"/>
          <ac:spMkLst>
            <pc:docMk/>
            <pc:sldMk cId="1833636904" sldId="399"/>
            <ac:spMk id="57" creationId="{F631C852-25DC-4AD0-F6DE-3AFD49E563CC}"/>
          </ac:spMkLst>
        </pc:spChg>
        <pc:spChg chg="add del mod">
          <ac:chgData name="Jenn Anne" userId="2e42e5b19939340a" providerId="LiveId" clId="{E636437F-B4F0-4B8E-A969-7E087CE70EC8}" dt="2022-06-10T15:50:04.057" v="2200" actId="478"/>
          <ac:spMkLst>
            <pc:docMk/>
            <pc:sldMk cId="1833636904" sldId="399"/>
            <ac:spMk id="58" creationId="{83D6901A-F49E-6711-2684-01D9E7B565AC}"/>
          </ac:spMkLst>
        </pc:spChg>
        <pc:spChg chg="add mod">
          <ac:chgData name="Jenn Anne" userId="2e42e5b19939340a" providerId="LiveId" clId="{E636437F-B4F0-4B8E-A969-7E087CE70EC8}" dt="2022-06-10T15:50:49.042" v="2213" actId="20577"/>
          <ac:spMkLst>
            <pc:docMk/>
            <pc:sldMk cId="1833636904" sldId="399"/>
            <ac:spMk id="59" creationId="{FCDB7AD7-B684-AD51-CE77-B2280EB118F7}"/>
          </ac:spMkLst>
        </pc:spChg>
        <pc:spChg chg="add mod">
          <ac:chgData name="Jenn Anne" userId="2e42e5b19939340a" providerId="LiveId" clId="{E636437F-B4F0-4B8E-A969-7E087CE70EC8}" dt="2022-06-10T15:50:51.438" v="2214" actId="20577"/>
          <ac:spMkLst>
            <pc:docMk/>
            <pc:sldMk cId="1833636904" sldId="399"/>
            <ac:spMk id="60" creationId="{08604853-7445-CC25-342C-03E0647A93D9}"/>
          </ac:spMkLst>
        </pc:spChg>
        <pc:spChg chg="add mod">
          <ac:chgData name="Jenn Anne" userId="2e42e5b19939340a" providerId="LiveId" clId="{E636437F-B4F0-4B8E-A969-7E087CE70EC8}" dt="2022-06-10T15:50:55.046" v="2215" actId="20577"/>
          <ac:spMkLst>
            <pc:docMk/>
            <pc:sldMk cId="1833636904" sldId="399"/>
            <ac:spMk id="61" creationId="{91BD69C5-89FE-4F5F-28A3-507727B47E28}"/>
          </ac:spMkLst>
        </pc:spChg>
        <pc:spChg chg="add mod">
          <ac:chgData name="Jenn Anne" userId="2e42e5b19939340a" providerId="LiveId" clId="{E636437F-B4F0-4B8E-A969-7E087CE70EC8}" dt="2022-06-10T15:50:57.407" v="2216" actId="20577"/>
          <ac:spMkLst>
            <pc:docMk/>
            <pc:sldMk cId="1833636904" sldId="399"/>
            <ac:spMk id="62" creationId="{E3FE991F-21DB-9D8F-6830-815012B6CA18}"/>
          </ac:spMkLst>
        </pc:spChg>
        <pc:spChg chg="add mod">
          <ac:chgData name="Jenn Anne" userId="2e42e5b19939340a" providerId="LiveId" clId="{E636437F-B4F0-4B8E-A969-7E087CE70EC8}" dt="2022-06-10T15:50:59.698" v="2217" actId="20577"/>
          <ac:spMkLst>
            <pc:docMk/>
            <pc:sldMk cId="1833636904" sldId="399"/>
            <ac:spMk id="63" creationId="{D4E96568-C537-EBFB-DE06-7306F981AA35}"/>
          </ac:spMkLst>
        </pc:spChg>
        <pc:spChg chg="add mod">
          <ac:chgData name="Jenn Anne" userId="2e42e5b19939340a" providerId="LiveId" clId="{E636437F-B4F0-4B8E-A969-7E087CE70EC8}" dt="2022-06-10T15:53:12.190" v="2246" actId="1076"/>
          <ac:spMkLst>
            <pc:docMk/>
            <pc:sldMk cId="1833636904" sldId="399"/>
            <ac:spMk id="64" creationId="{D9C5FE0E-8803-0DED-619A-12CA6E787B5F}"/>
          </ac:spMkLst>
        </pc:spChg>
      </pc:sldChg>
      <pc:sldChg chg="addSp delSp modSp add mod">
        <pc:chgData name="Jenn Anne" userId="2e42e5b19939340a" providerId="LiveId" clId="{E636437F-B4F0-4B8E-A969-7E087CE70EC8}" dt="2022-06-10T16:08:11.165" v="2536" actId="1076"/>
        <pc:sldMkLst>
          <pc:docMk/>
          <pc:sldMk cId="3119217791" sldId="400"/>
        </pc:sldMkLst>
        <pc:spChg chg="mod">
          <ac:chgData name="Jenn Anne" userId="2e42e5b19939340a" providerId="LiveId" clId="{E636437F-B4F0-4B8E-A969-7E087CE70EC8}" dt="2022-06-10T13:20:57.876" v="269" actId="20577"/>
          <ac:spMkLst>
            <pc:docMk/>
            <pc:sldMk cId="3119217791" sldId="400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54:08.678" v="2250" actId="478"/>
          <ac:spMkLst>
            <pc:docMk/>
            <pc:sldMk cId="3119217791" sldId="400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55:21.584" v="2280" actId="1076"/>
          <ac:spMkLst>
            <pc:docMk/>
            <pc:sldMk cId="3119217791" sldId="400"/>
            <ac:spMk id="4" creationId="{262B2385-76A2-2567-6A80-F8171F956586}"/>
          </ac:spMkLst>
        </pc:spChg>
        <pc:spChg chg="add mod">
          <ac:chgData name="Jenn Anne" userId="2e42e5b19939340a" providerId="LiveId" clId="{E636437F-B4F0-4B8E-A969-7E087CE70EC8}" dt="2022-06-10T15:59:02.030" v="2338" actId="404"/>
          <ac:spMkLst>
            <pc:docMk/>
            <pc:sldMk cId="3119217791" sldId="400"/>
            <ac:spMk id="7" creationId="{918AF835-E05E-FB44-A793-75342EC3B3D7}"/>
          </ac:spMkLst>
        </pc:spChg>
        <pc:spChg chg="add mod">
          <ac:chgData name="Jenn Anne" userId="2e42e5b19939340a" providerId="LiveId" clId="{E636437F-B4F0-4B8E-A969-7E087CE70EC8}" dt="2022-06-10T15:54:35.198" v="2254" actId="14100"/>
          <ac:spMkLst>
            <pc:docMk/>
            <pc:sldMk cId="3119217791" sldId="400"/>
            <ac:spMk id="9" creationId="{5CB0F799-152A-CC3E-57CA-EDDE3C9DD915}"/>
          </ac:spMkLst>
        </pc:spChg>
        <pc:spChg chg="add mod">
          <ac:chgData name="Jenn Anne" userId="2e42e5b19939340a" providerId="LiveId" clId="{E636437F-B4F0-4B8E-A969-7E087CE70EC8}" dt="2022-06-10T15:54:50.978" v="2258" actId="207"/>
          <ac:spMkLst>
            <pc:docMk/>
            <pc:sldMk cId="3119217791" sldId="400"/>
            <ac:spMk id="10" creationId="{C3C51EA1-5AEC-93E0-90AB-B2B8A36B7078}"/>
          </ac:spMkLst>
        </pc:spChg>
        <pc:spChg chg="add mod">
          <ac:chgData name="Jenn Anne" userId="2e42e5b19939340a" providerId="LiveId" clId="{E636437F-B4F0-4B8E-A969-7E087CE70EC8}" dt="2022-06-10T15:55:32.668" v="2294" actId="20577"/>
          <ac:spMkLst>
            <pc:docMk/>
            <pc:sldMk cId="3119217791" sldId="400"/>
            <ac:spMk id="11" creationId="{B55875BF-8987-02B2-C4E4-35E5F16E171F}"/>
          </ac:spMkLst>
        </pc:spChg>
        <pc:spChg chg="add mod">
          <ac:chgData name="Jenn Anne" userId="2e42e5b19939340a" providerId="LiveId" clId="{E636437F-B4F0-4B8E-A969-7E087CE70EC8}" dt="2022-06-10T15:56:07.296" v="2299" actId="207"/>
          <ac:spMkLst>
            <pc:docMk/>
            <pc:sldMk cId="3119217791" sldId="400"/>
            <ac:spMk id="12" creationId="{4D73DCC2-CCE5-7BA2-E611-09C930C843CC}"/>
          </ac:spMkLst>
        </pc:spChg>
        <pc:spChg chg="add mod">
          <ac:chgData name="Jenn Anne" userId="2e42e5b19939340a" providerId="LiveId" clId="{E636437F-B4F0-4B8E-A969-7E087CE70EC8}" dt="2022-06-10T15:57:57.897" v="2319" actId="14100"/>
          <ac:spMkLst>
            <pc:docMk/>
            <pc:sldMk cId="3119217791" sldId="400"/>
            <ac:spMk id="13" creationId="{724B16B7-DD8C-D94D-5061-95AD3875BB2D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4" creationId="{06E13C3D-439B-A4FF-75A9-5F02CD43B26F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5" creationId="{F6FCB0F7-6DB9-6DAF-5D4D-E5F3FF60EBFD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6" creationId="{2399707A-BA9D-B4BA-426E-3C3CC4E7412B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7" creationId="{D459619A-556E-D2F8-7B9D-ABAA66B1115E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8" creationId="{0883ABA3-7E94-0F21-BC9C-31871FD24DCA}"/>
          </ac:spMkLst>
        </pc:spChg>
        <pc:spChg chg="add mod">
          <ac:chgData name="Jenn Anne" userId="2e42e5b19939340a" providerId="LiveId" clId="{E636437F-B4F0-4B8E-A969-7E087CE70EC8}" dt="2022-06-10T15:58:05.862" v="2320" actId="1076"/>
          <ac:spMkLst>
            <pc:docMk/>
            <pc:sldMk cId="3119217791" sldId="400"/>
            <ac:spMk id="19" creationId="{9F81D8B5-219A-1772-336C-6611ED3962EA}"/>
          </ac:spMkLst>
        </pc:spChg>
        <pc:spChg chg="add del mod">
          <ac:chgData name="Jenn Anne" userId="2e42e5b19939340a" providerId="LiveId" clId="{E636437F-B4F0-4B8E-A969-7E087CE70EC8}" dt="2022-06-10T15:59:11.066" v="2340" actId="478"/>
          <ac:spMkLst>
            <pc:docMk/>
            <pc:sldMk cId="3119217791" sldId="400"/>
            <ac:spMk id="21" creationId="{5B915CC8-8D9E-464F-3076-D0A9B1C9347B}"/>
          </ac:spMkLst>
        </pc:spChg>
        <pc:spChg chg="add mod">
          <ac:chgData name="Jenn Anne" userId="2e42e5b19939340a" providerId="LiveId" clId="{E636437F-B4F0-4B8E-A969-7E087CE70EC8}" dt="2022-06-10T16:00:04.606" v="2360" actId="20577"/>
          <ac:spMkLst>
            <pc:docMk/>
            <pc:sldMk cId="3119217791" sldId="400"/>
            <ac:spMk id="22" creationId="{F45057A2-6F76-7B80-E91D-F8859444B26F}"/>
          </ac:spMkLst>
        </pc:spChg>
        <pc:spChg chg="add mod">
          <ac:chgData name="Jenn Anne" userId="2e42e5b19939340a" providerId="LiveId" clId="{E636437F-B4F0-4B8E-A969-7E087CE70EC8}" dt="2022-06-10T16:00:12.042" v="2370" actId="14100"/>
          <ac:spMkLst>
            <pc:docMk/>
            <pc:sldMk cId="3119217791" sldId="400"/>
            <ac:spMk id="23" creationId="{542319E1-8FB7-4066-A748-1999715E9AD5}"/>
          </ac:spMkLst>
        </pc:spChg>
        <pc:spChg chg="add mod">
          <ac:chgData name="Jenn Anne" userId="2e42e5b19939340a" providerId="LiveId" clId="{E636437F-B4F0-4B8E-A969-7E087CE70EC8}" dt="2022-06-10T16:00:16.116" v="2384" actId="20577"/>
          <ac:spMkLst>
            <pc:docMk/>
            <pc:sldMk cId="3119217791" sldId="400"/>
            <ac:spMk id="24" creationId="{E5058504-D727-39D2-872D-BCDDA8226EFE}"/>
          </ac:spMkLst>
        </pc:spChg>
        <pc:spChg chg="add mod">
          <ac:chgData name="Jenn Anne" userId="2e42e5b19939340a" providerId="LiveId" clId="{E636437F-B4F0-4B8E-A969-7E087CE70EC8}" dt="2022-06-10T16:00:20.088" v="2390" actId="20577"/>
          <ac:spMkLst>
            <pc:docMk/>
            <pc:sldMk cId="3119217791" sldId="400"/>
            <ac:spMk id="25" creationId="{5E04ABF9-8F28-FF70-9A9B-4189B908A9BF}"/>
          </ac:spMkLst>
        </pc:spChg>
        <pc:spChg chg="add mod">
          <ac:chgData name="Jenn Anne" userId="2e42e5b19939340a" providerId="LiveId" clId="{E636437F-B4F0-4B8E-A969-7E087CE70EC8}" dt="2022-06-10T16:00:23.357" v="2398" actId="20577"/>
          <ac:spMkLst>
            <pc:docMk/>
            <pc:sldMk cId="3119217791" sldId="400"/>
            <ac:spMk id="26" creationId="{740CA059-DD7A-2B1D-F7B2-60E15D08900F}"/>
          </ac:spMkLst>
        </pc:spChg>
        <pc:spChg chg="add mod">
          <ac:chgData name="Jenn Anne" userId="2e42e5b19939340a" providerId="LiveId" clId="{E636437F-B4F0-4B8E-A969-7E087CE70EC8}" dt="2022-06-10T16:00:27.347" v="2404" actId="20577"/>
          <ac:spMkLst>
            <pc:docMk/>
            <pc:sldMk cId="3119217791" sldId="400"/>
            <ac:spMk id="27" creationId="{D2446381-29BE-A460-407A-9AB071A63944}"/>
          </ac:spMkLst>
        </pc:spChg>
        <pc:spChg chg="add mod">
          <ac:chgData name="Jenn Anne" userId="2e42e5b19939340a" providerId="LiveId" clId="{E636437F-B4F0-4B8E-A969-7E087CE70EC8}" dt="2022-06-10T16:01:30.634" v="2411" actId="404"/>
          <ac:spMkLst>
            <pc:docMk/>
            <pc:sldMk cId="3119217791" sldId="400"/>
            <ac:spMk id="28" creationId="{48C9787C-7705-186F-5B96-676F8505D323}"/>
          </ac:spMkLst>
        </pc:spChg>
        <pc:spChg chg="add mod">
          <ac:chgData name="Jenn Anne" userId="2e42e5b19939340a" providerId="LiveId" clId="{E636437F-B4F0-4B8E-A969-7E087CE70EC8}" dt="2022-06-10T16:05:08.566" v="2455" actId="20577"/>
          <ac:spMkLst>
            <pc:docMk/>
            <pc:sldMk cId="3119217791" sldId="400"/>
            <ac:spMk id="29" creationId="{094702A6-766A-078E-2650-1D9177B4A339}"/>
          </ac:spMkLst>
        </pc:spChg>
        <pc:spChg chg="add mod">
          <ac:chgData name="Jenn Anne" userId="2e42e5b19939340a" providerId="LiveId" clId="{E636437F-B4F0-4B8E-A969-7E087CE70EC8}" dt="2022-06-10T16:05:11.098" v="2457" actId="20577"/>
          <ac:spMkLst>
            <pc:docMk/>
            <pc:sldMk cId="3119217791" sldId="400"/>
            <ac:spMk id="30" creationId="{51F075B3-B30C-95E1-B395-31B84B32690C}"/>
          </ac:spMkLst>
        </pc:spChg>
        <pc:spChg chg="add mod">
          <ac:chgData name="Jenn Anne" userId="2e42e5b19939340a" providerId="LiveId" clId="{E636437F-B4F0-4B8E-A969-7E087CE70EC8}" dt="2022-06-10T16:05:13.638" v="2459" actId="20577"/>
          <ac:spMkLst>
            <pc:docMk/>
            <pc:sldMk cId="3119217791" sldId="400"/>
            <ac:spMk id="31" creationId="{FDF34EC3-EA57-D736-62B8-52AECAA9DD01}"/>
          </ac:spMkLst>
        </pc:spChg>
        <pc:spChg chg="add mod">
          <ac:chgData name="Jenn Anne" userId="2e42e5b19939340a" providerId="LiveId" clId="{E636437F-B4F0-4B8E-A969-7E087CE70EC8}" dt="2022-06-10T16:05:16.437" v="2462" actId="20577"/>
          <ac:spMkLst>
            <pc:docMk/>
            <pc:sldMk cId="3119217791" sldId="400"/>
            <ac:spMk id="32" creationId="{CFE3834F-6B57-3589-D350-541FFB068B18}"/>
          </ac:spMkLst>
        </pc:spChg>
        <pc:spChg chg="add mod">
          <ac:chgData name="Jenn Anne" userId="2e42e5b19939340a" providerId="LiveId" clId="{E636437F-B4F0-4B8E-A969-7E087CE70EC8}" dt="2022-06-10T16:05:19.318" v="2465" actId="20577"/>
          <ac:spMkLst>
            <pc:docMk/>
            <pc:sldMk cId="3119217791" sldId="400"/>
            <ac:spMk id="33" creationId="{7762DD80-3119-241C-9FED-2BFD6F305ED7}"/>
          </ac:spMkLst>
        </pc:spChg>
        <pc:spChg chg="add mod">
          <ac:chgData name="Jenn Anne" userId="2e42e5b19939340a" providerId="LiveId" clId="{E636437F-B4F0-4B8E-A969-7E087CE70EC8}" dt="2022-06-10T16:05:26.972" v="2471" actId="14100"/>
          <ac:spMkLst>
            <pc:docMk/>
            <pc:sldMk cId="3119217791" sldId="400"/>
            <ac:spMk id="34" creationId="{2A5D4B41-F638-13B5-7881-43527B3E5450}"/>
          </ac:spMkLst>
        </pc:spChg>
        <pc:spChg chg="add mod">
          <ac:chgData name="Jenn Anne" userId="2e42e5b19939340a" providerId="LiveId" clId="{E636437F-B4F0-4B8E-A969-7E087CE70EC8}" dt="2022-06-10T16:06:19.328" v="2507" actId="20577"/>
          <ac:spMkLst>
            <pc:docMk/>
            <pc:sldMk cId="3119217791" sldId="400"/>
            <ac:spMk id="35" creationId="{A430A7DA-D75C-9E11-9F8E-4DF1F96C3B5E}"/>
          </ac:spMkLst>
        </pc:spChg>
        <pc:spChg chg="add mod">
          <ac:chgData name="Jenn Anne" userId="2e42e5b19939340a" providerId="LiveId" clId="{E636437F-B4F0-4B8E-A969-7E087CE70EC8}" dt="2022-06-10T16:05:33.286" v="2475" actId="20577"/>
          <ac:spMkLst>
            <pc:docMk/>
            <pc:sldMk cId="3119217791" sldId="400"/>
            <ac:spMk id="36" creationId="{5BF08ABC-3744-6F5F-3B32-66E59043B81D}"/>
          </ac:spMkLst>
        </pc:spChg>
        <pc:spChg chg="add mod">
          <ac:chgData name="Jenn Anne" userId="2e42e5b19939340a" providerId="LiveId" clId="{E636437F-B4F0-4B8E-A969-7E087CE70EC8}" dt="2022-06-10T16:05:39.637" v="2479" actId="20577"/>
          <ac:spMkLst>
            <pc:docMk/>
            <pc:sldMk cId="3119217791" sldId="400"/>
            <ac:spMk id="37" creationId="{0D1F528D-71C0-0683-5081-C8AFF28FE3A3}"/>
          </ac:spMkLst>
        </pc:spChg>
        <pc:spChg chg="add mod">
          <ac:chgData name="Jenn Anne" userId="2e42e5b19939340a" providerId="LiveId" clId="{E636437F-B4F0-4B8E-A969-7E087CE70EC8}" dt="2022-06-10T16:05:44.478" v="2483" actId="20577"/>
          <ac:spMkLst>
            <pc:docMk/>
            <pc:sldMk cId="3119217791" sldId="400"/>
            <ac:spMk id="38" creationId="{16C5D9F7-5731-612D-6FBD-15E34EA6E72C}"/>
          </ac:spMkLst>
        </pc:spChg>
        <pc:spChg chg="add mod">
          <ac:chgData name="Jenn Anne" userId="2e42e5b19939340a" providerId="LiveId" clId="{E636437F-B4F0-4B8E-A969-7E087CE70EC8}" dt="2022-06-10T16:05:52.756" v="2487" actId="20577"/>
          <ac:spMkLst>
            <pc:docMk/>
            <pc:sldMk cId="3119217791" sldId="400"/>
            <ac:spMk id="39" creationId="{3D1CAAE8-FF45-4145-D99C-7BBE819DBD6B}"/>
          </ac:spMkLst>
        </pc:spChg>
        <pc:spChg chg="add mod">
          <ac:chgData name="Jenn Anne" userId="2e42e5b19939340a" providerId="LiveId" clId="{E636437F-B4F0-4B8E-A969-7E087CE70EC8}" dt="2022-06-10T16:05:57.897" v="2491" actId="20577"/>
          <ac:spMkLst>
            <pc:docMk/>
            <pc:sldMk cId="3119217791" sldId="400"/>
            <ac:spMk id="40" creationId="{CE463606-5FA8-A043-F4AF-900E48FB28C2}"/>
          </ac:spMkLst>
        </pc:spChg>
        <pc:spChg chg="add mod">
          <ac:chgData name="Jenn Anne" userId="2e42e5b19939340a" providerId="LiveId" clId="{E636437F-B4F0-4B8E-A969-7E087CE70EC8}" dt="2022-06-10T16:06:01.008" v="2493" actId="20577"/>
          <ac:spMkLst>
            <pc:docMk/>
            <pc:sldMk cId="3119217791" sldId="400"/>
            <ac:spMk id="41" creationId="{C7134161-4A67-B400-4839-986C6C49832E}"/>
          </ac:spMkLst>
        </pc:spChg>
        <pc:spChg chg="add mod">
          <ac:chgData name="Jenn Anne" userId="2e42e5b19939340a" providerId="LiveId" clId="{E636437F-B4F0-4B8E-A969-7E087CE70EC8}" dt="2022-06-10T16:06:06.507" v="2497" actId="20577"/>
          <ac:spMkLst>
            <pc:docMk/>
            <pc:sldMk cId="3119217791" sldId="400"/>
            <ac:spMk id="42" creationId="{6A94AEC3-1CA4-29FA-8F1B-2335FEA80FBF}"/>
          </ac:spMkLst>
        </pc:spChg>
        <pc:spChg chg="add mod">
          <ac:chgData name="Jenn Anne" userId="2e42e5b19939340a" providerId="LiveId" clId="{E636437F-B4F0-4B8E-A969-7E087CE70EC8}" dt="2022-06-10T16:06:14.158" v="2503" actId="20577"/>
          <ac:spMkLst>
            <pc:docMk/>
            <pc:sldMk cId="3119217791" sldId="400"/>
            <ac:spMk id="43" creationId="{FC6847A9-3D63-A769-C7D7-DA68AE86339A}"/>
          </ac:spMkLst>
        </pc:spChg>
        <pc:cxnChg chg="add mod">
          <ac:chgData name="Jenn Anne" userId="2e42e5b19939340a" providerId="LiveId" clId="{E636437F-B4F0-4B8E-A969-7E087CE70EC8}" dt="2022-06-10T16:04:50.685" v="2451" actId="1076"/>
          <ac:cxnSpMkLst>
            <pc:docMk/>
            <pc:sldMk cId="3119217791" sldId="400"/>
            <ac:cxnSpMk id="44" creationId="{5C8F890A-9913-1409-3819-347023E26F11}"/>
          </ac:cxnSpMkLst>
        </pc:cxnChg>
        <pc:cxnChg chg="add mod">
          <ac:chgData name="Jenn Anne" userId="2e42e5b19939340a" providerId="LiveId" clId="{E636437F-B4F0-4B8E-A969-7E087CE70EC8}" dt="2022-06-10T16:05:04.494" v="2453" actId="1076"/>
          <ac:cxnSpMkLst>
            <pc:docMk/>
            <pc:sldMk cId="3119217791" sldId="400"/>
            <ac:cxnSpMk id="46" creationId="{21F2F981-C3C7-F5DD-842D-C07AF96CA794}"/>
          </ac:cxnSpMkLst>
        </pc:cxnChg>
        <pc:cxnChg chg="add mod">
          <ac:chgData name="Jenn Anne" userId="2e42e5b19939340a" providerId="LiveId" clId="{E636437F-B4F0-4B8E-A969-7E087CE70EC8}" dt="2022-06-10T16:06:31.161" v="2509" actId="1076"/>
          <ac:cxnSpMkLst>
            <pc:docMk/>
            <pc:sldMk cId="3119217791" sldId="400"/>
            <ac:cxnSpMk id="47" creationId="{2B452CB8-5CC4-B751-83A7-84DA555C6EC0}"/>
          </ac:cxnSpMkLst>
        </pc:cxnChg>
        <pc:cxnChg chg="add mod">
          <ac:chgData name="Jenn Anne" userId="2e42e5b19939340a" providerId="LiveId" clId="{E636437F-B4F0-4B8E-A969-7E087CE70EC8}" dt="2022-06-10T16:06:37.893" v="2511" actId="1076"/>
          <ac:cxnSpMkLst>
            <pc:docMk/>
            <pc:sldMk cId="3119217791" sldId="400"/>
            <ac:cxnSpMk id="48" creationId="{BA6654DB-34E3-3FBF-4C84-97E5AF309282}"/>
          </ac:cxnSpMkLst>
        </pc:cxnChg>
        <pc:cxnChg chg="add mod">
          <ac:chgData name="Jenn Anne" userId="2e42e5b19939340a" providerId="LiveId" clId="{E636437F-B4F0-4B8E-A969-7E087CE70EC8}" dt="2022-06-10T16:06:45.821" v="2513" actId="1076"/>
          <ac:cxnSpMkLst>
            <pc:docMk/>
            <pc:sldMk cId="3119217791" sldId="400"/>
            <ac:cxnSpMk id="49" creationId="{35B6EBA9-CF1D-7C9E-8495-E08D33532E28}"/>
          </ac:cxnSpMkLst>
        </pc:cxnChg>
        <pc:cxnChg chg="add mod">
          <ac:chgData name="Jenn Anne" userId="2e42e5b19939340a" providerId="LiveId" clId="{E636437F-B4F0-4B8E-A969-7E087CE70EC8}" dt="2022-06-10T16:06:54.768" v="2515" actId="1076"/>
          <ac:cxnSpMkLst>
            <pc:docMk/>
            <pc:sldMk cId="3119217791" sldId="400"/>
            <ac:cxnSpMk id="50" creationId="{B4D98C45-B157-C210-36A9-B9132482C2A7}"/>
          </ac:cxnSpMkLst>
        </pc:cxnChg>
        <pc:cxnChg chg="add mod">
          <ac:chgData name="Jenn Anne" userId="2e42e5b19939340a" providerId="LiveId" clId="{E636437F-B4F0-4B8E-A969-7E087CE70EC8}" dt="2022-06-10T16:07:04.488" v="2517" actId="1076"/>
          <ac:cxnSpMkLst>
            <pc:docMk/>
            <pc:sldMk cId="3119217791" sldId="400"/>
            <ac:cxnSpMk id="51" creationId="{65BE29E4-6806-ABE9-FD51-C70316D9E47C}"/>
          </ac:cxnSpMkLst>
        </pc:cxnChg>
        <pc:cxnChg chg="add mod">
          <ac:chgData name="Jenn Anne" userId="2e42e5b19939340a" providerId="LiveId" clId="{E636437F-B4F0-4B8E-A969-7E087CE70EC8}" dt="2022-06-10T16:07:14.342" v="2519" actId="1076"/>
          <ac:cxnSpMkLst>
            <pc:docMk/>
            <pc:sldMk cId="3119217791" sldId="400"/>
            <ac:cxnSpMk id="52" creationId="{390CB496-71CA-FA40-D4B6-C618808BD39B}"/>
          </ac:cxnSpMkLst>
        </pc:cxnChg>
        <pc:cxnChg chg="add mod">
          <ac:chgData name="Jenn Anne" userId="2e42e5b19939340a" providerId="LiveId" clId="{E636437F-B4F0-4B8E-A969-7E087CE70EC8}" dt="2022-06-10T16:07:20.753" v="2521" actId="1076"/>
          <ac:cxnSpMkLst>
            <pc:docMk/>
            <pc:sldMk cId="3119217791" sldId="400"/>
            <ac:cxnSpMk id="53" creationId="{7ABB742C-4260-4058-5E83-8BCDD000134D}"/>
          </ac:cxnSpMkLst>
        </pc:cxnChg>
        <pc:cxnChg chg="add mod">
          <ac:chgData name="Jenn Anne" userId="2e42e5b19939340a" providerId="LiveId" clId="{E636437F-B4F0-4B8E-A969-7E087CE70EC8}" dt="2022-06-10T16:07:24.712" v="2523" actId="1076"/>
          <ac:cxnSpMkLst>
            <pc:docMk/>
            <pc:sldMk cId="3119217791" sldId="400"/>
            <ac:cxnSpMk id="54" creationId="{0D68A8C6-5D0E-5C52-A153-C5308A1870A6}"/>
          </ac:cxnSpMkLst>
        </pc:cxnChg>
        <pc:cxnChg chg="add mod">
          <ac:chgData name="Jenn Anne" userId="2e42e5b19939340a" providerId="LiveId" clId="{E636437F-B4F0-4B8E-A969-7E087CE70EC8}" dt="2022-06-10T16:07:32.058" v="2525" actId="1076"/>
          <ac:cxnSpMkLst>
            <pc:docMk/>
            <pc:sldMk cId="3119217791" sldId="400"/>
            <ac:cxnSpMk id="55" creationId="{A572BDB4-C6FF-8D97-3294-77878FD4B24A}"/>
          </ac:cxnSpMkLst>
        </pc:cxnChg>
        <pc:cxnChg chg="add mod">
          <ac:chgData name="Jenn Anne" userId="2e42e5b19939340a" providerId="LiveId" clId="{E636437F-B4F0-4B8E-A969-7E087CE70EC8}" dt="2022-06-10T16:07:36.045" v="2527" actId="1076"/>
          <ac:cxnSpMkLst>
            <pc:docMk/>
            <pc:sldMk cId="3119217791" sldId="400"/>
            <ac:cxnSpMk id="56" creationId="{C28B6E3C-2573-1495-C409-F059AD544C8D}"/>
          </ac:cxnSpMkLst>
        </pc:cxnChg>
        <pc:cxnChg chg="add mod">
          <ac:chgData name="Jenn Anne" userId="2e42e5b19939340a" providerId="LiveId" clId="{E636437F-B4F0-4B8E-A969-7E087CE70EC8}" dt="2022-06-10T16:07:43.755" v="2529" actId="1076"/>
          <ac:cxnSpMkLst>
            <pc:docMk/>
            <pc:sldMk cId="3119217791" sldId="400"/>
            <ac:cxnSpMk id="57" creationId="{287BCF71-42E3-A290-B458-5E378197358C}"/>
          </ac:cxnSpMkLst>
        </pc:cxnChg>
        <pc:cxnChg chg="add mod">
          <ac:chgData name="Jenn Anne" userId="2e42e5b19939340a" providerId="LiveId" clId="{E636437F-B4F0-4B8E-A969-7E087CE70EC8}" dt="2022-06-10T16:07:58.938" v="2532" actId="14100"/>
          <ac:cxnSpMkLst>
            <pc:docMk/>
            <pc:sldMk cId="3119217791" sldId="400"/>
            <ac:cxnSpMk id="58" creationId="{27AB5432-5130-6D46-3065-CAB24B868CD9}"/>
          </ac:cxnSpMkLst>
        </pc:cxnChg>
        <pc:cxnChg chg="add mod">
          <ac:chgData name="Jenn Anne" userId="2e42e5b19939340a" providerId="LiveId" clId="{E636437F-B4F0-4B8E-A969-7E087CE70EC8}" dt="2022-06-10T16:08:06.332" v="2534" actId="1076"/>
          <ac:cxnSpMkLst>
            <pc:docMk/>
            <pc:sldMk cId="3119217791" sldId="400"/>
            <ac:cxnSpMk id="60" creationId="{0F3AE6AB-4003-4E7A-A9E7-CBEB7A0EADA6}"/>
          </ac:cxnSpMkLst>
        </pc:cxnChg>
        <pc:cxnChg chg="add mod">
          <ac:chgData name="Jenn Anne" userId="2e42e5b19939340a" providerId="LiveId" clId="{E636437F-B4F0-4B8E-A969-7E087CE70EC8}" dt="2022-06-10T16:08:11.165" v="2536" actId="1076"/>
          <ac:cxnSpMkLst>
            <pc:docMk/>
            <pc:sldMk cId="3119217791" sldId="400"/>
            <ac:cxnSpMk id="61" creationId="{6EF7B937-F34D-5DA1-F82D-8EDFF28EDB42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69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5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2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6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1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8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2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24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7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3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5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9A540-C4BA-4D1D-8913-7E33F1BDD964}"/>
              </a:ext>
            </a:extLst>
          </p:cNvPr>
          <p:cNvSpPr txBox="1"/>
          <p:nvPr/>
        </p:nvSpPr>
        <p:spPr>
          <a:xfrm>
            <a:off x="1135467" y="1160610"/>
            <a:ext cx="55147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Fill out what you are grateful for in each category.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Gratitude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409043" y="2162445"/>
            <a:ext cx="1506844" cy="638811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6B54D7C-CABD-6215-2DA1-E1690CF5A4A3}"/>
              </a:ext>
            </a:extLst>
          </p:cNvPr>
          <p:cNvSpPr/>
          <p:nvPr/>
        </p:nvSpPr>
        <p:spPr>
          <a:xfrm>
            <a:off x="409040" y="3133043"/>
            <a:ext cx="1506845" cy="638811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C1F8F1-59BE-705B-14FB-A3FCAD490314}"/>
              </a:ext>
            </a:extLst>
          </p:cNvPr>
          <p:cNvSpPr/>
          <p:nvPr/>
        </p:nvSpPr>
        <p:spPr>
          <a:xfrm>
            <a:off x="409037" y="4103641"/>
            <a:ext cx="1506845" cy="638811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2052319" y="2162445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A77FE3FE-E7B7-2357-BBB5-4B610636F12D}"/>
              </a:ext>
            </a:extLst>
          </p:cNvPr>
          <p:cNvSpPr/>
          <p:nvPr/>
        </p:nvSpPr>
        <p:spPr>
          <a:xfrm>
            <a:off x="2052319" y="3133043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4A4CE5-6F20-2A66-7FB4-294D8FFC0A68}"/>
              </a:ext>
            </a:extLst>
          </p:cNvPr>
          <p:cNvSpPr/>
          <p:nvPr/>
        </p:nvSpPr>
        <p:spPr>
          <a:xfrm>
            <a:off x="2052319" y="4109952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1CAFD19-E419-C1D6-3F16-EE468D765DC0}"/>
              </a:ext>
            </a:extLst>
          </p:cNvPr>
          <p:cNvSpPr/>
          <p:nvPr/>
        </p:nvSpPr>
        <p:spPr>
          <a:xfrm>
            <a:off x="2052319" y="5074238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F37133D-2702-B70E-392B-E6E0137C6F1F}"/>
              </a:ext>
            </a:extLst>
          </p:cNvPr>
          <p:cNvSpPr/>
          <p:nvPr/>
        </p:nvSpPr>
        <p:spPr>
          <a:xfrm>
            <a:off x="2052319" y="6044837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3EFBD07-7853-4F3B-E195-14E5C14C3F67}"/>
              </a:ext>
            </a:extLst>
          </p:cNvPr>
          <p:cNvSpPr/>
          <p:nvPr/>
        </p:nvSpPr>
        <p:spPr>
          <a:xfrm>
            <a:off x="2052319" y="7015434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C0B82F5-943D-D2F7-2A0A-2CF56F6EDCF4}"/>
              </a:ext>
            </a:extLst>
          </p:cNvPr>
          <p:cNvSpPr/>
          <p:nvPr/>
        </p:nvSpPr>
        <p:spPr>
          <a:xfrm>
            <a:off x="2052319" y="7986033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7D98A7D-7402-E49C-7025-6D38BC0DD777}"/>
              </a:ext>
            </a:extLst>
          </p:cNvPr>
          <p:cNvSpPr/>
          <p:nvPr/>
        </p:nvSpPr>
        <p:spPr>
          <a:xfrm>
            <a:off x="2052319" y="8956630"/>
            <a:ext cx="5354321" cy="638811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A5631A7-641F-2BB6-7C50-FCED40B26F47}"/>
              </a:ext>
            </a:extLst>
          </p:cNvPr>
          <p:cNvSpPr/>
          <p:nvPr/>
        </p:nvSpPr>
        <p:spPr>
          <a:xfrm>
            <a:off x="409038" y="5074237"/>
            <a:ext cx="1506844" cy="638811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01FB0F6-7A24-2E73-160B-58009D8A2C85}"/>
              </a:ext>
            </a:extLst>
          </p:cNvPr>
          <p:cNvSpPr/>
          <p:nvPr/>
        </p:nvSpPr>
        <p:spPr>
          <a:xfrm>
            <a:off x="409037" y="6044837"/>
            <a:ext cx="1506845" cy="638811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1FA6E5E-1DDE-D15B-2BFE-B9DFC45614A0}"/>
              </a:ext>
            </a:extLst>
          </p:cNvPr>
          <p:cNvSpPr/>
          <p:nvPr/>
        </p:nvSpPr>
        <p:spPr>
          <a:xfrm>
            <a:off x="382044" y="7015433"/>
            <a:ext cx="1506845" cy="638811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03EFA36-B2CE-99F7-E837-9B2258499E5F}"/>
              </a:ext>
            </a:extLst>
          </p:cNvPr>
          <p:cNvSpPr/>
          <p:nvPr/>
        </p:nvSpPr>
        <p:spPr>
          <a:xfrm>
            <a:off x="409038" y="7986029"/>
            <a:ext cx="1506844" cy="638811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A1A1A09-3061-5D5A-89D4-69678504F2E7}"/>
              </a:ext>
            </a:extLst>
          </p:cNvPr>
          <p:cNvSpPr/>
          <p:nvPr/>
        </p:nvSpPr>
        <p:spPr>
          <a:xfrm>
            <a:off x="409037" y="8956625"/>
            <a:ext cx="1506845" cy="638811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835139F-6896-C89E-EA55-4C305F252B79}"/>
              </a:ext>
            </a:extLst>
          </p:cNvPr>
          <p:cNvSpPr txBox="1"/>
          <p:nvPr/>
        </p:nvSpPr>
        <p:spPr>
          <a:xfrm>
            <a:off x="365760" y="2246659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Home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DFDEBB3-8879-B28A-3708-80A42A3D73EE}"/>
              </a:ext>
            </a:extLst>
          </p:cNvPr>
          <p:cNvSpPr txBox="1"/>
          <p:nvPr/>
        </p:nvSpPr>
        <p:spPr>
          <a:xfrm>
            <a:off x="365760" y="3225975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School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962DCC3-C94E-8089-F319-CE1F70DBF79A}"/>
              </a:ext>
            </a:extLst>
          </p:cNvPr>
          <p:cNvSpPr txBox="1"/>
          <p:nvPr/>
        </p:nvSpPr>
        <p:spPr>
          <a:xfrm>
            <a:off x="365759" y="4190423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Friends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942B77C-F64B-CF96-3CA9-6094DC71423B}"/>
              </a:ext>
            </a:extLst>
          </p:cNvPr>
          <p:cNvSpPr txBox="1"/>
          <p:nvPr/>
        </p:nvSpPr>
        <p:spPr>
          <a:xfrm>
            <a:off x="365758" y="5138411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Family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76F8D1A-36AD-9775-99BC-C05959C80FDC}"/>
              </a:ext>
            </a:extLst>
          </p:cNvPr>
          <p:cNvSpPr txBox="1"/>
          <p:nvPr/>
        </p:nvSpPr>
        <p:spPr>
          <a:xfrm>
            <a:off x="365758" y="6103613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Fun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8CC45FC-52E7-BB45-BE27-6470CB4FD5EB}"/>
              </a:ext>
            </a:extLst>
          </p:cNvPr>
          <p:cNvSpPr txBox="1"/>
          <p:nvPr/>
        </p:nvSpPr>
        <p:spPr>
          <a:xfrm>
            <a:off x="365757" y="7082175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Pets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30E6410-556A-CB36-0E7C-F1E13649E19D}"/>
              </a:ext>
            </a:extLst>
          </p:cNvPr>
          <p:cNvSpPr txBox="1"/>
          <p:nvPr/>
        </p:nvSpPr>
        <p:spPr>
          <a:xfrm>
            <a:off x="409559" y="8064011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Kindness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8E6FA0-892B-D9BD-F6E7-3D54CDE0BDA9}"/>
              </a:ext>
            </a:extLst>
          </p:cNvPr>
          <p:cNvSpPr txBox="1"/>
          <p:nvPr/>
        </p:nvSpPr>
        <p:spPr>
          <a:xfrm>
            <a:off x="409036" y="9027468"/>
            <a:ext cx="15068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 Nova Light" panose="020B0304020202020204" pitchFamily="34" charset="0"/>
              </a:rPr>
              <a:t>Food</a:t>
            </a:r>
          </a:p>
        </p:txBody>
      </p:sp>
    </p:spTree>
    <p:extLst>
      <p:ext uri="{BB962C8B-B14F-4D97-AF65-F5344CB8AC3E}">
        <p14:creationId xmlns:p14="http://schemas.microsoft.com/office/powerpoint/2010/main" val="37835662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Money Mindset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ECECD3-852E-E699-9FE5-68935558E5DA}"/>
              </a:ext>
            </a:extLst>
          </p:cNvPr>
          <p:cNvSpPr/>
          <p:nvPr/>
        </p:nvSpPr>
        <p:spPr>
          <a:xfrm>
            <a:off x="493486" y="2687045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2EC1B7-4608-F567-93FB-E2C19D7715F4}"/>
              </a:ext>
            </a:extLst>
          </p:cNvPr>
          <p:cNvSpPr/>
          <p:nvPr/>
        </p:nvSpPr>
        <p:spPr>
          <a:xfrm>
            <a:off x="493486" y="4480851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CA7882-C614-219E-3F32-4FC14219F98D}"/>
              </a:ext>
            </a:extLst>
          </p:cNvPr>
          <p:cNvSpPr/>
          <p:nvPr/>
        </p:nvSpPr>
        <p:spPr>
          <a:xfrm>
            <a:off x="493486" y="6273075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29A2419-A447-56E7-0758-8CB2A28A2A55}"/>
              </a:ext>
            </a:extLst>
          </p:cNvPr>
          <p:cNvCxnSpPr>
            <a:cxnSpLocks/>
          </p:cNvCxnSpPr>
          <p:nvPr/>
        </p:nvCxnSpPr>
        <p:spPr>
          <a:xfrm>
            <a:off x="493486" y="3047355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26F46B7-395A-9022-BC90-2D6A0DBDAF3D}"/>
              </a:ext>
            </a:extLst>
          </p:cNvPr>
          <p:cNvCxnSpPr>
            <a:cxnSpLocks/>
          </p:cNvCxnSpPr>
          <p:nvPr/>
        </p:nvCxnSpPr>
        <p:spPr>
          <a:xfrm>
            <a:off x="493486" y="4856551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2D4EB06-C06A-5513-3C11-42951C3C496F}"/>
              </a:ext>
            </a:extLst>
          </p:cNvPr>
          <p:cNvCxnSpPr>
            <a:cxnSpLocks/>
          </p:cNvCxnSpPr>
          <p:nvPr/>
        </p:nvCxnSpPr>
        <p:spPr>
          <a:xfrm>
            <a:off x="493486" y="6687611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8DEB2530-BEE8-4618-80F7-F76C691FED33}"/>
              </a:ext>
            </a:extLst>
          </p:cNvPr>
          <p:cNvSpPr txBox="1"/>
          <p:nvPr/>
        </p:nvSpPr>
        <p:spPr>
          <a:xfrm>
            <a:off x="1135466" y="2683881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is your main struggle with money?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83314A2-C5DB-D968-5501-5398753ED534}"/>
              </a:ext>
            </a:extLst>
          </p:cNvPr>
          <p:cNvSpPr/>
          <p:nvPr/>
        </p:nvSpPr>
        <p:spPr>
          <a:xfrm>
            <a:off x="493486" y="1273352"/>
            <a:ext cx="6913155" cy="115254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85DC41-91D3-385E-5F36-C9C5F375AC4D}"/>
              </a:ext>
            </a:extLst>
          </p:cNvPr>
          <p:cNvSpPr txBox="1"/>
          <p:nvPr/>
        </p:nvSpPr>
        <p:spPr>
          <a:xfrm>
            <a:off x="1071602" y="4481372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good can money do for you?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81D7EA-D14E-3AAB-BC5B-D8F6E629537F}"/>
              </a:ext>
            </a:extLst>
          </p:cNvPr>
          <p:cNvSpPr txBox="1"/>
          <p:nvPr/>
        </p:nvSpPr>
        <p:spPr>
          <a:xfrm>
            <a:off x="1071601" y="6300577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negative emotions do you have about money?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F97514-13B6-B4B1-8146-34DD181694DC}"/>
              </a:ext>
            </a:extLst>
          </p:cNvPr>
          <p:cNvSpPr/>
          <p:nvPr/>
        </p:nvSpPr>
        <p:spPr>
          <a:xfrm>
            <a:off x="493486" y="8065299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0EE01A3-D345-06EF-725D-F16DA82A09D3}"/>
              </a:ext>
            </a:extLst>
          </p:cNvPr>
          <p:cNvCxnSpPr>
            <a:cxnSpLocks/>
          </p:cNvCxnSpPr>
          <p:nvPr/>
        </p:nvCxnSpPr>
        <p:spPr>
          <a:xfrm>
            <a:off x="493486" y="8479835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3C2A9AB-6A2C-594D-FFAD-43DD832B67D0}"/>
              </a:ext>
            </a:extLst>
          </p:cNvPr>
          <p:cNvSpPr txBox="1"/>
          <p:nvPr/>
        </p:nvSpPr>
        <p:spPr>
          <a:xfrm>
            <a:off x="1071601" y="8092801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is your dream financial situation?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71C796-3816-9546-20EA-89B57CB3B214}"/>
              </a:ext>
            </a:extLst>
          </p:cNvPr>
          <p:cNvSpPr txBox="1"/>
          <p:nvPr/>
        </p:nvSpPr>
        <p:spPr>
          <a:xfrm>
            <a:off x="638030" y="1459236"/>
            <a:ext cx="64963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Arial Nova Light" panose="020B0304020202020204" pitchFamily="34" charset="0"/>
              </a:rPr>
              <a:t>Fill out this worksheet to discover your current money mindset.</a:t>
            </a:r>
          </a:p>
        </p:txBody>
      </p:sp>
    </p:spTree>
    <p:extLst>
      <p:ext uri="{BB962C8B-B14F-4D97-AF65-F5344CB8AC3E}">
        <p14:creationId xmlns:p14="http://schemas.microsoft.com/office/powerpoint/2010/main" val="3298239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9A540-C4BA-4D1D-8913-7E33F1BDD964}"/>
              </a:ext>
            </a:extLst>
          </p:cNvPr>
          <p:cNvSpPr txBox="1"/>
          <p:nvPr/>
        </p:nvSpPr>
        <p:spPr>
          <a:xfrm>
            <a:off x="1678502" y="1233130"/>
            <a:ext cx="2207698" cy="403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 Nova Light" panose="020B0304020202020204" pitchFamily="34" charset="0"/>
              </a:rPr>
              <a:t>Mindful Habit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Mindful Habits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A4BDD93-C7C1-531D-78B3-184CD229CDA7}"/>
              </a:ext>
            </a:extLst>
          </p:cNvPr>
          <p:cNvSpPr/>
          <p:nvPr/>
        </p:nvSpPr>
        <p:spPr>
          <a:xfrm>
            <a:off x="337462" y="1720778"/>
            <a:ext cx="816699" cy="91673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6713665-EC42-F7D5-7A69-0B2392E88DFE}"/>
              </a:ext>
            </a:extLst>
          </p:cNvPr>
          <p:cNvSpPr/>
          <p:nvPr/>
        </p:nvSpPr>
        <p:spPr>
          <a:xfrm>
            <a:off x="337462" y="2866294"/>
            <a:ext cx="816699" cy="916737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CA793BC-075D-6ED1-17FC-F464D5F6303D}"/>
              </a:ext>
            </a:extLst>
          </p:cNvPr>
          <p:cNvSpPr/>
          <p:nvPr/>
        </p:nvSpPr>
        <p:spPr>
          <a:xfrm>
            <a:off x="337462" y="4044181"/>
            <a:ext cx="816699" cy="916737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BD39142-0561-921A-0BEF-3B9B4888F798}"/>
              </a:ext>
            </a:extLst>
          </p:cNvPr>
          <p:cNvSpPr/>
          <p:nvPr/>
        </p:nvSpPr>
        <p:spPr>
          <a:xfrm>
            <a:off x="337462" y="5222068"/>
            <a:ext cx="816699" cy="91673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3AEB56B-473B-6652-F8E8-7F00AC47FF6A}"/>
              </a:ext>
            </a:extLst>
          </p:cNvPr>
          <p:cNvSpPr/>
          <p:nvPr/>
        </p:nvSpPr>
        <p:spPr>
          <a:xfrm>
            <a:off x="337462" y="6399955"/>
            <a:ext cx="816699" cy="916737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616C66F-2657-BFFD-D557-00B87DED9756}"/>
              </a:ext>
            </a:extLst>
          </p:cNvPr>
          <p:cNvSpPr/>
          <p:nvPr/>
        </p:nvSpPr>
        <p:spPr>
          <a:xfrm>
            <a:off x="337462" y="7575132"/>
            <a:ext cx="816699" cy="916737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77D1721-CB8B-AE02-2781-6AFF1210ACA8}"/>
              </a:ext>
            </a:extLst>
          </p:cNvPr>
          <p:cNvSpPr/>
          <p:nvPr/>
        </p:nvSpPr>
        <p:spPr>
          <a:xfrm>
            <a:off x="337462" y="8737641"/>
            <a:ext cx="816699" cy="91673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F94B698-A1E9-5B31-6C89-203ACF5F8898}"/>
              </a:ext>
            </a:extLst>
          </p:cNvPr>
          <p:cNvSpPr/>
          <p:nvPr/>
        </p:nvSpPr>
        <p:spPr>
          <a:xfrm>
            <a:off x="1369098" y="1720778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C28868D-5A89-5114-6BB1-EECD519AD05E}"/>
              </a:ext>
            </a:extLst>
          </p:cNvPr>
          <p:cNvSpPr/>
          <p:nvPr/>
        </p:nvSpPr>
        <p:spPr>
          <a:xfrm>
            <a:off x="4490342" y="1720778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7DE9C54-5E85-5C2C-75CE-A24D964652C0}"/>
              </a:ext>
            </a:extLst>
          </p:cNvPr>
          <p:cNvSpPr/>
          <p:nvPr/>
        </p:nvSpPr>
        <p:spPr>
          <a:xfrm>
            <a:off x="1397395" y="2866294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A2367A06-2D02-0E8E-2E01-65D4F2ADB918}"/>
              </a:ext>
            </a:extLst>
          </p:cNvPr>
          <p:cNvSpPr/>
          <p:nvPr/>
        </p:nvSpPr>
        <p:spPr>
          <a:xfrm>
            <a:off x="4518639" y="2866294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0FBE887-3EF3-2DF4-AED4-A1E6C884C62E}"/>
              </a:ext>
            </a:extLst>
          </p:cNvPr>
          <p:cNvSpPr/>
          <p:nvPr/>
        </p:nvSpPr>
        <p:spPr>
          <a:xfrm>
            <a:off x="1369098" y="4040676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86D6DA0-E8A9-9AFD-9FC3-83D032347C83}"/>
              </a:ext>
            </a:extLst>
          </p:cNvPr>
          <p:cNvSpPr/>
          <p:nvPr/>
        </p:nvSpPr>
        <p:spPr>
          <a:xfrm>
            <a:off x="4490342" y="4040676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026CE0D-753C-7C60-0725-85CD79BC6CCF}"/>
              </a:ext>
            </a:extLst>
          </p:cNvPr>
          <p:cNvSpPr/>
          <p:nvPr/>
        </p:nvSpPr>
        <p:spPr>
          <a:xfrm>
            <a:off x="1397395" y="5209073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4FA1A6D-4659-F060-2260-4F379DB6D7C5}"/>
              </a:ext>
            </a:extLst>
          </p:cNvPr>
          <p:cNvSpPr/>
          <p:nvPr/>
        </p:nvSpPr>
        <p:spPr>
          <a:xfrm>
            <a:off x="4518639" y="5209073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47B7BD8-92CF-1071-B70E-944E8D2CA428}"/>
              </a:ext>
            </a:extLst>
          </p:cNvPr>
          <p:cNvSpPr/>
          <p:nvPr/>
        </p:nvSpPr>
        <p:spPr>
          <a:xfrm>
            <a:off x="1397395" y="6399955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27CFB982-CB0E-ED27-2F31-9949E10DBCDB}"/>
              </a:ext>
            </a:extLst>
          </p:cNvPr>
          <p:cNvSpPr/>
          <p:nvPr/>
        </p:nvSpPr>
        <p:spPr>
          <a:xfrm>
            <a:off x="4518639" y="6399955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CAEEB2F9-7479-80FC-6A45-12FBF221BB27}"/>
              </a:ext>
            </a:extLst>
          </p:cNvPr>
          <p:cNvSpPr/>
          <p:nvPr/>
        </p:nvSpPr>
        <p:spPr>
          <a:xfrm>
            <a:off x="1397395" y="7569657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4ED8D87-63CD-8232-0F54-029A49B474BC}"/>
              </a:ext>
            </a:extLst>
          </p:cNvPr>
          <p:cNvSpPr/>
          <p:nvPr/>
        </p:nvSpPr>
        <p:spPr>
          <a:xfrm>
            <a:off x="4518639" y="7569657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6200108-2A43-61C1-C681-325883225628}"/>
              </a:ext>
            </a:extLst>
          </p:cNvPr>
          <p:cNvSpPr/>
          <p:nvPr/>
        </p:nvSpPr>
        <p:spPr>
          <a:xfrm>
            <a:off x="1397395" y="8737641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D7A1821-DA20-232D-1FEE-0699AD2E8D09}"/>
              </a:ext>
            </a:extLst>
          </p:cNvPr>
          <p:cNvSpPr/>
          <p:nvPr/>
        </p:nvSpPr>
        <p:spPr>
          <a:xfrm>
            <a:off x="4518639" y="8737641"/>
            <a:ext cx="2916299" cy="916737"/>
          </a:xfrm>
          <a:prstGeom prst="rect">
            <a:avLst/>
          </a:prstGeom>
          <a:solidFill>
            <a:schemeClr val="bg1">
              <a:lumMod val="75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631C852-25DC-4AD0-F6DE-3AFD49E563CC}"/>
              </a:ext>
            </a:extLst>
          </p:cNvPr>
          <p:cNvSpPr txBox="1"/>
          <p:nvPr/>
        </p:nvSpPr>
        <p:spPr>
          <a:xfrm>
            <a:off x="4844642" y="1248646"/>
            <a:ext cx="2207698" cy="4036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rial Nova Light" panose="020B0304020202020204" pitchFamily="34" charset="0"/>
              </a:rPr>
              <a:t>Thoughts/Feelings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2BF2DF-3618-654B-3AAD-AD266454EF1B}"/>
              </a:ext>
            </a:extLst>
          </p:cNvPr>
          <p:cNvSpPr txBox="1"/>
          <p:nvPr/>
        </p:nvSpPr>
        <p:spPr>
          <a:xfrm>
            <a:off x="337456" y="1798810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CDB7AD7-B684-AD51-CE77-B2280EB118F7}"/>
              </a:ext>
            </a:extLst>
          </p:cNvPr>
          <p:cNvSpPr txBox="1"/>
          <p:nvPr/>
        </p:nvSpPr>
        <p:spPr>
          <a:xfrm>
            <a:off x="337460" y="2943526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604853-7445-CC25-342C-03E0647A93D9}"/>
              </a:ext>
            </a:extLst>
          </p:cNvPr>
          <p:cNvSpPr txBox="1"/>
          <p:nvPr/>
        </p:nvSpPr>
        <p:spPr>
          <a:xfrm>
            <a:off x="337460" y="4122397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1BD69C5-89FE-4F5F-28A3-507727B47E28}"/>
              </a:ext>
            </a:extLst>
          </p:cNvPr>
          <p:cNvSpPr txBox="1"/>
          <p:nvPr/>
        </p:nvSpPr>
        <p:spPr>
          <a:xfrm>
            <a:off x="337459" y="5282720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E3FE991F-21DB-9D8F-6830-815012B6CA18}"/>
              </a:ext>
            </a:extLst>
          </p:cNvPr>
          <p:cNvSpPr txBox="1"/>
          <p:nvPr/>
        </p:nvSpPr>
        <p:spPr>
          <a:xfrm>
            <a:off x="337458" y="6473602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4E96568-C537-EBFB-DE06-7306F981AA35}"/>
              </a:ext>
            </a:extLst>
          </p:cNvPr>
          <p:cNvSpPr txBox="1"/>
          <p:nvPr/>
        </p:nvSpPr>
        <p:spPr>
          <a:xfrm>
            <a:off x="337457" y="7643304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D9C5FE0E-8803-0DED-619A-12CA6E787B5F}"/>
              </a:ext>
            </a:extLst>
          </p:cNvPr>
          <p:cNvSpPr txBox="1"/>
          <p:nvPr/>
        </p:nvSpPr>
        <p:spPr>
          <a:xfrm>
            <a:off x="337456" y="8821191"/>
            <a:ext cx="8166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1833636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Weekly Habits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B0F799-152A-CC3E-57CA-EDDE3C9DD915}"/>
              </a:ext>
            </a:extLst>
          </p:cNvPr>
          <p:cNvSpPr/>
          <p:nvPr/>
        </p:nvSpPr>
        <p:spPr>
          <a:xfrm>
            <a:off x="493486" y="1243032"/>
            <a:ext cx="2222418" cy="440333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3C51EA1-5AEC-93E0-90AB-B2B8A36B7078}"/>
              </a:ext>
            </a:extLst>
          </p:cNvPr>
          <p:cNvSpPr/>
          <p:nvPr/>
        </p:nvSpPr>
        <p:spPr>
          <a:xfrm>
            <a:off x="3006947" y="1243032"/>
            <a:ext cx="4399693" cy="440333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2B2385-76A2-2567-6A80-F8171F956586}"/>
              </a:ext>
            </a:extLst>
          </p:cNvPr>
          <p:cNvSpPr txBox="1"/>
          <p:nvPr/>
        </p:nvSpPr>
        <p:spPr>
          <a:xfrm>
            <a:off x="873457" y="1262089"/>
            <a:ext cx="147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</a:rPr>
              <a:t>Schedule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5875BF-8987-02B2-C4E4-35E5F16E171F}"/>
              </a:ext>
            </a:extLst>
          </p:cNvPr>
          <p:cNvSpPr txBox="1"/>
          <p:nvPr/>
        </p:nvSpPr>
        <p:spPr>
          <a:xfrm>
            <a:off x="4360137" y="1262089"/>
            <a:ext cx="1473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Arial Nova Light" panose="020B0304020202020204" pitchFamily="34" charset="0"/>
              </a:rPr>
              <a:t>Daily Habits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D73DCC2-CCE5-7BA2-E611-09C930C843CC}"/>
              </a:ext>
            </a:extLst>
          </p:cNvPr>
          <p:cNvSpPr/>
          <p:nvPr/>
        </p:nvSpPr>
        <p:spPr>
          <a:xfrm>
            <a:off x="493486" y="8815368"/>
            <a:ext cx="6913154" cy="93609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4B16B7-DD8C-D94D-5061-95AD3875BB2D}"/>
              </a:ext>
            </a:extLst>
          </p:cNvPr>
          <p:cNvSpPr/>
          <p:nvPr/>
        </p:nvSpPr>
        <p:spPr>
          <a:xfrm>
            <a:off x="3006947" y="2112244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6E13C3D-439B-A4FF-75A9-5F02CD43B26F}"/>
              </a:ext>
            </a:extLst>
          </p:cNvPr>
          <p:cNvSpPr/>
          <p:nvPr/>
        </p:nvSpPr>
        <p:spPr>
          <a:xfrm>
            <a:off x="3006944" y="3049549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6FCB0F7-6DB9-6DAF-5D4D-E5F3FF60EBFD}"/>
              </a:ext>
            </a:extLst>
          </p:cNvPr>
          <p:cNvSpPr/>
          <p:nvPr/>
        </p:nvSpPr>
        <p:spPr>
          <a:xfrm>
            <a:off x="3006944" y="3986854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99707A-BA9D-B4BA-426E-3C3CC4E7412B}"/>
              </a:ext>
            </a:extLst>
          </p:cNvPr>
          <p:cNvSpPr/>
          <p:nvPr/>
        </p:nvSpPr>
        <p:spPr>
          <a:xfrm>
            <a:off x="3006944" y="4924159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59619A-556E-D2F8-7B9D-ABAA66B1115E}"/>
              </a:ext>
            </a:extLst>
          </p:cNvPr>
          <p:cNvSpPr/>
          <p:nvPr/>
        </p:nvSpPr>
        <p:spPr>
          <a:xfrm>
            <a:off x="3006944" y="5861464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883ABA3-7E94-0F21-BC9C-31871FD24DCA}"/>
              </a:ext>
            </a:extLst>
          </p:cNvPr>
          <p:cNvSpPr/>
          <p:nvPr/>
        </p:nvSpPr>
        <p:spPr>
          <a:xfrm>
            <a:off x="3006944" y="6798769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F81D8B5-219A-1772-336C-6611ED3962EA}"/>
              </a:ext>
            </a:extLst>
          </p:cNvPr>
          <p:cNvSpPr/>
          <p:nvPr/>
        </p:nvSpPr>
        <p:spPr>
          <a:xfrm>
            <a:off x="3006945" y="7736071"/>
            <a:ext cx="4399693" cy="755629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8AF835-E05E-FB44-A793-75342EC3B3D7}"/>
              </a:ext>
            </a:extLst>
          </p:cNvPr>
          <p:cNvSpPr txBox="1"/>
          <p:nvPr/>
        </p:nvSpPr>
        <p:spPr>
          <a:xfrm>
            <a:off x="3006944" y="2112244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Monday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5057A2-6F76-7B80-E91D-F8859444B26F}"/>
              </a:ext>
            </a:extLst>
          </p:cNvPr>
          <p:cNvSpPr txBox="1"/>
          <p:nvPr/>
        </p:nvSpPr>
        <p:spPr>
          <a:xfrm>
            <a:off x="3017180" y="3058281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Tuesday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42319E1-8FB7-4066-A748-1999715E9AD5}"/>
              </a:ext>
            </a:extLst>
          </p:cNvPr>
          <p:cNvSpPr txBox="1"/>
          <p:nvPr/>
        </p:nvSpPr>
        <p:spPr>
          <a:xfrm>
            <a:off x="3020591" y="3986851"/>
            <a:ext cx="1237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Wednesday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5058504-D727-39D2-872D-BCDDA8226EFE}"/>
              </a:ext>
            </a:extLst>
          </p:cNvPr>
          <p:cNvSpPr txBox="1"/>
          <p:nvPr/>
        </p:nvSpPr>
        <p:spPr>
          <a:xfrm>
            <a:off x="3017180" y="4924156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Thursday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E04ABF9-8F28-FF70-9A9B-4189B908A9BF}"/>
              </a:ext>
            </a:extLst>
          </p:cNvPr>
          <p:cNvSpPr txBox="1"/>
          <p:nvPr/>
        </p:nvSpPr>
        <p:spPr>
          <a:xfrm>
            <a:off x="3017180" y="5873562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Friday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0CA059-DD7A-2B1D-F7B2-60E15D08900F}"/>
              </a:ext>
            </a:extLst>
          </p:cNvPr>
          <p:cNvSpPr txBox="1"/>
          <p:nvPr/>
        </p:nvSpPr>
        <p:spPr>
          <a:xfrm>
            <a:off x="3006944" y="6798766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Saturday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2446381-29BE-A460-407A-9AB071A63944}"/>
              </a:ext>
            </a:extLst>
          </p:cNvPr>
          <p:cNvSpPr txBox="1"/>
          <p:nvPr/>
        </p:nvSpPr>
        <p:spPr>
          <a:xfrm>
            <a:off x="3006944" y="7769574"/>
            <a:ext cx="1087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 Light" panose="020B0304020202020204" pitchFamily="34" charset="0"/>
              </a:rPr>
              <a:t>Sunday</a:t>
            </a:r>
            <a:endParaRPr lang="en-US" dirty="0">
              <a:latin typeface="Arial Nova Light" panose="020B03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8C9787C-7705-186F-5B96-676F8505D323}"/>
              </a:ext>
            </a:extLst>
          </p:cNvPr>
          <p:cNvSpPr txBox="1"/>
          <p:nvPr/>
        </p:nvSpPr>
        <p:spPr>
          <a:xfrm>
            <a:off x="493486" y="2112244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6am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94702A6-766A-078E-2650-1D9177B4A339}"/>
              </a:ext>
            </a:extLst>
          </p:cNvPr>
          <p:cNvSpPr txBox="1"/>
          <p:nvPr/>
        </p:nvSpPr>
        <p:spPr>
          <a:xfrm>
            <a:off x="493486" y="2511122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7am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F075B3-B30C-95E1-B395-31B84B32690C}"/>
              </a:ext>
            </a:extLst>
          </p:cNvPr>
          <p:cNvSpPr txBox="1"/>
          <p:nvPr/>
        </p:nvSpPr>
        <p:spPr>
          <a:xfrm>
            <a:off x="493486" y="2910000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8am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F34EC3-EA57-D736-62B8-52AECAA9DD01}"/>
              </a:ext>
            </a:extLst>
          </p:cNvPr>
          <p:cNvSpPr txBox="1"/>
          <p:nvPr/>
        </p:nvSpPr>
        <p:spPr>
          <a:xfrm>
            <a:off x="493486" y="3308878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9am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FE3834F-6B57-3589-D350-541FFB068B18}"/>
              </a:ext>
            </a:extLst>
          </p:cNvPr>
          <p:cNvSpPr txBox="1"/>
          <p:nvPr/>
        </p:nvSpPr>
        <p:spPr>
          <a:xfrm>
            <a:off x="493486" y="3707756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10am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62DD80-3119-241C-9FED-2BFD6F305ED7}"/>
              </a:ext>
            </a:extLst>
          </p:cNvPr>
          <p:cNvSpPr txBox="1"/>
          <p:nvPr/>
        </p:nvSpPr>
        <p:spPr>
          <a:xfrm>
            <a:off x="493485" y="4106634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11am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5D4B41-F638-13B5-7881-43527B3E5450}"/>
              </a:ext>
            </a:extLst>
          </p:cNvPr>
          <p:cNvSpPr txBox="1"/>
          <p:nvPr/>
        </p:nvSpPr>
        <p:spPr>
          <a:xfrm>
            <a:off x="493485" y="4505512"/>
            <a:ext cx="7158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12pm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430A7DA-D75C-9E11-9F8E-4DF1F96C3B5E}"/>
              </a:ext>
            </a:extLst>
          </p:cNvPr>
          <p:cNvSpPr txBox="1"/>
          <p:nvPr/>
        </p:nvSpPr>
        <p:spPr>
          <a:xfrm>
            <a:off x="507129" y="8107160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9pm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BF08ABC-3744-6F5F-3B32-66E59043B81D}"/>
              </a:ext>
            </a:extLst>
          </p:cNvPr>
          <p:cNvSpPr txBox="1"/>
          <p:nvPr/>
        </p:nvSpPr>
        <p:spPr>
          <a:xfrm>
            <a:off x="493484" y="4904390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1pm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D1F528D-71C0-0683-5081-C8AFF28FE3A3}"/>
              </a:ext>
            </a:extLst>
          </p:cNvPr>
          <p:cNvSpPr txBox="1"/>
          <p:nvPr/>
        </p:nvSpPr>
        <p:spPr>
          <a:xfrm>
            <a:off x="493483" y="5303268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2pm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6C5D9F7-5731-612D-6FBD-15E34EA6E72C}"/>
              </a:ext>
            </a:extLst>
          </p:cNvPr>
          <p:cNvSpPr txBox="1"/>
          <p:nvPr/>
        </p:nvSpPr>
        <p:spPr>
          <a:xfrm>
            <a:off x="493483" y="5702146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3pm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D1CAAE8-FF45-4145-D99C-7BBE819DBD6B}"/>
              </a:ext>
            </a:extLst>
          </p:cNvPr>
          <p:cNvSpPr txBox="1"/>
          <p:nvPr/>
        </p:nvSpPr>
        <p:spPr>
          <a:xfrm>
            <a:off x="493483" y="6101024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4pm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E463606-5FA8-A043-F4AF-900E48FB28C2}"/>
              </a:ext>
            </a:extLst>
          </p:cNvPr>
          <p:cNvSpPr txBox="1"/>
          <p:nvPr/>
        </p:nvSpPr>
        <p:spPr>
          <a:xfrm>
            <a:off x="493482" y="6499902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5pm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C7134161-4A67-B400-4839-986C6C49832E}"/>
              </a:ext>
            </a:extLst>
          </p:cNvPr>
          <p:cNvSpPr txBox="1"/>
          <p:nvPr/>
        </p:nvSpPr>
        <p:spPr>
          <a:xfrm>
            <a:off x="493480" y="6898780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6pm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A94AEC3-1CA4-29FA-8F1B-2335FEA80FBF}"/>
              </a:ext>
            </a:extLst>
          </p:cNvPr>
          <p:cNvSpPr txBox="1"/>
          <p:nvPr/>
        </p:nvSpPr>
        <p:spPr>
          <a:xfrm>
            <a:off x="493481" y="7297658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7pm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6847A9-3D63-A769-C7D7-DA68AE86339A}"/>
              </a:ext>
            </a:extLst>
          </p:cNvPr>
          <p:cNvSpPr txBox="1"/>
          <p:nvPr/>
        </p:nvSpPr>
        <p:spPr>
          <a:xfrm>
            <a:off x="493481" y="7696535"/>
            <a:ext cx="598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8pm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C8F890A-9913-1409-3819-347023E26F11}"/>
              </a:ext>
            </a:extLst>
          </p:cNvPr>
          <p:cNvCxnSpPr>
            <a:cxnSpLocks/>
          </p:cNvCxnSpPr>
          <p:nvPr/>
        </p:nvCxnSpPr>
        <p:spPr>
          <a:xfrm>
            <a:off x="942506" y="2325876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1F2F981-C3C7-F5DD-842D-C07AF96CA794}"/>
              </a:ext>
            </a:extLst>
          </p:cNvPr>
          <p:cNvCxnSpPr>
            <a:cxnSpLocks/>
          </p:cNvCxnSpPr>
          <p:nvPr/>
        </p:nvCxnSpPr>
        <p:spPr>
          <a:xfrm>
            <a:off x="942506" y="2724082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B452CB8-5CC4-B751-83A7-84DA555C6EC0}"/>
              </a:ext>
            </a:extLst>
          </p:cNvPr>
          <p:cNvCxnSpPr>
            <a:cxnSpLocks/>
          </p:cNvCxnSpPr>
          <p:nvPr/>
        </p:nvCxnSpPr>
        <p:spPr>
          <a:xfrm>
            <a:off x="942506" y="3132120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A6654DB-34E3-3FBF-4C84-97E5AF309282}"/>
              </a:ext>
            </a:extLst>
          </p:cNvPr>
          <p:cNvCxnSpPr>
            <a:cxnSpLocks/>
          </p:cNvCxnSpPr>
          <p:nvPr/>
        </p:nvCxnSpPr>
        <p:spPr>
          <a:xfrm>
            <a:off x="942506" y="3505747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5B6EBA9-CF1D-7C9E-8495-E08D33532E28}"/>
              </a:ext>
            </a:extLst>
          </p:cNvPr>
          <p:cNvCxnSpPr>
            <a:cxnSpLocks/>
          </p:cNvCxnSpPr>
          <p:nvPr/>
        </p:nvCxnSpPr>
        <p:spPr>
          <a:xfrm>
            <a:off x="942506" y="5108405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4D98C45-B157-C210-36A9-B9132482C2A7}"/>
              </a:ext>
            </a:extLst>
          </p:cNvPr>
          <p:cNvCxnSpPr>
            <a:cxnSpLocks/>
          </p:cNvCxnSpPr>
          <p:nvPr/>
        </p:nvCxnSpPr>
        <p:spPr>
          <a:xfrm>
            <a:off x="942506" y="5521359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5BE29E4-6806-ABE9-FD51-C70316D9E47C}"/>
              </a:ext>
            </a:extLst>
          </p:cNvPr>
          <p:cNvCxnSpPr>
            <a:cxnSpLocks/>
          </p:cNvCxnSpPr>
          <p:nvPr/>
        </p:nvCxnSpPr>
        <p:spPr>
          <a:xfrm>
            <a:off x="942506" y="5873562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390CB496-71CA-FA40-D4B6-C618808BD39B}"/>
              </a:ext>
            </a:extLst>
          </p:cNvPr>
          <p:cNvCxnSpPr>
            <a:cxnSpLocks/>
          </p:cNvCxnSpPr>
          <p:nvPr/>
        </p:nvCxnSpPr>
        <p:spPr>
          <a:xfrm>
            <a:off x="942506" y="6311097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ABB742C-4260-4058-5E83-8BCDD000134D}"/>
              </a:ext>
            </a:extLst>
          </p:cNvPr>
          <p:cNvCxnSpPr>
            <a:cxnSpLocks/>
          </p:cNvCxnSpPr>
          <p:nvPr/>
        </p:nvCxnSpPr>
        <p:spPr>
          <a:xfrm>
            <a:off x="942506" y="6665042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D68A8C6-5D0E-5C52-A153-C5308A1870A6}"/>
              </a:ext>
            </a:extLst>
          </p:cNvPr>
          <p:cNvCxnSpPr>
            <a:cxnSpLocks/>
          </p:cNvCxnSpPr>
          <p:nvPr/>
        </p:nvCxnSpPr>
        <p:spPr>
          <a:xfrm>
            <a:off x="942506" y="7145940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A572BDB4-C6FF-8D97-3294-77878FD4B24A}"/>
              </a:ext>
            </a:extLst>
          </p:cNvPr>
          <p:cNvCxnSpPr>
            <a:cxnSpLocks/>
          </p:cNvCxnSpPr>
          <p:nvPr/>
        </p:nvCxnSpPr>
        <p:spPr>
          <a:xfrm>
            <a:off x="942506" y="7554398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28B6E3C-2573-1495-C409-F059AD544C8D}"/>
              </a:ext>
            </a:extLst>
          </p:cNvPr>
          <p:cNvCxnSpPr>
            <a:cxnSpLocks/>
          </p:cNvCxnSpPr>
          <p:nvPr/>
        </p:nvCxnSpPr>
        <p:spPr>
          <a:xfrm>
            <a:off x="942506" y="7913755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287BCF71-42E3-A290-B458-5E378197358C}"/>
              </a:ext>
            </a:extLst>
          </p:cNvPr>
          <p:cNvCxnSpPr>
            <a:cxnSpLocks/>
          </p:cNvCxnSpPr>
          <p:nvPr/>
        </p:nvCxnSpPr>
        <p:spPr>
          <a:xfrm>
            <a:off x="942506" y="8326710"/>
            <a:ext cx="177339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7AB5432-5130-6D46-3065-CAB24B868CD9}"/>
              </a:ext>
            </a:extLst>
          </p:cNvPr>
          <p:cNvCxnSpPr>
            <a:cxnSpLocks/>
          </p:cNvCxnSpPr>
          <p:nvPr/>
        </p:nvCxnSpPr>
        <p:spPr>
          <a:xfrm>
            <a:off x="1016248" y="3967733"/>
            <a:ext cx="16996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0F3AE6AB-4003-4E7A-A9E7-CBEB7A0EADA6}"/>
              </a:ext>
            </a:extLst>
          </p:cNvPr>
          <p:cNvCxnSpPr>
            <a:cxnSpLocks/>
          </p:cNvCxnSpPr>
          <p:nvPr/>
        </p:nvCxnSpPr>
        <p:spPr>
          <a:xfrm>
            <a:off x="1016248" y="4325405"/>
            <a:ext cx="16996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6EF7B937-F34D-5DA1-F82D-8EDFF28EDB42}"/>
              </a:ext>
            </a:extLst>
          </p:cNvPr>
          <p:cNvCxnSpPr>
            <a:cxnSpLocks/>
          </p:cNvCxnSpPr>
          <p:nvPr/>
        </p:nvCxnSpPr>
        <p:spPr>
          <a:xfrm>
            <a:off x="1016248" y="4742483"/>
            <a:ext cx="16996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21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69371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List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FA148-5355-C16B-78B0-98A87091DC4E}"/>
              </a:ext>
            </a:extLst>
          </p:cNvPr>
          <p:cNvSpPr/>
          <p:nvPr/>
        </p:nvSpPr>
        <p:spPr>
          <a:xfrm>
            <a:off x="4160899" y="1555819"/>
            <a:ext cx="3245742" cy="491390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A347E1-CA9A-0617-A50A-E7A4A6066C6F}"/>
              </a:ext>
            </a:extLst>
          </p:cNvPr>
          <p:cNvSpPr/>
          <p:nvPr/>
        </p:nvSpPr>
        <p:spPr>
          <a:xfrm>
            <a:off x="493486" y="1555819"/>
            <a:ext cx="3245742" cy="491390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9D16D8-A7B3-AAB0-867F-48D3B827B8E1}"/>
              </a:ext>
            </a:extLst>
          </p:cNvPr>
          <p:cNvSpPr txBox="1"/>
          <p:nvPr/>
        </p:nvSpPr>
        <p:spPr>
          <a:xfrm>
            <a:off x="1221551" y="1581134"/>
            <a:ext cx="1789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[Category]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7DA85D-19E3-36F5-40C7-BEF55F7892FE}"/>
              </a:ext>
            </a:extLst>
          </p:cNvPr>
          <p:cNvSpPr txBox="1"/>
          <p:nvPr/>
        </p:nvSpPr>
        <p:spPr>
          <a:xfrm>
            <a:off x="4888964" y="1601459"/>
            <a:ext cx="1789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[Category]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835EB9-F432-D74C-8C83-83B967483822}"/>
              </a:ext>
            </a:extLst>
          </p:cNvPr>
          <p:cNvSpPr/>
          <p:nvPr/>
        </p:nvSpPr>
        <p:spPr>
          <a:xfrm>
            <a:off x="493486" y="250052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E7D2EE-C8E4-1733-9E6B-EAE176A6644C}"/>
              </a:ext>
            </a:extLst>
          </p:cNvPr>
          <p:cNvSpPr/>
          <p:nvPr/>
        </p:nvSpPr>
        <p:spPr>
          <a:xfrm>
            <a:off x="493486" y="3098341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D070C9-8830-0EF7-D82C-3A74CFBD9AFA}"/>
              </a:ext>
            </a:extLst>
          </p:cNvPr>
          <p:cNvSpPr/>
          <p:nvPr/>
        </p:nvSpPr>
        <p:spPr>
          <a:xfrm>
            <a:off x="493486" y="3696159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7E56AC-528F-0F4C-AF2D-9E09D887A631}"/>
              </a:ext>
            </a:extLst>
          </p:cNvPr>
          <p:cNvSpPr/>
          <p:nvPr/>
        </p:nvSpPr>
        <p:spPr>
          <a:xfrm>
            <a:off x="493486" y="4293977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F757EF0-40A2-AAA6-698A-E1A0F36C2D1D}"/>
              </a:ext>
            </a:extLst>
          </p:cNvPr>
          <p:cNvSpPr/>
          <p:nvPr/>
        </p:nvSpPr>
        <p:spPr>
          <a:xfrm>
            <a:off x="493486" y="4891795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8CCB02-AA81-D0FB-43F6-6682BBC4329E}"/>
              </a:ext>
            </a:extLst>
          </p:cNvPr>
          <p:cNvSpPr/>
          <p:nvPr/>
        </p:nvSpPr>
        <p:spPr>
          <a:xfrm>
            <a:off x="493486" y="548961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3087D6D-9539-9295-2E07-94DFD586D3CD}"/>
              </a:ext>
            </a:extLst>
          </p:cNvPr>
          <p:cNvSpPr/>
          <p:nvPr/>
        </p:nvSpPr>
        <p:spPr>
          <a:xfrm>
            <a:off x="493486" y="6087431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2B5966F-45FF-1C2B-FE73-F5EE3818877A}"/>
              </a:ext>
            </a:extLst>
          </p:cNvPr>
          <p:cNvSpPr/>
          <p:nvPr/>
        </p:nvSpPr>
        <p:spPr>
          <a:xfrm>
            <a:off x="493486" y="6685249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67B818A-47FF-1252-5171-B6650492DD6E}"/>
              </a:ext>
            </a:extLst>
          </p:cNvPr>
          <p:cNvSpPr/>
          <p:nvPr/>
        </p:nvSpPr>
        <p:spPr>
          <a:xfrm>
            <a:off x="493486" y="7283067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5B0BB43-82BE-2E60-A7C1-3A804A7F31F8}"/>
              </a:ext>
            </a:extLst>
          </p:cNvPr>
          <p:cNvSpPr/>
          <p:nvPr/>
        </p:nvSpPr>
        <p:spPr>
          <a:xfrm>
            <a:off x="493486" y="7880885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F6B476-82CD-4946-1C85-FD842A73F137}"/>
              </a:ext>
            </a:extLst>
          </p:cNvPr>
          <p:cNvSpPr/>
          <p:nvPr/>
        </p:nvSpPr>
        <p:spPr>
          <a:xfrm>
            <a:off x="493486" y="847870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949C4FE-C17C-6E86-2AD3-42F7B8732D5E}"/>
              </a:ext>
            </a:extLst>
          </p:cNvPr>
          <p:cNvSpPr/>
          <p:nvPr/>
        </p:nvSpPr>
        <p:spPr>
          <a:xfrm>
            <a:off x="493486" y="9076518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215E5DC-E7F9-8B59-C5A9-2AFC867EB06C}"/>
              </a:ext>
            </a:extLst>
          </p:cNvPr>
          <p:cNvCxnSpPr>
            <a:cxnSpLocks/>
          </p:cNvCxnSpPr>
          <p:nvPr/>
        </p:nvCxnSpPr>
        <p:spPr>
          <a:xfrm>
            <a:off x="775451" y="278910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3F28FF5-A761-736A-8374-69B464ADCD11}"/>
              </a:ext>
            </a:extLst>
          </p:cNvPr>
          <p:cNvCxnSpPr>
            <a:cxnSpLocks/>
          </p:cNvCxnSpPr>
          <p:nvPr/>
        </p:nvCxnSpPr>
        <p:spPr>
          <a:xfrm>
            <a:off x="775451" y="338692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351C87F-1E01-4417-FFB2-6C4DDF323FF3}"/>
              </a:ext>
            </a:extLst>
          </p:cNvPr>
          <p:cNvCxnSpPr>
            <a:cxnSpLocks/>
          </p:cNvCxnSpPr>
          <p:nvPr/>
        </p:nvCxnSpPr>
        <p:spPr>
          <a:xfrm>
            <a:off x="775451" y="3984741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CE07EEE-48E9-DEC6-2037-E4A5B814F4A5}"/>
              </a:ext>
            </a:extLst>
          </p:cNvPr>
          <p:cNvCxnSpPr>
            <a:cxnSpLocks/>
          </p:cNvCxnSpPr>
          <p:nvPr/>
        </p:nvCxnSpPr>
        <p:spPr>
          <a:xfrm>
            <a:off x="775451" y="4582559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3D71A1A-1471-F969-F4CC-5C057D6F6077}"/>
              </a:ext>
            </a:extLst>
          </p:cNvPr>
          <p:cNvCxnSpPr>
            <a:cxnSpLocks/>
          </p:cNvCxnSpPr>
          <p:nvPr/>
        </p:nvCxnSpPr>
        <p:spPr>
          <a:xfrm>
            <a:off x="775451" y="5180377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D7047FD-AE8D-A52D-8E2E-F0994C3DE703}"/>
              </a:ext>
            </a:extLst>
          </p:cNvPr>
          <p:cNvCxnSpPr>
            <a:cxnSpLocks/>
          </p:cNvCxnSpPr>
          <p:nvPr/>
        </p:nvCxnSpPr>
        <p:spPr>
          <a:xfrm>
            <a:off x="775451" y="577819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32A9AF8-F52C-8614-DFD3-8D63B4978735}"/>
              </a:ext>
            </a:extLst>
          </p:cNvPr>
          <p:cNvCxnSpPr>
            <a:cxnSpLocks/>
          </p:cNvCxnSpPr>
          <p:nvPr/>
        </p:nvCxnSpPr>
        <p:spPr>
          <a:xfrm>
            <a:off x="775451" y="637601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3434066-EF6A-78B6-F2C8-C65ADB024008}"/>
              </a:ext>
            </a:extLst>
          </p:cNvPr>
          <p:cNvCxnSpPr>
            <a:cxnSpLocks/>
          </p:cNvCxnSpPr>
          <p:nvPr/>
        </p:nvCxnSpPr>
        <p:spPr>
          <a:xfrm>
            <a:off x="775451" y="6989256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1E11385-5AE1-EF45-6488-55C59176D23B}"/>
              </a:ext>
            </a:extLst>
          </p:cNvPr>
          <p:cNvCxnSpPr>
            <a:cxnSpLocks/>
          </p:cNvCxnSpPr>
          <p:nvPr/>
        </p:nvCxnSpPr>
        <p:spPr>
          <a:xfrm>
            <a:off x="775451" y="7571649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7DDE9D9-C370-DEE3-B698-384B89AA3AE0}"/>
              </a:ext>
            </a:extLst>
          </p:cNvPr>
          <p:cNvCxnSpPr>
            <a:cxnSpLocks/>
          </p:cNvCxnSpPr>
          <p:nvPr/>
        </p:nvCxnSpPr>
        <p:spPr>
          <a:xfrm>
            <a:off x="775451" y="8169467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8E4792F-43E3-23DC-8495-9AF438E32C61}"/>
              </a:ext>
            </a:extLst>
          </p:cNvPr>
          <p:cNvCxnSpPr>
            <a:cxnSpLocks/>
          </p:cNvCxnSpPr>
          <p:nvPr/>
        </p:nvCxnSpPr>
        <p:spPr>
          <a:xfrm>
            <a:off x="775451" y="879577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D8A5C58C-77EE-0EFE-CB85-282BA903CEB7}"/>
              </a:ext>
            </a:extLst>
          </p:cNvPr>
          <p:cNvCxnSpPr>
            <a:cxnSpLocks/>
          </p:cNvCxnSpPr>
          <p:nvPr/>
        </p:nvCxnSpPr>
        <p:spPr>
          <a:xfrm>
            <a:off x="775451" y="938052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00ACF25B-7433-0C6B-7CCD-D08FB64D86CA}"/>
              </a:ext>
            </a:extLst>
          </p:cNvPr>
          <p:cNvSpPr/>
          <p:nvPr/>
        </p:nvSpPr>
        <p:spPr>
          <a:xfrm>
            <a:off x="4160899" y="250052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4915565-126B-D9F1-2217-6314361792E0}"/>
              </a:ext>
            </a:extLst>
          </p:cNvPr>
          <p:cNvSpPr/>
          <p:nvPr/>
        </p:nvSpPr>
        <p:spPr>
          <a:xfrm>
            <a:off x="4160899" y="3098341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99751FA-9106-120F-DB7F-12B8D15738A1}"/>
              </a:ext>
            </a:extLst>
          </p:cNvPr>
          <p:cNvSpPr/>
          <p:nvPr/>
        </p:nvSpPr>
        <p:spPr>
          <a:xfrm>
            <a:off x="4160899" y="3696159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87F51DE-B5C6-CAFB-EB99-5BB1AE5FE997}"/>
              </a:ext>
            </a:extLst>
          </p:cNvPr>
          <p:cNvSpPr/>
          <p:nvPr/>
        </p:nvSpPr>
        <p:spPr>
          <a:xfrm>
            <a:off x="4160899" y="4293977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B4299BA-B43E-D14A-45E9-D34A6A4239E7}"/>
              </a:ext>
            </a:extLst>
          </p:cNvPr>
          <p:cNvSpPr/>
          <p:nvPr/>
        </p:nvSpPr>
        <p:spPr>
          <a:xfrm>
            <a:off x="4160899" y="4891795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2367B75-2256-A5AA-6AB6-53250126B136}"/>
              </a:ext>
            </a:extLst>
          </p:cNvPr>
          <p:cNvSpPr/>
          <p:nvPr/>
        </p:nvSpPr>
        <p:spPr>
          <a:xfrm>
            <a:off x="4160899" y="548961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7168A2D-F60E-476C-2768-D04A3C587507}"/>
              </a:ext>
            </a:extLst>
          </p:cNvPr>
          <p:cNvSpPr/>
          <p:nvPr/>
        </p:nvSpPr>
        <p:spPr>
          <a:xfrm>
            <a:off x="4160899" y="6087431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9A9A5E8-AD84-AD9C-8E6C-AEF22359DE84}"/>
              </a:ext>
            </a:extLst>
          </p:cNvPr>
          <p:cNvSpPr/>
          <p:nvPr/>
        </p:nvSpPr>
        <p:spPr>
          <a:xfrm>
            <a:off x="4160899" y="6685249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FE0BEC0-63D3-77D4-B596-139733FB0616}"/>
              </a:ext>
            </a:extLst>
          </p:cNvPr>
          <p:cNvSpPr/>
          <p:nvPr/>
        </p:nvSpPr>
        <p:spPr>
          <a:xfrm>
            <a:off x="4160899" y="7283067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8E19C1A-A340-7DCA-6FB9-2D4C14620766}"/>
              </a:ext>
            </a:extLst>
          </p:cNvPr>
          <p:cNvSpPr/>
          <p:nvPr/>
        </p:nvSpPr>
        <p:spPr>
          <a:xfrm>
            <a:off x="4160899" y="7880885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FE778CD-F674-1908-21CD-ACC34081DAAD}"/>
              </a:ext>
            </a:extLst>
          </p:cNvPr>
          <p:cNvSpPr/>
          <p:nvPr/>
        </p:nvSpPr>
        <p:spPr>
          <a:xfrm>
            <a:off x="4160899" y="847870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772BA72-4BBB-773F-399D-6FCED9F26E2B}"/>
              </a:ext>
            </a:extLst>
          </p:cNvPr>
          <p:cNvSpPr/>
          <p:nvPr/>
        </p:nvSpPr>
        <p:spPr>
          <a:xfrm>
            <a:off x="4160899" y="9076518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A78B14B-E7A4-A096-4972-433FEE1BA79A}"/>
              </a:ext>
            </a:extLst>
          </p:cNvPr>
          <p:cNvCxnSpPr>
            <a:cxnSpLocks/>
          </p:cNvCxnSpPr>
          <p:nvPr/>
        </p:nvCxnSpPr>
        <p:spPr>
          <a:xfrm>
            <a:off x="4442864" y="278910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E8D117B-D0A7-0390-9821-39FE693362EF}"/>
              </a:ext>
            </a:extLst>
          </p:cNvPr>
          <p:cNvCxnSpPr>
            <a:cxnSpLocks/>
          </p:cNvCxnSpPr>
          <p:nvPr/>
        </p:nvCxnSpPr>
        <p:spPr>
          <a:xfrm>
            <a:off x="4442864" y="338692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6217302-4610-14B9-F18B-7B3CCBDBF1C4}"/>
              </a:ext>
            </a:extLst>
          </p:cNvPr>
          <p:cNvCxnSpPr>
            <a:cxnSpLocks/>
          </p:cNvCxnSpPr>
          <p:nvPr/>
        </p:nvCxnSpPr>
        <p:spPr>
          <a:xfrm>
            <a:off x="4442864" y="3984741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56F298D-4392-A3A9-2EF0-AFE2D48AEF07}"/>
              </a:ext>
            </a:extLst>
          </p:cNvPr>
          <p:cNvCxnSpPr>
            <a:cxnSpLocks/>
          </p:cNvCxnSpPr>
          <p:nvPr/>
        </p:nvCxnSpPr>
        <p:spPr>
          <a:xfrm>
            <a:off x="4442864" y="4582559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6AA41A8-582A-675D-8AA5-0C350688ED33}"/>
              </a:ext>
            </a:extLst>
          </p:cNvPr>
          <p:cNvCxnSpPr>
            <a:cxnSpLocks/>
          </p:cNvCxnSpPr>
          <p:nvPr/>
        </p:nvCxnSpPr>
        <p:spPr>
          <a:xfrm>
            <a:off x="4442864" y="5180377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3B43007-1537-443A-798D-C75DD43AF813}"/>
              </a:ext>
            </a:extLst>
          </p:cNvPr>
          <p:cNvCxnSpPr>
            <a:cxnSpLocks/>
          </p:cNvCxnSpPr>
          <p:nvPr/>
        </p:nvCxnSpPr>
        <p:spPr>
          <a:xfrm>
            <a:off x="4442864" y="577819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B2BF3A7-8444-02B4-8735-AEB061AB7F5B}"/>
              </a:ext>
            </a:extLst>
          </p:cNvPr>
          <p:cNvCxnSpPr>
            <a:cxnSpLocks/>
          </p:cNvCxnSpPr>
          <p:nvPr/>
        </p:nvCxnSpPr>
        <p:spPr>
          <a:xfrm>
            <a:off x="4442864" y="637601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87026E7-A032-7C8A-6A38-5CF62EE61856}"/>
              </a:ext>
            </a:extLst>
          </p:cNvPr>
          <p:cNvCxnSpPr>
            <a:cxnSpLocks/>
          </p:cNvCxnSpPr>
          <p:nvPr/>
        </p:nvCxnSpPr>
        <p:spPr>
          <a:xfrm>
            <a:off x="4442864" y="6989256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E8E88110-719D-97B5-62BF-87B2603CC098}"/>
              </a:ext>
            </a:extLst>
          </p:cNvPr>
          <p:cNvCxnSpPr>
            <a:cxnSpLocks/>
          </p:cNvCxnSpPr>
          <p:nvPr/>
        </p:nvCxnSpPr>
        <p:spPr>
          <a:xfrm>
            <a:off x="4442864" y="7571649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6F914A5D-7C97-16FB-196B-B62D84303327}"/>
              </a:ext>
            </a:extLst>
          </p:cNvPr>
          <p:cNvCxnSpPr>
            <a:cxnSpLocks/>
          </p:cNvCxnSpPr>
          <p:nvPr/>
        </p:nvCxnSpPr>
        <p:spPr>
          <a:xfrm>
            <a:off x="4442864" y="8169467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C4BC947-ACE9-9BDF-5B41-0F112ED73A24}"/>
              </a:ext>
            </a:extLst>
          </p:cNvPr>
          <p:cNvCxnSpPr>
            <a:cxnSpLocks/>
          </p:cNvCxnSpPr>
          <p:nvPr/>
        </p:nvCxnSpPr>
        <p:spPr>
          <a:xfrm>
            <a:off x="4442864" y="8795773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93D3C2F-4BFC-8C91-DA2A-1DF1156C3C4B}"/>
              </a:ext>
            </a:extLst>
          </p:cNvPr>
          <p:cNvCxnSpPr>
            <a:cxnSpLocks/>
          </p:cNvCxnSpPr>
          <p:nvPr/>
        </p:nvCxnSpPr>
        <p:spPr>
          <a:xfrm>
            <a:off x="4442864" y="9380525"/>
            <a:ext cx="2963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259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Vision Board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18440B-006D-164A-10A6-68C07B2702F3}"/>
              </a:ext>
            </a:extLst>
          </p:cNvPr>
          <p:cNvSpPr/>
          <p:nvPr/>
        </p:nvSpPr>
        <p:spPr>
          <a:xfrm>
            <a:off x="493486" y="1582667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9832890-7B8A-7706-8C13-5DC827347E2C}"/>
              </a:ext>
            </a:extLst>
          </p:cNvPr>
          <p:cNvSpPr/>
          <p:nvPr/>
        </p:nvSpPr>
        <p:spPr>
          <a:xfrm>
            <a:off x="2831309" y="1582667"/>
            <a:ext cx="2265806" cy="1108280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89CFDA1-EAEB-4A92-E85C-6EBC8FF12F03}"/>
              </a:ext>
            </a:extLst>
          </p:cNvPr>
          <p:cNvSpPr/>
          <p:nvPr/>
        </p:nvSpPr>
        <p:spPr>
          <a:xfrm>
            <a:off x="5169132" y="1582667"/>
            <a:ext cx="2265806" cy="1108280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B14A237-1785-8425-EC3A-C822172624D5}"/>
              </a:ext>
            </a:extLst>
          </p:cNvPr>
          <p:cNvSpPr/>
          <p:nvPr/>
        </p:nvSpPr>
        <p:spPr>
          <a:xfrm>
            <a:off x="493486" y="2744368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65B5CE2-FDE3-288A-6374-EF0F307AB9FF}"/>
              </a:ext>
            </a:extLst>
          </p:cNvPr>
          <p:cNvSpPr/>
          <p:nvPr/>
        </p:nvSpPr>
        <p:spPr>
          <a:xfrm>
            <a:off x="493486" y="3906069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86AA8D-E17D-61E8-6A20-FAE4FC282D4D}"/>
              </a:ext>
            </a:extLst>
          </p:cNvPr>
          <p:cNvSpPr/>
          <p:nvPr/>
        </p:nvSpPr>
        <p:spPr>
          <a:xfrm>
            <a:off x="493486" y="5067770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06DAC82-D52A-E566-5DF2-ABB571A73506}"/>
              </a:ext>
            </a:extLst>
          </p:cNvPr>
          <p:cNvSpPr/>
          <p:nvPr/>
        </p:nvSpPr>
        <p:spPr>
          <a:xfrm>
            <a:off x="493486" y="6229471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7F84B9-5E88-3B72-928F-EFF7569CCED6}"/>
              </a:ext>
            </a:extLst>
          </p:cNvPr>
          <p:cNvSpPr/>
          <p:nvPr/>
        </p:nvSpPr>
        <p:spPr>
          <a:xfrm>
            <a:off x="493486" y="7391172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5947FC-90BD-6A71-67CE-B72A55651288}"/>
              </a:ext>
            </a:extLst>
          </p:cNvPr>
          <p:cNvSpPr/>
          <p:nvPr/>
        </p:nvSpPr>
        <p:spPr>
          <a:xfrm>
            <a:off x="493486" y="8552875"/>
            <a:ext cx="2265806" cy="1108281"/>
          </a:xfrm>
          <a:prstGeom prst="rect">
            <a:avLst/>
          </a:prstGeom>
          <a:solidFill>
            <a:srgbClr val="CB9AA4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95FE76E-F50A-6F97-1E61-D73B00528FBD}"/>
              </a:ext>
            </a:extLst>
          </p:cNvPr>
          <p:cNvSpPr/>
          <p:nvPr/>
        </p:nvSpPr>
        <p:spPr>
          <a:xfrm>
            <a:off x="2831309" y="2744368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CA79423-C11F-DFA5-6891-6BD7E90574B2}"/>
              </a:ext>
            </a:extLst>
          </p:cNvPr>
          <p:cNvSpPr/>
          <p:nvPr/>
        </p:nvSpPr>
        <p:spPr>
          <a:xfrm>
            <a:off x="2831309" y="3906069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39E9C19-7BDA-3254-2CA1-A9AA66D9A16F}"/>
              </a:ext>
            </a:extLst>
          </p:cNvPr>
          <p:cNvSpPr/>
          <p:nvPr/>
        </p:nvSpPr>
        <p:spPr>
          <a:xfrm>
            <a:off x="2831309" y="5067770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F8D5217-5B66-B71D-EBF2-70D606844520}"/>
              </a:ext>
            </a:extLst>
          </p:cNvPr>
          <p:cNvSpPr/>
          <p:nvPr/>
        </p:nvSpPr>
        <p:spPr>
          <a:xfrm>
            <a:off x="2831309" y="6229471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2D5AD89-1F69-E123-7FB7-459793748554}"/>
              </a:ext>
            </a:extLst>
          </p:cNvPr>
          <p:cNvSpPr/>
          <p:nvPr/>
        </p:nvSpPr>
        <p:spPr>
          <a:xfrm>
            <a:off x="2831309" y="7391172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4B14D52-7251-3F63-4B23-667D70FCC47A}"/>
              </a:ext>
            </a:extLst>
          </p:cNvPr>
          <p:cNvSpPr/>
          <p:nvPr/>
        </p:nvSpPr>
        <p:spPr>
          <a:xfrm>
            <a:off x="2831309" y="8552875"/>
            <a:ext cx="2265806" cy="1108281"/>
          </a:xfrm>
          <a:prstGeom prst="rect">
            <a:avLst/>
          </a:prstGeom>
          <a:solidFill>
            <a:srgbClr val="C0A996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D3DCB6E-0DF2-B022-7950-2278C0651BC7}"/>
              </a:ext>
            </a:extLst>
          </p:cNvPr>
          <p:cNvSpPr/>
          <p:nvPr/>
        </p:nvSpPr>
        <p:spPr>
          <a:xfrm>
            <a:off x="5169132" y="2737590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BAB6B20-9AE2-0233-235C-C02230738239}"/>
              </a:ext>
            </a:extLst>
          </p:cNvPr>
          <p:cNvSpPr/>
          <p:nvPr/>
        </p:nvSpPr>
        <p:spPr>
          <a:xfrm>
            <a:off x="5169132" y="3899291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346B7A2-F83B-9DDE-F6EC-2B78AFF5E664}"/>
              </a:ext>
            </a:extLst>
          </p:cNvPr>
          <p:cNvSpPr/>
          <p:nvPr/>
        </p:nvSpPr>
        <p:spPr>
          <a:xfrm>
            <a:off x="5169132" y="5060992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09F2AC-30A5-375B-1115-16FA03FD3C92}"/>
              </a:ext>
            </a:extLst>
          </p:cNvPr>
          <p:cNvSpPr/>
          <p:nvPr/>
        </p:nvSpPr>
        <p:spPr>
          <a:xfrm>
            <a:off x="5169132" y="6222693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B827054-4174-FE1A-77A2-436849BA18C8}"/>
              </a:ext>
            </a:extLst>
          </p:cNvPr>
          <p:cNvSpPr/>
          <p:nvPr/>
        </p:nvSpPr>
        <p:spPr>
          <a:xfrm>
            <a:off x="5169132" y="7384394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6AAAA9A-4E7C-A69A-C9EE-DD7A6CC6938B}"/>
              </a:ext>
            </a:extLst>
          </p:cNvPr>
          <p:cNvSpPr/>
          <p:nvPr/>
        </p:nvSpPr>
        <p:spPr>
          <a:xfrm>
            <a:off x="5169132" y="8546097"/>
            <a:ext cx="2265806" cy="1108281"/>
          </a:xfrm>
          <a:prstGeom prst="rect">
            <a:avLst/>
          </a:prstGeom>
          <a:solidFill>
            <a:srgbClr val="4D4B1E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2D5F309-0B63-B4DD-8AF6-C1F9D714C705}"/>
              </a:ext>
            </a:extLst>
          </p:cNvPr>
          <p:cNvSpPr txBox="1"/>
          <p:nvPr/>
        </p:nvSpPr>
        <p:spPr>
          <a:xfrm>
            <a:off x="862149" y="1162594"/>
            <a:ext cx="143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 Nova Light" panose="020B0304020202020204" pitchFamily="34" charset="0"/>
              </a:rPr>
              <a:t>Want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C4932C7-8905-F61B-D768-62A7531113DC}"/>
              </a:ext>
            </a:extLst>
          </p:cNvPr>
          <p:cNvSpPr txBox="1"/>
          <p:nvPr/>
        </p:nvSpPr>
        <p:spPr>
          <a:xfrm>
            <a:off x="3245755" y="1198476"/>
            <a:ext cx="143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 Nova Light" panose="020B0304020202020204" pitchFamily="34" charset="0"/>
              </a:rPr>
              <a:t>Achieve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FE07FFF-3E7B-0E73-DD3C-770122D4A418}"/>
              </a:ext>
            </a:extLst>
          </p:cNvPr>
          <p:cNvSpPr txBox="1"/>
          <p:nvPr/>
        </p:nvSpPr>
        <p:spPr>
          <a:xfrm>
            <a:off x="5583578" y="1208903"/>
            <a:ext cx="1436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 Nova Light" panose="020B0304020202020204" pitchFamily="34" charset="0"/>
              </a:rPr>
              <a:t>Change</a:t>
            </a:r>
          </a:p>
        </p:txBody>
      </p:sp>
    </p:spTree>
    <p:extLst>
      <p:ext uri="{BB962C8B-B14F-4D97-AF65-F5344CB8AC3E}">
        <p14:creationId xmlns:p14="http://schemas.microsoft.com/office/powerpoint/2010/main" val="1732253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Morning Routine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35CBEB-4812-75FE-5186-3C13D007BA48}"/>
              </a:ext>
            </a:extLst>
          </p:cNvPr>
          <p:cNvSpPr/>
          <p:nvPr/>
        </p:nvSpPr>
        <p:spPr>
          <a:xfrm>
            <a:off x="493486" y="8660677"/>
            <a:ext cx="6913155" cy="105465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9C8442-42FD-2877-C788-8996767E16C8}"/>
              </a:ext>
            </a:extLst>
          </p:cNvPr>
          <p:cNvSpPr txBox="1"/>
          <p:nvPr/>
        </p:nvSpPr>
        <p:spPr>
          <a:xfrm>
            <a:off x="493486" y="8660677"/>
            <a:ext cx="1113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Notes: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5AF3A4-F620-4FC0-EB24-49AD79B4B4B8}"/>
              </a:ext>
            </a:extLst>
          </p:cNvPr>
          <p:cNvSpPr/>
          <p:nvPr/>
        </p:nvSpPr>
        <p:spPr>
          <a:xfrm>
            <a:off x="4160898" y="1452037"/>
            <a:ext cx="3245743" cy="491390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0FAFA05-C0E6-25DC-CF8E-1E3F329BFD2F}"/>
              </a:ext>
            </a:extLst>
          </p:cNvPr>
          <p:cNvSpPr/>
          <p:nvPr/>
        </p:nvSpPr>
        <p:spPr>
          <a:xfrm>
            <a:off x="493486" y="1452037"/>
            <a:ext cx="3245742" cy="491390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95846C-A7F8-9E1D-BB8B-7BBBEDA7E54C}"/>
              </a:ext>
            </a:extLst>
          </p:cNvPr>
          <p:cNvSpPr txBox="1"/>
          <p:nvPr/>
        </p:nvSpPr>
        <p:spPr>
          <a:xfrm>
            <a:off x="857518" y="1497677"/>
            <a:ext cx="264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How Do You Feel?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7EBE4B6-2647-D956-021D-6ACC12BE9EE8}"/>
              </a:ext>
            </a:extLst>
          </p:cNvPr>
          <p:cNvSpPr txBox="1"/>
          <p:nvPr/>
        </p:nvSpPr>
        <p:spPr>
          <a:xfrm>
            <a:off x="4825101" y="1497677"/>
            <a:ext cx="1789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4B3EBFD-C447-F55E-806E-564C6016E041}"/>
              </a:ext>
            </a:extLst>
          </p:cNvPr>
          <p:cNvSpPr/>
          <p:nvPr/>
        </p:nvSpPr>
        <p:spPr>
          <a:xfrm>
            <a:off x="4160898" y="4915164"/>
            <a:ext cx="3245743" cy="491390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B3E0B89-4909-3E3D-DAAE-EBD7864BFA2B}"/>
              </a:ext>
            </a:extLst>
          </p:cNvPr>
          <p:cNvSpPr/>
          <p:nvPr/>
        </p:nvSpPr>
        <p:spPr>
          <a:xfrm>
            <a:off x="493486" y="4915164"/>
            <a:ext cx="3245741" cy="491390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762D8C-FE11-3F97-9CE6-0E822BDE7B31}"/>
              </a:ext>
            </a:extLst>
          </p:cNvPr>
          <p:cNvSpPr txBox="1"/>
          <p:nvPr/>
        </p:nvSpPr>
        <p:spPr>
          <a:xfrm>
            <a:off x="857518" y="4960804"/>
            <a:ext cx="264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Daily Healthy Habits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3FF924-3DD3-3225-FCF2-AEAD8CBE6748}"/>
              </a:ext>
            </a:extLst>
          </p:cNvPr>
          <p:cNvSpPr txBox="1"/>
          <p:nvPr/>
        </p:nvSpPr>
        <p:spPr>
          <a:xfrm>
            <a:off x="4377956" y="4960804"/>
            <a:ext cx="2683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Today’s Main Focus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790AF3F-A51F-6618-B2DE-17B51ABBFFF9}"/>
              </a:ext>
            </a:extLst>
          </p:cNvPr>
          <p:cNvSpPr/>
          <p:nvPr/>
        </p:nvSpPr>
        <p:spPr>
          <a:xfrm>
            <a:off x="493486" y="2150373"/>
            <a:ext cx="3243842" cy="2356313"/>
          </a:xfrm>
          <a:prstGeom prst="rect">
            <a:avLst/>
          </a:prstGeom>
          <a:solidFill>
            <a:schemeClr val="bg1">
              <a:lumMod val="75000"/>
              <a:alpha val="33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4FE7C1D-86C0-F6C3-4678-01C080CFBF89}"/>
              </a:ext>
            </a:extLst>
          </p:cNvPr>
          <p:cNvSpPr/>
          <p:nvPr/>
        </p:nvSpPr>
        <p:spPr>
          <a:xfrm>
            <a:off x="4160897" y="5604760"/>
            <a:ext cx="3245743" cy="2720459"/>
          </a:xfrm>
          <a:prstGeom prst="rect">
            <a:avLst/>
          </a:prstGeom>
          <a:solidFill>
            <a:schemeClr val="bg1">
              <a:lumMod val="75000"/>
              <a:alpha val="33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E79E615-6EA0-ED90-2684-9598FD9F630E}"/>
              </a:ext>
            </a:extLst>
          </p:cNvPr>
          <p:cNvSpPr/>
          <p:nvPr/>
        </p:nvSpPr>
        <p:spPr>
          <a:xfrm>
            <a:off x="4213403" y="2150374"/>
            <a:ext cx="238379" cy="263208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2046A06-081C-2AD2-2C84-1CF32E1FF00F}"/>
              </a:ext>
            </a:extLst>
          </p:cNvPr>
          <p:cNvSpPr/>
          <p:nvPr/>
        </p:nvSpPr>
        <p:spPr>
          <a:xfrm>
            <a:off x="4213402" y="4243478"/>
            <a:ext cx="238379" cy="263208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4D46DCE-2CEC-433C-CBE4-0543F6DC7FB1}"/>
              </a:ext>
            </a:extLst>
          </p:cNvPr>
          <p:cNvSpPr/>
          <p:nvPr/>
        </p:nvSpPr>
        <p:spPr>
          <a:xfrm>
            <a:off x="4213402" y="3163602"/>
            <a:ext cx="238379" cy="263208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CCE053F-2847-B430-27ED-08DD93D94A65}"/>
              </a:ext>
            </a:extLst>
          </p:cNvPr>
          <p:cNvSpPr/>
          <p:nvPr/>
        </p:nvSpPr>
        <p:spPr>
          <a:xfrm>
            <a:off x="4215301" y="2656988"/>
            <a:ext cx="238379" cy="263208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4CCDC2D-7CFB-FE0A-556F-D7CACC925285}"/>
              </a:ext>
            </a:extLst>
          </p:cNvPr>
          <p:cNvSpPr/>
          <p:nvPr/>
        </p:nvSpPr>
        <p:spPr>
          <a:xfrm>
            <a:off x="4213401" y="3670216"/>
            <a:ext cx="238379" cy="263208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9549B84A-055B-F905-EE59-30E2059BE768}"/>
              </a:ext>
            </a:extLst>
          </p:cNvPr>
          <p:cNvCxnSpPr>
            <a:cxnSpLocks/>
          </p:cNvCxnSpPr>
          <p:nvPr/>
        </p:nvCxnSpPr>
        <p:spPr>
          <a:xfrm>
            <a:off x="4451780" y="2413582"/>
            <a:ext cx="2954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7A435FF-E8C2-4F6A-2888-ED2447BA8AD5}"/>
              </a:ext>
            </a:extLst>
          </p:cNvPr>
          <p:cNvCxnSpPr>
            <a:cxnSpLocks/>
          </p:cNvCxnSpPr>
          <p:nvPr/>
        </p:nvCxnSpPr>
        <p:spPr>
          <a:xfrm>
            <a:off x="4451780" y="2920196"/>
            <a:ext cx="2954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27B35A99-EB3D-61CD-B77B-151D0C5820B4}"/>
              </a:ext>
            </a:extLst>
          </p:cNvPr>
          <p:cNvCxnSpPr>
            <a:cxnSpLocks/>
          </p:cNvCxnSpPr>
          <p:nvPr/>
        </p:nvCxnSpPr>
        <p:spPr>
          <a:xfrm>
            <a:off x="4451780" y="3406346"/>
            <a:ext cx="2954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7966A25-32A1-522E-D186-B4FABF77EEB4}"/>
              </a:ext>
            </a:extLst>
          </p:cNvPr>
          <p:cNvCxnSpPr>
            <a:cxnSpLocks/>
          </p:cNvCxnSpPr>
          <p:nvPr/>
        </p:nvCxnSpPr>
        <p:spPr>
          <a:xfrm>
            <a:off x="4451780" y="3933424"/>
            <a:ext cx="2954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6513887-BC4C-51F7-612C-07DEC1B35BE6}"/>
              </a:ext>
            </a:extLst>
          </p:cNvPr>
          <p:cNvCxnSpPr>
            <a:cxnSpLocks/>
          </p:cNvCxnSpPr>
          <p:nvPr/>
        </p:nvCxnSpPr>
        <p:spPr>
          <a:xfrm>
            <a:off x="4451780" y="4506686"/>
            <a:ext cx="29548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A8E1B237-8AF9-7F9A-80F4-E108E4920D2D}"/>
              </a:ext>
            </a:extLst>
          </p:cNvPr>
          <p:cNvSpPr/>
          <p:nvPr/>
        </p:nvSpPr>
        <p:spPr>
          <a:xfrm>
            <a:off x="512734" y="5607880"/>
            <a:ext cx="3224594" cy="489538"/>
          </a:xfrm>
          <a:prstGeom prst="rect">
            <a:avLst/>
          </a:prstGeom>
          <a:solidFill>
            <a:srgbClr val="C0A996">
              <a:alpha val="3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877EEB2-ACDB-C461-D1CD-B514BD895137}"/>
              </a:ext>
            </a:extLst>
          </p:cNvPr>
          <p:cNvSpPr/>
          <p:nvPr/>
        </p:nvSpPr>
        <p:spPr>
          <a:xfrm>
            <a:off x="519360" y="7835681"/>
            <a:ext cx="3217967" cy="489538"/>
          </a:xfrm>
          <a:prstGeom prst="rect">
            <a:avLst/>
          </a:prstGeom>
          <a:solidFill>
            <a:srgbClr val="C0A996">
              <a:alpha val="3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782FDD8-7C21-7505-88F2-BCEEB244A6FB}"/>
              </a:ext>
            </a:extLst>
          </p:cNvPr>
          <p:cNvSpPr/>
          <p:nvPr/>
        </p:nvSpPr>
        <p:spPr>
          <a:xfrm>
            <a:off x="493485" y="6164830"/>
            <a:ext cx="3243842" cy="489538"/>
          </a:xfrm>
          <a:prstGeom prst="rect">
            <a:avLst/>
          </a:prstGeom>
          <a:solidFill>
            <a:srgbClr val="C0A996">
              <a:alpha val="3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ECD16C9-3F54-1AD8-058A-03CD78C8AC92}"/>
              </a:ext>
            </a:extLst>
          </p:cNvPr>
          <p:cNvSpPr/>
          <p:nvPr/>
        </p:nvSpPr>
        <p:spPr>
          <a:xfrm>
            <a:off x="493485" y="7278730"/>
            <a:ext cx="3243842" cy="489538"/>
          </a:xfrm>
          <a:prstGeom prst="rect">
            <a:avLst/>
          </a:prstGeom>
          <a:solidFill>
            <a:srgbClr val="C0A996">
              <a:alpha val="3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3923C3E-ED94-979B-6924-2B93FBD18B82}"/>
              </a:ext>
            </a:extLst>
          </p:cNvPr>
          <p:cNvSpPr/>
          <p:nvPr/>
        </p:nvSpPr>
        <p:spPr>
          <a:xfrm>
            <a:off x="493485" y="6721780"/>
            <a:ext cx="3243842" cy="489538"/>
          </a:xfrm>
          <a:prstGeom prst="rect">
            <a:avLst/>
          </a:prstGeom>
          <a:solidFill>
            <a:srgbClr val="C0A996">
              <a:alpha val="3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71086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Mood Tracker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6A1336-588C-6E8F-E60A-9F6AFAE7DE75}"/>
              </a:ext>
            </a:extLst>
          </p:cNvPr>
          <p:cNvSpPr/>
          <p:nvPr/>
        </p:nvSpPr>
        <p:spPr>
          <a:xfrm>
            <a:off x="438860" y="4117996"/>
            <a:ext cx="3735977" cy="541248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239CB2-0E90-135C-499E-3F1B6AE5FB71}"/>
              </a:ext>
            </a:extLst>
          </p:cNvPr>
          <p:cNvSpPr txBox="1"/>
          <p:nvPr/>
        </p:nvSpPr>
        <p:spPr>
          <a:xfrm>
            <a:off x="1261819" y="4167887"/>
            <a:ext cx="2090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A09A97-AB75-D305-8C44-62FBCD7AFBFA}"/>
              </a:ext>
            </a:extLst>
          </p:cNvPr>
          <p:cNvSpPr/>
          <p:nvPr/>
        </p:nvSpPr>
        <p:spPr>
          <a:xfrm>
            <a:off x="4300493" y="4117993"/>
            <a:ext cx="338801" cy="54124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FD9EA0D-9567-3B90-237A-CD3E1A722D67}"/>
              </a:ext>
            </a:extLst>
          </p:cNvPr>
          <p:cNvSpPr/>
          <p:nvPr/>
        </p:nvSpPr>
        <p:spPr>
          <a:xfrm>
            <a:off x="4762940" y="4117993"/>
            <a:ext cx="336278" cy="541247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56C8FD0-4A85-E43E-D81E-0596C276A5DE}"/>
              </a:ext>
            </a:extLst>
          </p:cNvPr>
          <p:cNvSpPr/>
          <p:nvPr/>
        </p:nvSpPr>
        <p:spPr>
          <a:xfrm>
            <a:off x="5222864" y="4117992"/>
            <a:ext cx="336278" cy="541248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CE217E-9054-8751-A856-7D48D2BA164F}"/>
              </a:ext>
            </a:extLst>
          </p:cNvPr>
          <p:cNvSpPr/>
          <p:nvPr/>
        </p:nvSpPr>
        <p:spPr>
          <a:xfrm>
            <a:off x="7062564" y="4117993"/>
            <a:ext cx="336282" cy="54124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E107267-64B5-63F0-6B6F-C4F18CC2E279}"/>
              </a:ext>
            </a:extLst>
          </p:cNvPr>
          <p:cNvSpPr/>
          <p:nvPr/>
        </p:nvSpPr>
        <p:spPr>
          <a:xfrm>
            <a:off x="6602639" y="4117993"/>
            <a:ext cx="336281" cy="5412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221074C-BC49-1959-5F66-7FE4BBB3031E}"/>
              </a:ext>
            </a:extLst>
          </p:cNvPr>
          <p:cNvSpPr/>
          <p:nvPr/>
        </p:nvSpPr>
        <p:spPr>
          <a:xfrm>
            <a:off x="6142713" y="4117992"/>
            <a:ext cx="336280" cy="54124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B30A267-00E8-45A8-44FB-1D02B543F10C}"/>
              </a:ext>
            </a:extLst>
          </p:cNvPr>
          <p:cNvSpPr/>
          <p:nvPr/>
        </p:nvSpPr>
        <p:spPr>
          <a:xfrm>
            <a:off x="5682788" y="4117992"/>
            <a:ext cx="336279" cy="54124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8E4A471-62BE-1071-539E-7158AA7B3A2E}"/>
              </a:ext>
            </a:extLst>
          </p:cNvPr>
          <p:cNvSpPr/>
          <p:nvPr/>
        </p:nvSpPr>
        <p:spPr>
          <a:xfrm>
            <a:off x="438860" y="4889472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51826C0-401C-C0C3-2A3F-078B420176EF}"/>
              </a:ext>
            </a:extLst>
          </p:cNvPr>
          <p:cNvSpPr/>
          <p:nvPr/>
        </p:nvSpPr>
        <p:spPr>
          <a:xfrm>
            <a:off x="438858" y="5612575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F8589C0-3963-F1F6-A9FD-EC46E792728A}"/>
              </a:ext>
            </a:extLst>
          </p:cNvPr>
          <p:cNvSpPr/>
          <p:nvPr/>
        </p:nvSpPr>
        <p:spPr>
          <a:xfrm>
            <a:off x="438858" y="6335678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EC8E134-1CA4-B908-6305-FEA6852B464C}"/>
              </a:ext>
            </a:extLst>
          </p:cNvPr>
          <p:cNvSpPr/>
          <p:nvPr/>
        </p:nvSpPr>
        <p:spPr>
          <a:xfrm>
            <a:off x="433385" y="7058781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EF35D53-52E7-9ABD-4E0D-5936A0E0C9A6}"/>
              </a:ext>
            </a:extLst>
          </p:cNvPr>
          <p:cNvSpPr/>
          <p:nvPr/>
        </p:nvSpPr>
        <p:spPr>
          <a:xfrm>
            <a:off x="444135" y="7781884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4ABF0D1-6934-E296-EC12-1D2E2F654899}"/>
              </a:ext>
            </a:extLst>
          </p:cNvPr>
          <p:cNvSpPr/>
          <p:nvPr/>
        </p:nvSpPr>
        <p:spPr>
          <a:xfrm>
            <a:off x="444135" y="8504987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AEB5D0A-124D-CFB2-5E4B-C2CA03E6BA0C}"/>
              </a:ext>
            </a:extLst>
          </p:cNvPr>
          <p:cNvSpPr/>
          <p:nvPr/>
        </p:nvSpPr>
        <p:spPr>
          <a:xfrm>
            <a:off x="438860" y="9228090"/>
            <a:ext cx="3735977" cy="4001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3570B40-675C-4B94-2A05-00CF9C557DB7}"/>
              </a:ext>
            </a:extLst>
          </p:cNvPr>
          <p:cNvSpPr/>
          <p:nvPr/>
        </p:nvSpPr>
        <p:spPr>
          <a:xfrm>
            <a:off x="500197" y="1405280"/>
            <a:ext cx="338801" cy="40010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4C2E207-4AA1-EC7B-5EC3-97552689F260}"/>
              </a:ext>
            </a:extLst>
          </p:cNvPr>
          <p:cNvSpPr/>
          <p:nvPr/>
        </p:nvSpPr>
        <p:spPr>
          <a:xfrm>
            <a:off x="500197" y="2274420"/>
            <a:ext cx="338801" cy="400107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1F4EE21-BEB3-2DEC-8FAF-33605CE26C4B}"/>
              </a:ext>
            </a:extLst>
          </p:cNvPr>
          <p:cNvSpPr/>
          <p:nvPr/>
        </p:nvSpPr>
        <p:spPr>
          <a:xfrm>
            <a:off x="493486" y="3143560"/>
            <a:ext cx="338801" cy="400107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FFA81D6-B1E9-46C5-E933-6E5D04E40FEF}"/>
              </a:ext>
            </a:extLst>
          </p:cNvPr>
          <p:cNvSpPr/>
          <p:nvPr/>
        </p:nvSpPr>
        <p:spPr>
          <a:xfrm>
            <a:off x="2788138" y="1405279"/>
            <a:ext cx="338801" cy="400107"/>
          </a:xfrm>
          <a:prstGeom prst="rect">
            <a:avLst/>
          </a:prstGeom>
          <a:solidFill>
            <a:schemeClr val="accent3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F37D01E-6318-E694-4457-5E95F3E77024}"/>
              </a:ext>
            </a:extLst>
          </p:cNvPr>
          <p:cNvSpPr/>
          <p:nvPr/>
        </p:nvSpPr>
        <p:spPr>
          <a:xfrm>
            <a:off x="2788138" y="2274419"/>
            <a:ext cx="338801" cy="400107"/>
          </a:xfrm>
          <a:prstGeom prst="rect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036A52B-7353-047E-6809-D5D15B5F0F51}"/>
              </a:ext>
            </a:extLst>
          </p:cNvPr>
          <p:cNvSpPr/>
          <p:nvPr/>
        </p:nvSpPr>
        <p:spPr>
          <a:xfrm>
            <a:off x="2781427" y="3143559"/>
            <a:ext cx="338801" cy="400107"/>
          </a:xfrm>
          <a:prstGeom prst="rect">
            <a:avLst/>
          </a:prstGeom>
          <a:solidFill>
            <a:schemeClr val="accent1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89CF0BC-9CBD-96C2-1946-379D8D610ADE}"/>
              </a:ext>
            </a:extLst>
          </p:cNvPr>
          <p:cNvSpPr/>
          <p:nvPr/>
        </p:nvSpPr>
        <p:spPr>
          <a:xfrm>
            <a:off x="5069368" y="1400449"/>
            <a:ext cx="338801" cy="400107"/>
          </a:xfrm>
          <a:prstGeom prst="rect">
            <a:avLst/>
          </a:prstGeom>
          <a:solidFill>
            <a:schemeClr val="accent2">
              <a:lumMod val="40000"/>
              <a:lumOff val="60000"/>
              <a:alpha val="7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0684159-E4C3-A137-F1C5-7C480C99A2DE}"/>
              </a:ext>
            </a:extLst>
          </p:cNvPr>
          <p:cNvSpPr/>
          <p:nvPr/>
        </p:nvSpPr>
        <p:spPr>
          <a:xfrm>
            <a:off x="5069368" y="2269589"/>
            <a:ext cx="338801" cy="400107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F69E16-1A63-28AC-1EE0-7AF43C09E999}"/>
              </a:ext>
            </a:extLst>
          </p:cNvPr>
          <p:cNvSpPr txBox="1"/>
          <p:nvPr/>
        </p:nvSpPr>
        <p:spPr>
          <a:xfrm>
            <a:off x="955343" y="1400449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Happy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2FC73B3-6558-7D31-F5D3-EF52674E5F15}"/>
              </a:ext>
            </a:extLst>
          </p:cNvPr>
          <p:cNvSpPr txBox="1"/>
          <p:nvPr/>
        </p:nvSpPr>
        <p:spPr>
          <a:xfrm>
            <a:off x="955343" y="2275953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Excited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4C4167D-0BA5-E2AF-2308-C943C4C8C3D5}"/>
              </a:ext>
            </a:extLst>
          </p:cNvPr>
          <p:cNvSpPr txBox="1"/>
          <p:nvPr/>
        </p:nvSpPr>
        <p:spPr>
          <a:xfrm>
            <a:off x="955343" y="3151457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Hopeful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B6ACCA9-0996-83B5-B63D-52B85329F63E}"/>
              </a:ext>
            </a:extLst>
          </p:cNvPr>
          <p:cNvSpPr txBox="1"/>
          <p:nvPr/>
        </p:nvSpPr>
        <p:spPr>
          <a:xfrm>
            <a:off x="3260588" y="1400449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Sad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6B5F921-D8CC-C548-0362-4CD767548981}"/>
              </a:ext>
            </a:extLst>
          </p:cNvPr>
          <p:cNvSpPr txBox="1"/>
          <p:nvPr/>
        </p:nvSpPr>
        <p:spPr>
          <a:xfrm>
            <a:off x="3253877" y="2275953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Angry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A69BE38-A1C1-6BD1-336F-13D979C2AFD9}"/>
              </a:ext>
            </a:extLst>
          </p:cNvPr>
          <p:cNvSpPr txBox="1"/>
          <p:nvPr/>
        </p:nvSpPr>
        <p:spPr>
          <a:xfrm>
            <a:off x="3247166" y="3151457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Irritable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5ABA884-57B0-5475-75CC-3D6C88D51A8B}"/>
              </a:ext>
            </a:extLst>
          </p:cNvPr>
          <p:cNvSpPr txBox="1"/>
          <p:nvPr/>
        </p:nvSpPr>
        <p:spPr>
          <a:xfrm>
            <a:off x="5559984" y="1401890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Anxious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6A07098-E50C-E059-C7EF-236F825229AF}"/>
              </a:ext>
            </a:extLst>
          </p:cNvPr>
          <p:cNvSpPr txBox="1"/>
          <p:nvPr/>
        </p:nvSpPr>
        <p:spPr>
          <a:xfrm>
            <a:off x="5559984" y="2275953"/>
            <a:ext cx="113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Other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9BB07BAA-03C8-6783-0E13-62074C3E1B40}"/>
              </a:ext>
            </a:extLst>
          </p:cNvPr>
          <p:cNvSpPr/>
          <p:nvPr/>
        </p:nvSpPr>
        <p:spPr>
          <a:xfrm>
            <a:off x="4300493" y="488947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3319FFC0-C689-D0D9-36D5-5DA9532EDFA1}"/>
              </a:ext>
            </a:extLst>
          </p:cNvPr>
          <p:cNvSpPr/>
          <p:nvPr/>
        </p:nvSpPr>
        <p:spPr>
          <a:xfrm>
            <a:off x="4761718" y="488947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2F4DD940-CA8B-EE21-A411-E7C133918A56}"/>
              </a:ext>
            </a:extLst>
          </p:cNvPr>
          <p:cNvSpPr/>
          <p:nvPr/>
        </p:nvSpPr>
        <p:spPr>
          <a:xfrm>
            <a:off x="5222943" y="488947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01015CA-2C90-63D4-EC49-6CA36E94BBB4}"/>
              </a:ext>
            </a:extLst>
          </p:cNvPr>
          <p:cNvSpPr/>
          <p:nvPr/>
        </p:nvSpPr>
        <p:spPr>
          <a:xfrm>
            <a:off x="5684167" y="4889470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8453771-67E0-7085-01F6-8EBD078EC097}"/>
              </a:ext>
            </a:extLst>
          </p:cNvPr>
          <p:cNvSpPr/>
          <p:nvPr/>
        </p:nvSpPr>
        <p:spPr>
          <a:xfrm>
            <a:off x="6145392" y="4889468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84AC4094-B164-F7A2-2836-CBFD1A748573}"/>
              </a:ext>
            </a:extLst>
          </p:cNvPr>
          <p:cNvSpPr/>
          <p:nvPr/>
        </p:nvSpPr>
        <p:spPr>
          <a:xfrm>
            <a:off x="6606617" y="4889471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15240F3-70F6-050B-1AB3-92E149A40C45}"/>
              </a:ext>
            </a:extLst>
          </p:cNvPr>
          <p:cNvSpPr/>
          <p:nvPr/>
        </p:nvSpPr>
        <p:spPr>
          <a:xfrm>
            <a:off x="7067840" y="4889469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75987BE-B14A-3543-EF97-F3F63DBBB60E}"/>
              </a:ext>
            </a:extLst>
          </p:cNvPr>
          <p:cNvSpPr/>
          <p:nvPr/>
        </p:nvSpPr>
        <p:spPr>
          <a:xfrm>
            <a:off x="4302974" y="5612117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D3CA8C9-205B-50B0-DA89-C4C19B4A1B7C}"/>
              </a:ext>
            </a:extLst>
          </p:cNvPr>
          <p:cNvSpPr/>
          <p:nvPr/>
        </p:nvSpPr>
        <p:spPr>
          <a:xfrm>
            <a:off x="4764199" y="5612117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F6BE6956-2B78-0308-60B2-C04AD087EB33}"/>
              </a:ext>
            </a:extLst>
          </p:cNvPr>
          <p:cNvSpPr/>
          <p:nvPr/>
        </p:nvSpPr>
        <p:spPr>
          <a:xfrm>
            <a:off x="5225424" y="5612118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B80B62C-D66B-8100-D593-FF6A9808BEFF}"/>
              </a:ext>
            </a:extLst>
          </p:cNvPr>
          <p:cNvSpPr/>
          <p:nvPr/>
        </p:nvSpPr>
        <p:spPr>
          <a:xfrm>
            <a:off x="5686648" y="5612115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EA30A38-FACF-2444-8A02-35D8E9813A54}"/>
              </a:ext>
            </a:extLst>
          </p:cNvPr>
          <p:cNvSpPr/>
          <p:nvPr/>
        </p:nvSpPr>
        <p:spPr>
          <a:xfrm>
            <a:off x="6147873" y="561211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E6FB6AB-2F3E-DCBB-9ADA-2AB1B9A2E5B6}"/>
              </a:ext>
            </a:extLst>
          </p:cNvPr>
          <p:cNvSpPr/>
          <p:nvPr/>
        </p:nvSpPr>
        <p:spPr>
          <a:xfrm>
            <a:off x="6609098" y="561211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1B6E44E-B229-BEE7-5BA1-167AB4C8BC44}"/>
              </a:ext>
            </a:extLst>
          </p:cNvPr>
          <p:cNvSpPr/>
          <p:nvPr/>
        </p:nvSpPr>
        <p:spPr>
          <a:xfrm>
            <a:off x="7070321" y="561211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D1E500B-03F5-721B-1B9E-C7FFEB2F69FD}"/>
              </a:ext>
            </a:extLst>
          </p:cNvPr>
          <p:cNvSpPr/>
          <p:nvPr/>
        </p:nvSpPr>
        <p:spPr>
          <a:xfrm>
            <a:off x="4300493" y="6334758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CD96A14-4BD6-4A5E-E15A-8BEFFBDE9E07}"/>
              </a:ext>
            </a:extLst>
          </p:cNvPr>
          <p:cNvSpPr/>
          <p:nvPr/>
        </p:nvSpPr>
        <p:spPr>
          <a:xfrm>
            <a:off x="4761718" y="6334758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3D782F7-F778-1CB4-5461-A7C93B5D06FF}"/>
              </a:ext>
            </a:extLst>
          </p:cNvPr>
          <p:cNvSpPr/>
          <p:nvPr/>
        </p:nvSpPr>
        <p:spPr>
          <a:xfrm>
            <a:off x="5222943" y="6334759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BFD620D-2C01-494A-B48E-952FB4180522}"/>
              </a:ext>
            </a:extLst>
          </p:cNvPr>
          <p:cNvSpPr/>
          <p:nvPr/>
        </p:nvSpPr>
        <p:spPr>
          <a:xfrm>
            <a:off x="5684167" y="633475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6DEA218-74C0-3C24-F602-2966A8C06554}"/>
              </a:ext>
            </a:extLst>
          </p:cNvPr>
          <p:cNvSpPr/>
          <p:nvPr/>
        </p:nvSpPr>
        <p:spPr>
          <a:xfrm>
            <a:off x="6145392" y="633475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CE02257D-766B-010D-4167-AB0BF33F72BB}"/>
              </a:ext>
            </a:extLst>
          </p:cNvPr>
          <p:cNvSpPr/>
          <p:nvPr/>
        </p:nvSpPr>
        <p:spPr>
          <a:xfrm>
            <a:off x="6606617" y="6334757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D5D32BA-2BB8-2E33-6670-9E62D91B69EF}"/>
              </a:ext>
            </a:extLst>
          </p:cNvPr>
          <p:cNvSpPr/>
          <p:nvPr/>
        </p:nvSpPr>
        <p:spPr>
          <a:xfrm>
            <a:off x="7067840" y="6334755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8582771-450D-0CC7-6118-388B26F91A9E}"/>
              </a:ext>
            </a:extLst>
          </p:cNvPr>
          <p:cNvSpPr/>
          <p:nvPr/>
        </p:nvSpPr>
        <p:spPr>
          <a:xfrm>
            <a:off x="4300414" y="705739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7B0BDDF3-256F-1706-5458-BDFE4596CC48}"/>
              </a:ext>
            </a:extLst>
          </p:cNvPr>
          <p:cNvSpPr/>
          <p:nvPr/>
        </p:nvSpPr>
        <p:spPr>
          <a:xfrm>
            <a:off x="4761639" y="705739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5F080081-1939-B932-A4BC-70B64628AD4D}"/>
              </a:ext>
            </a:extLst>
          </p:cNvPr>
          <p:cNvSpPr/>
          <p:nvPr/>
        </p:nvSpPr>
        <p:spPr>
          <a:xfrm>
            <a:off x="5222864" y="7057395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FCE7239-BEDE-9D68-1AD0-64C67D385E35}"/>
              </a:ext>
            </a:extLst>
          </p:cNvPr>
          <p:cNvSpPr/>
          <p:nvPr/>
        </p:nvSpPr>
        <p:spPr>
          <a:xfrm>
            <a:off x="5684088" y="705739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2786199-17CC-4F5E-F2BC-5F521E3498DA}"/>
              </a:ext>
            </a:extLst>
          </p:cNvPr>
          <p:cNvSpPr/>
          <p:nvPr/>
        </p:nvSpPr>
        <p:spPr>
          <a:xfrm>
            <a:off x="6145313" y="7057390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0C053C5-554F-339F-1015-1982DA9A406D}"/>
              </a:ext>
            </a:extLst>
          </p:cNvPr>
          <p:cNvSpPr/>
          <p:nvPr/>
        </p:nvSpPr>
        <p:spPr>
          <a:xfrm>
            <a:off x="6606538" y="705739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722701C6-196F-6B1B-197E-70F356A85F4E}"/>
              </a:ext>
            </a:extLst>
          </p:cNvPr>
          <p:cNvSpPr/>
          <p:nvPr/>
        </p:nvSpPr>
        <p:spPr>
          <a:xfrm>
            <a:off x="7067761" y="7057391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5056D09-979A-1D69-38EF-73830ABC376A}"/>
              </a:ext>
            </a:extLst>
          </p:cNvPr>
          <p:cNvSpPr/>
          <p:nvPr/>
        </p:nvSpPr>
        <p:spPr>
          <a:xfrm>
            <a:off x="4300414" y="778002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CCC6958F-CEDF-0E7E-A8A5-1747166036A8}"/>
              </a:ext>
            </a:extLst>
          </p:cNvPr>
          <p:cNvSpPr/>
          <p:nvPr/>
        </p:nvSpPr>
        <p:spPr>
          <a:xfrm>
            <a:off x="4761639" y="778002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BA47C52-12EE-3222-C000-87F6405DACD1}"/>
              </a:ext>
            </a:extLst>
          </p:cNvPr>
          <p:cNvSpPr/>
          <p:nvPr/>
        </p:nvSpPr>
        <p:spPr>
          <a:xfrm>
            <a:off x="5222864" y="7780027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2DB7F85F-4E44-2133-8C11-B484A98D66B1}"/>
              </a:ext>
            </a:extLst>
          </p:cNvPr>
          <p:cNvSpPr/>
          <p:nvPr/>
        </p:nvSpPr>
        <p:spPr>
          <a:xfrm>
            <a:off x="5684088" y="778002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AD902B0-80BE-9D11-969A-B1E862A93163}"/>
              </a:ext>
            </a:extLst>
          </p:cNvPr>
          <p:cNvSpPr/>
          <p:nvPr/>
        </p:nvSpPr>
        <p:spPr>
          <a:xfrm>
            <a:off x="6145313" y="778002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B00FB3B-6399-8B59-1B96-AE7D14FC77E1}"/>
              </a:ext>
            </a:extLst>
          </p:cNvPr>
          <p:cNvSpPr/>
          <p:nvPr/>
        </p:nvSpPr>
        <p:spPr>
          <a:xfrm>
            <a:off x="6606538" y="7780025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06B38451-5C1A-FD14-3698-FFAFD277E6DB}"/>
              </a:ext>
            </a:extLst>
          </p:cNvPr>
          <p:cNvSpPr/>
          <p:nvPr/>
        </p:nvSpPr>
        <p:spPr>
          <a:xfrm>
            <a:off x="7067761" y="778002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F29976C4-267D-0DDB-B2FE-14BF187F9748}"/>
              </a:ext>
            </a:extLst>
          </p:cNvPr>
          <p:cNvSpPr/>
          <p:nvPr/>
        </p:nvSpPr>
        <p:spPr>
          <a:xfrm>
            <a:off x="4316318" y="850498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E5C01B8-7A3C-4AB1-75AA-2E715220AF1E}"/>
              </a:ext>
            </a:extLst>
          </p:cNvPr>
          <p:cNvSpPr/>
          <p:nvPr/>
        </p:nvSpPr>
        <p:spPr>
          <a:xfrm>
            <a:off x="4777543" y="8504986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C67A100D-B175-DC38-EBA5-C0A0CEF54C90}"/>
              </a:ext>
            </a:extLst>
          </p:cNvPr>
          <p:cNvSpPr/>
          <p:nvPr/>
        </p:nvSpPr>
        <p:spPr>
          <a:xfrm>
            <a:off x="5238768" y="8504987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6EE3CA75-C4C0-70E6-43C4-1F60C3C504B9}"/>
              </a:ext>
            </a:extLst>
          </p:cNvPr>
          <p:cNvSpPr/>
          <p:nvPr/>
        </p:nvSpPr>
        <p:spPr>
          <a:xfrm>
            <a:off x="5699992" y="8504984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873D160B-E94F-6BBB-B625-7D8FFE7A0DC2}"/>
              </a:ext>
            </a:extLst>
          </p:cNvPr>
          <p:cNvSpPr/>
          <p:nvPr/>
        </p:nvSpPr>
        <p:spPr>
          <a:xfrm>
            <a:off x="6161217" y="850498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85B62A04-B644-E6F5-80E7-99FF0D07FDFE}"/>
              </a:ext>
            </a:extLst>
          </p:cNvPr>
          <p:cNvSpPr/>
          <p:nvPr/>
        </p:nvSpPr>
        <p:spPr>
          <a:xfrm>
            <a:off x="6622442" y="8504985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82AAB960-BB5C-305E-7271-9EA3708C25F8}"/>
              </a:ext>
            </a:extLst>
          </p:cNvPr>
          <p:cNvSpPr/>
          <p:nvPr/>
        </p:nvSpPr>
        <p:spPr>
          <a:xfrm>
            <a:off x="7083665" y="850498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59ADE4D-B520-1A13-DCAC-0069B59C2714}"/>
              </a:ext>
            </a:extLst>
          </p:cNvPr>
          <p:cNvSpPr/>
          <p:nvPr/>
        </p:nvSpPr>
        <p:spPr>
          <a:xfrm>
            <a:off x="4319164" y="922531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3A79752D-8AC7-EC87-559F-4164476EFC27}"/>
              </a:ext>
            </a:extLst>
          </p:cNvPr>
          <p:cNvSpPr/>
          <p:nvPr/>
        </p:nvSpPr>
        <p:spPr>
          <a:xfrm>
            <a:off x="4780389" y="9225312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BE97AA70-1110-F36F-255B-50D27FFB62D4}"/>
              </a:ext>
            </a:extLst>
          </p:cNvPr>
          <p:cNvSpPr/>
          <p:nvPr/>
        </p:nvSpPr>
        <p:spPr>
          <a:xfrm>
            <a:off x="5241614" y="9225313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28D361D-2609-5C33-34CA-7BFB1475799C}"/>
              </a:ext>
            </a:extLst>
          </p:cNvPr>
          <p:cNvSpPr/>
          <p:nvPr/>
        </p:nvSpPr>
        <p:spPr>
          <a:xfrm>
            <a:off x="5702838" y="9225310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2584B96D-FFD9-217D-9E76-14FE4731176A}"/>
              </a:ext>
            </a:extLst>
          </p:cNvPr>
          <p:cNvSpPr/>
          <p:nvPr/>
        </p:nvSpPr>
        <p:spPr>
          <a:xfrm>
            <a:off x="6164063" y="9225308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548FF37F-2717-079B-F41A-0E68C45722BE}"/>
              </a:ext>
            </a:extLst>
          </p:cNvPr>
          <p:cNvSpPr/>
          <p:nvPr/>
        </p:nvSpPr>
        <p:spPr>
          <a:xfrm>
            <a:off x="6625288" y="9225311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6BD58BB4-AD40-A1CC-C5EE-210C496DCA76}"/>
              </a:ext>
            </a:extLst>
          </p:cNvPr>
          <p:cNvSpPr/>
          <p:nvPr/>
        </p:nvSpPr>
        <p:spPr>
          <a:xfrm>
            <a:off x="7086511" y="9225309"/>
            <a:ext cx="338801" cy="40010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94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Exercise Tracker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A94EEF1-7934-40DC-7A3C-9D7E2BBFF6B7}"/>
              </a:ext>
            </a:extLst>
          </p:cNvPr>
          <p:cNvSpPr/>
          <p:nvPr/>
        </p:nvSpPr>
        <p:spPr>
          <a:xfrm>
            <a:off x="365760" y="1727750"/>
            <a:ext cx="2185854" cy="400110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496D21-70FC-C97B-74A5-721C7D73A704}"/>
              </a:ext>
            </a:extLst>
          </p:cNvPr>
          <p:cNvSpPr txBox="1"/>
          <p:nvPr/>
        </p:nvSpPr>
        <p:spPr>
          <a:xfrm>
            <a:off x="739900" y="1738392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C91608-5B94-5C87-CFF5-5CA0883296DB}"/>
              </a:ext>
            </a:extLst>
          </p:cNvPr>
          <p:cNvSpPr/>
          <p:nvPr/>
        </p:nvSpPr>
        <p:spPr>
          <a:xfrm>
            <a:off x="2801749" y="1738392"/>
            <a:ext cx="2185854" cy="400110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8949901-D5B2-03AA-15F2-69348421AA11}"/>
              </a:ext>
            </a:extLst>
          </p:cNvPr>
          <p:cNvSpPr txBox="1"/>
          <p:nvPr/>
        </p:nvSpPr>
        <p:spPr>
          <a:xfrm>
            <a:off x="3175889" y="1749034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Tuesday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C45659-4DF4-881A-D8DB-3D293A8BEC3B}"/>
              </a:ext>
            </a:extLst>
          </p:cNvPr>
          <p:cNvSpPr/>
          <p:nvPr/>
        </p:nvSpPr>
        <p:spPr>
          <a:xfrm>
            <a:off x="5220787" y="1743889"/>
            <a:ext cx="2185854" cy="400110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F88259-5E23-3307-C15E-C9093821EE44}"/>
              </a:ext>
            </a:extLst>
          </p:cNvPr>
          <p:cNvSpPr txBox="1"/>
          <p:nvPr/>
        </p:nvSpPr>
        <p:spPr>
          <a:xfrm>
            <a:off x="5594927" y="1754531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30B759-CC58-F1E8-357F-6BA9887905C8}"/>
              </a:ext>
            </a:extLst>
          </p:cNvPr>
          <p:cNvSpPr/>
          <p:nvPr/>
        </p:nvSpPr>
        <p:spPr>
          <a:xfrm>
            <a:off x="365760" y="5796830"/>
            <a:ext cx="2185854" cy="400110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B8C4550-1582-7285-B56A-3D25313BB94D}"/>
              </a:ext>
            </a:extLst>
          </p:cNvPr>
          <p:cNvSpPr txBox="1"/>
          <p:nvPr/>
        </p:nvSpPr>
        <p:spPr>
          <a:xfrm>
            <a:off x="739900" y="5807472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Thursday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18B994D-979E-085E-6E5A-4D6DB3E33994}"/>
              </a:ext>
            </a:extLst>
          </p:cNvPr>
          <p:cNvSpPr/>
          <p:nvPr/>
        </p:nvSpPr>
        <p:spPr>
          <a:xfrm>
            <a:off x="2801749" y="5807472"/>
            <a:ext cx="2185854" cy="400110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A7077F3-AC55-074B-9B06-483A53913E91}"/>
              </a:ext>
            </a:extLst>
          </p:cNvPr>
          <p:cNvSpPr txBox="1"/>
          <p:nvPr/>
        </p:nvSpPr>
        <p:spPr>
          <a:xfrm>
            <a:off x="3175889" y="5818114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C4125C-B9F1-E3FE-7B33-0B7E43C5D20A}"/>
              </a:ext>
            </a:extLst>
          </p:cNvPr>
          <p:cNvSpPr/>
          <p:nvPr/>
        </p:nvSpPr>
        <p:spPr>
          <a:xfrm>
            <a:off x="5220787" y="5812969"/>
            <a:ext cx="2185854" cy="400110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330684-1F7D-FB0D-17CD-CB9FE96EC9D4}"/>
              </a:ext>
            </a:extLst>
          </p:cNvPr>
          <p:cNvSpPr txBox="1"/>
          <p:nvPr/>
        </p:nvSpPr>
        <p:spPr>
          <a:xfrm>
            <a:off x="5594927" y="5823611"/>
            <a:ext cx="14622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Weekend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B65B56-2B87-986E-ADEB-3B1937A0E29E}"/>
              </a:ext>
            </a:extLst>
          </p:cNvPr>
          <p:cNvSpPr/>
          <p:nvPr/>
        </p:nvSpPr>
        <p:spPr>
          <a:xfrm>
            <a:off x="403816" y="2301240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2C41E07-5460-D8A1-2B66-B5072EFCCD34}"/>
              </a:ext>
            </a:extLst>
          </p:cNvPr>
          <p:cNvSpPr/>
          <p:nvPr/>
        </p:nvSpPr>
        <p:spPr>
          <a:xfrm>
            <a:off x="403816" y="3839291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4A1887-5E93-786C-84E9-76F4BCE5E85D}"/>
              </a:ext>
            </a:extLst>
          </p:cNvPr>
          <p:cNvSpPr txBox="1"/>
          <p:nvPr/>
        </p:nvSpPr>
        <p:spPr>
          <a:xfrm>
            <a:off x="830417" y="2285272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607962-B427-1537-4300-C3338322E60C}"/>
              </a:ext>
            </a:extLst>
          </p:cNvPr>
          <p:cNvSpPr txBox="1"/>
          <p:nvPr/>
        </p:nvSpPr>
        <p:spPr>
          <a:xfrm>
            <a:off x="849445" y="3839291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6384ADB-4246-982F-9FF4-4D691DFC619E}"/>
              </a:ext>
            </a:extLst>
          </p:cNvPr>
          <p:cNvSpPr/>
          <p:nvPr/>
        </p:nvSpPr>
        <p:spPr>
          <a:xfrm>
            <a:off x="2865309" y="2301240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3B5DECE-E68A-4704-348A-76D84BF24F59}"/>
              </a:ext>
            </a:extLst>
          </p:cNvPr>
          <p:cNvSpPr/>
          <p:nvPr/>
        </p:nvSpPr>
        <p:spPr>
          <a:xfrm>
            <a:off x="2865309" y="3839291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CDF2988-C40E-A01C-533A-534EAFAEA0B8}"/>
              </a:ext>
            </a:extLst>
          </p:cNvPr>
          <p:cNvSpPr txBox="1"/>
          <p:nvPr/>
        </p:nvSpPr>
        <p:spPr>
          <a:xfrm>
            <a:off x="3291910" y="2285272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93CA86-51A6-9560-EDE2-3620E7C0C104}"/>
              </a:ext>
            </a:extLst>
          </p:cNvPr>
          <p:cNvSpPr txBox="1"/>
          <p:nvPr/>
        </p:nvSpPr>
        <p:spPr>
          <a:xfrm>
            <a:off x="3310938" y="3839291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1E50D9-6E24-D590-9117-7FEB32F36003}"/>
              </a:ext>
            </a:extLst>
          </p:cNvPr>
          <p:cNvSpPr/>
          <p:nvPr/>
        </p:nvSpPr>
        <p:spPr>
          <a:xfrm>
            <a:off x="5258843" y="2312821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BF417F1-1645-5AE9-A364-BAA3CE5D4877}"/>
              </a:ext>
            </a:extLst>
          </p:cNvPr>
          <p:cNvSpPr/>
          <p:nvPr/>
        </p:nvSpPr>
        <p:spPr>
          <a:xfrm>
            <a:off x="5258843" y="3850872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F57C767-BA5D-F5A4-98AC-02B7C1F86227}"/>
              </a:ext>
            </a:extLst>
          </p:cNvPr>
          <p:cNvSpPr txBox="1"/>
          <p:nvPr/>
        </p:nvSpPr>
        <p:spPr>
          <a:xfrm>
            <a:off x="5685444" y="2296853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FAAF993-D4C9-FE7B-8C96-E68C632F5472}"/>
              </a:ext>
            </a:extLst>
          </p:cNvPr>
          <p:cNvSpPr txBox="1"/>
          <p:nvPr/>
        </p:nvSpPr>
        <p:spPr>
          <a:xfrm>
            <a:off x="5704472" y="3850872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2C51AEA-D13E-7448-1339-189EB2C69451}"/>
              </a:ext>
            </a:extLst>
          </p:cNvPr>
          <p:cNvSpPr/>
          <p:nvPr/>
        </p:nvSpPr>
        <p:spPr>
          <a:xfrm>
            <a:off x="365760" y="6396061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EE3BDCB-558F-5565-3CC2-98B6A6F749CD}"/>
              </a:ext>
            </a:extLst>
          </p:cNvPr>
          <p:cNvSpPr/>
          <p:nvPr/>
        </p:nvSpPr>
        <p:spPr>
          <a:xfrm>
            <a:off x="365760" y="7934112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36A5F4A-3A23-348F-820E-FA709E1B135C}"/>
              </a:ext>
            </a:extLst>
          </p:cNvPr>
          <p:cNvSpPr txBox="1"/>
          <p:nvPr/>
        </p:nvSpPr>
        <p:spPr>
          <a:xfrm>
            <a:off x="792361" y="6380093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98DA671-9BAD-63EF-82B4-3637F27A3AED}"/>
              </a:ext>
            </a:extLst>
          </p:cNvPr>
          <p:cNvSpPr txBox="1"/>
          <p:nvPr/>
        </p:nvSpPr>
        <p:spPr>
          <a:xfrm>
            <a:off x="811389" y="7934112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776858F-7AD6-8F1C-60A4-C61BBC519E4A}"/>
              </a:ext>
            </a:extLst>
          </p:cNvPr>
          <p:cNvSpPr/>
          <p:nvPr/>
        </p:nvSpPr>
        <p:spPr>
          <a:xfrm>
            <a:off x="2839805" y="6393734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5D86C2-88A0-2D81-5D2D-E814A0C984E7}"/>
              </a:ext>
            </a:extLst>
          </p:cNvPr>
          <p:cNvSpPr/>
          <p:nvPr/>
        </p:nvSpPr>
        <p:spPr>
          <a:xfrm>
            <a:off x="2839805" y="7931785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337271E-BAFD-3837-DDE0-7CDABBCCE794}"/>
              </a:ext>
            </a:extLst>
          </p:cNvPr>
          <p:cNvSpPr txBox="1"/>
          <p:nvPr/>
        </p:nvSpPr>
        <p:spPr>
          <a:xfrm>
            <a:off x="3266406" y="6377766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BD0D019-8D45-177E-D62B-23A1BD9557B2}"/>
              </a:ext>
            </a:extLst>
          </p:cNvPr>
          <p:cNvSpPr txBox="1"/>
          <p:nvPr/>
        </p:nvSpPr>
        <p:spPr>
          <a:xfrm>
            <a:off x="3285434" y="7931785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80609D3-2B56-C291-7F9E-98E26EFCAAE7}"/>
              </a:ext>
            </a:extLst>
          </p:cNvPr>
          <p:cNvSpPr/>
          <p:nvPr/>
        </p:nvSpPr>
        <p:spPr>
          <a:xfrm>
            <a:off x="5258843" y="6437855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3AFA079-B1E4-E3C2-2289-2776DBE44247}"/>
              </a:ext>
            </a:extLst>
          </p:cNvPr>
          <p:cNvSpPr/>
          <p:nvPr/>
        </p:nvSpPr>
        <p:spPr>
          <a:xfrm>
            <a:off x="5258843" y="7975906"/>
            <a:ext cx="2147798" cy="135576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61B6B5-5EC5-48FF-7A74-71D15456D66B}"/>
              </a:ext>
            </a:extLst>
          </p:cNvPr>
          <p:cNvSpPr txBox="1"/>
          <p:nvPr/>
        </p:nvSpPr>
        <p:spPr>
          <a:xfrm>
            <a:off x="5685444" y="6421887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Planned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9255319-C8E2-631F-9AE1-A0091194AF46}"/>
              </a:ext>
            </a:extLst>
          </p:cNvPr>
          <p:cNvSpPr txBox="1"/>
          <p:nvPr/>
        </p:nvSpPr>
        <p:spPr>
          <a:xfrm>
            <a:off x="5704472" y="7975906"/>
            <a:ext cx="125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rial Nova Light" panose="020B0304020202020204" pitchFamily="34" charset="0"/>
              </a:rPr>
              <a:t>Actual</a:t>
            </a:r>
          </a:p>
        </p:txBody>
      </p:sp>
    </p:spTree>
    <p:extLst>
      <p:ext uri="{BB962C8B-B14F-4D97-AF65-F5344CB8AC3E}">
        <p14:creationId xmlns:p14="http://schemas.microsoft.com/office/powerpoint/2010/main" val="142579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Tarot Journal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75AD46A-00A9-9D9B-F07E-5D98662906EA}"/>
              </a:ext>
            </a:extLst>
          </p:cNvPr>
          <p:cNvSpPr/>
          <p:nvPr/>
        </p:nvSpPr>
        <p:spPr>
          <a:xfrm>
            <a:off x="493486" y="1467277"/>
            <a:ext cx="6913155" cy="400108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CEBC86-60E4-11DE-E849-491BACB357A4}"/>
              </a:ext>
            </a:extLst>
          </p:cNvPr>
          <p:cNvSpPr/>
          <p:nvPr/>
        </p:nvSpPr>
        <p:spPr>
          <a:xfrm>
            <a:off x="493485" y="4256196"/>
            <a:ext cx="6913155" cy="408133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096CFF-F91E-C210-FB84-1D02D868D982}"/>
              </a:ext>
            </a:extLst>
          </p:cNvPr>
          <p:cNvSpPr txBox="1"/>
          <p:nvPr/>
        </p:nvSpPr>
        <p:spPr>
          <a:xfrm>
            <a:off x="2627361" y="4280348"/>
            <a:ext cx="264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Tarot Cards Pulled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FBA166-35EA-0F8B-3AB1-BCB94DBDC4D1}"/>
              </a:ext>
            </a:extLst>
          </p:cNvPr>
          <p:cNvSpPr/>
          <p:nvPr/>
        </p:nvSpPr>
        <p:spPr>
          <a:xfrm>
            <a:off x="493485" y="7053140"/>
            <a:ext cx="6913155" cy="408133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4046D8-0498-8C40-C844-6CE7AB831402}"/>
              </a:ext>
            </a:extLst>
          </p:cNvPr>
          <p:cNvSpPr txBox="1"/>
          <p:nvPr/>
        </p:nvSpPr>
        <p:spPr>
          <a:xfrm>
            <a:off x="2383380" y="7081529"/>
            <a:ext cx="313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Messages and Meanings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13C5082-386F-D5DC-9FE9-9546D280D395}"/>
              </a:ext>
            </a:extLst>
          </p:cNvPr>
          <p:cNvSpPr txBox="1"/>
          <p:nvPr/>
        </p:nvSpPr>
        <p:spPr>
          <a:xfrm>
            <a:off x="2259639" y="1467275"/>
            <a:ext cx="3380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Intentions Set for the Day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1D2228B-E5C9-807C-99D8-50771EC995F1}"/>
              </a:ext>
            </a:extLst>
          </p:cNvPr>
          <p:cNvSpPr/>
          <p:nvPr/>
        </p:nvSpPr>
        <p:spPr>
          <a:xfrm>
            <a:off x="493485" y="2233940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48CD9A-C293-C246-466A-73ED91586910}"/>
              </a:ext>
            </a:extLst>
          </p:cNvPr>
          <p:cNvSpPr/>
          <p:nvPr/>
        </p:nvSpPr>
        <p:spPr>
          <a:xfrm>
            <a:off x="493485" y="2831758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23E99DD-403F-A037-0FA7-9932C2B180F0}"/>
              </a:ext>
            </a:extLst>
          </p:cNvPr>
          <p:cNvSpPr/>
          <p:nvPr/>
        </p:nvSpPr>
        <p:spPr>
          <a:xfrm>
            <a:off x="493485" y="3429573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2FF2A8-CACE-0EE2-237D-82A45997F39F}"/>
              </a:ext>
            </a:extLst>
          </p:cNvPr>
          <p:cNvCxnSpPr>
            <a:cxnSpLocks/>
          </p:cNvCxnSpPr>
          <p:nvPr/>
        </p:nvCxnSpPr>
        <p:spPr>
          <a:xfrm>
            <a:off x="775450" y="2522522"/>
            <a:ext cx="66311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2CDA63F-2908-6621-794F-BBAC2ABAA912}"/>
              </a:ext>
            </a:extLst>
          </p:cNvPr>
          <p:cNvCxnSpPr>
            <a:cxnSpLocks/>
          </p:cNvCxnSpPr>
          <p:nvPr/>
        </p:nvCxnSpPr>
        <p:spPr>
          <a:xfrm flipV="1">
            <a:off x="775450" y="3120340"/>
            <a:ext cx="6631190" cy="284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596987-61F6-D59E-8C21-52421F0CBFF1}"/>
              </a:ext>
            </a:extLst>
          </p:cNvPr>
          <p:cNvCxnSpPr>
            <a:cxnSpLocks/>
          </p:cNvCxnSpPr>
          <p:nvPr/>
        </p:nvCxnSpPr>
        <p:spPr>
          <a:xfrm>
            <a:off x="775450" y="3733580"/>
            <a:ext cx="66311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DE540420-6449-F00D-8FB0-851E474944BE}"/>
              </a:ext>
            </a:extLst>
          </p:cNvPr>
          <p:cNvSpPr/>
          <p:nvPr/>
        </p:nvSpPr>
        <p:spPr>
          <a:xfrm>
            <a:off x="493485" y="4984896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A175B34-8C60-CC5A-57BB-159A6258408A}"/>
              </a:ext>
            </a:extLst>
          </p:cNvPr>
          <p:cNvSpPr/>
          <p:nvPr/>
        </p:nvSpPr>
        <p:spPr>
          <a:xfrm>
            <a:off x="493485" y="5582714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31AEA5B-336F-B609-C5F3-E1986F92F264}"/>
              </a:ext>
            </a:extLst>
          </p:cNvPr>
          <p:cNvSpPr/>
          <p:nvPr/>
        </p:nvSpPr>
        <p:spPr>
          <a:xfrm>
            <a:off x="493485" y="6180529"/>
            <a:ext cx="281965" cy="2885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A66B658-AA29-2EFD-470B-79981D5A7A91}"/>
              </a:ext>
            </a:extLst>
          </p:cNvPr>
          <p:cNvCxnSpPr>
            <a:cxnSpLocks/>
          </p:cNvCxnSpPr>
          <p:nvPr/>
        </p:nvCxnSpPr>
        <p:spPr>
          <a:xfrm>
            <a:off x="775450" y="5273478"/>
            <a:ext cx="66311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7EA2293-0255-03FD-852E-6F26ED0D1262}"/>
              </a:ext>
            </a:extLst>
          </p:cNvPr>
          <p:cNvCxnSpPr>
            <a:cxnSpLocks/>
          </p:cNvCxnSpPr>
          <p:nvPr/>
        </p:nvCxnSpPr>
        <p:spPr>
          <a:xfrm flipV="1">
            <a:off x="775450" y="5871296"/>
            <a:ext cx="6631190" cy="284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B123298-E9A0-5CF0-AD5C-E1D30EE16490}"/>
              </a:ext>
            </a:extLst>
          </p:cNvPr>
          <p:cNvCxnSpPr>
            <a:cxnSpLocks/>
          </p:cNvCxnSpPr>
          <p:nvPr/>
        </p:nvCxnSpPr>
        <p:spPr>
          <a:xfrm>
            <a:off x="775450" y="6484536"/>
            <a:ext cx="663119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FFBA1FD-445F-DC59-F48D-098692E6E731}"/>
              </a:ext>
            </a:extLst>
          </p:cNvPr>
          <p:cNvCxnSpPr>
            <a:cxnSpLocks/>
          </p:cNvCxnSpPr>
          <p:nvPr/>
        </p:nvCxnSpPr>
        <p:spPr>
          <a:xfrm>
            <a:off x="570605" y="8572416"/>
            <a:ext cx="683603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9F0E1B8-31EB-4FF7-5065-396B423E44C5}"/>
              </a:ext>
            </a:extLst>
          </p:cNvPr>
          <p:cNvCxnSpPr>
            <a:cxnSpLocks/>
          </p:cNvCxnSpPr>
          <p:nvPr/>
        </p:nvCxnSpPr>
        <p:spPr>
          <a:xfrm>
            <a:off x="570605" y="8084736"/>
            <a:ext cx="683603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F235374-67D3-41BF-1E62-0B8C3BB56DC2}"/>
              </a:ext>
            </a:extLst>
          </p:cNvPr>
          <p:cNvCxnSpPr>
            <a:cxnSpLocks/>
          </p:cNvCxnSpPr>
          <p:nvPr/>
        </p:nvCxnSpPr>
        <p:spPr>
          <a:xfrm>
            <a:off x="570605" y="9075336"/>
            <a:ext cx="683603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91A8816-A974-76E2-0B2D-59AF8254C1BD}"/>
              </a:ext>
            </a:extLst>
          </p:cNvPr>
          <p:cNvCxnSpPr>
            <a:cxnSpLocks/>
          </p:cNvCxnSpPr>
          <p:nvPr/>
        </p:nvCxnSpPr>
        <p:spPr>
          <a:xfrm>
            <a:off x="570605" y="9544728"/>
            <a:ext cx="683603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4943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Habits Tracker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432F0E-5A05-66EE-655A-BBC3BC26EFE4}"/>
              </a:ext>
            </a:extLst>
          </p:cNvPr>
          <p:cNvSpPr/>
          <p:nvPr/>
        </p:nvSpPr>
        <p:spPr>
          <a:xfrm>
            <a:off x="493487" y="1467276"/>
            <a:ext cx="3735976" cy="440333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2300B4-B650-E577-BFD8-ADCBF31F0772}"/>
              </a:ext>
            </a:extLst>
          </p:cNvPr>
          <p:cNvSpPr/>
          <p:nvPr/>
        </p:nvSpPr>
        <p:spPr>
          <a:xfrm>
            <a:off x="493485" y="4256196"/>
            <a:ext cx="3735975" cy="408133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18A9EBF-72A1-3FEA-6D38-5936174F9AA8}"/>
              </a:ext>
            </a:extLst>
          </p:cNvPr>
          <p:cNvSpPr txBox="1"/>
          <p:nvPr/>
        </p:nvSpPr>
        <p:spPr>
          <a:xfrm>
            <a:off x="1038770" y="4256196"/>
            <a:ext cx="2645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Tarot Cards Pulled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1EFD477-C7F8-C66A-D37E-580C6DB8F7D0}"/>
              </a:ext>
            </a:extLst>
          </p:cNvPr>
          <p:cNvSpPr/>
          <p:nvPr/>
        </p:nvSpPr>
        <p:spPr>
          <a:xfrm>
            <a:off x="493486" y="7053140"/>
            <a:ext cx="3729760" cy="408133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6F8945-56E8-9D70-981A-7DEA59FD5A52}"/>
              </a:ext>
            </a:extLst>
          </p:cNvPr>
          <p:cNvSpPr txBox="1"/>
          <p:nvPr/>
        </p:nvSpPr>
        <p:spPr>
          <a:xfrm>
            <a:off x="788576" y="7074281"/>
            <a:ext cx="31333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Messages and Meanings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2AB39FE-80F5-AB4E-A4A4-76AC76DADEBB}"/>
              </a:ext>
            </a:extLst>
          </p:cNvPr>
          <p:cNvSpPr txBox="1"/>
          <p:nvPr/>
        </p:nvSpPr>
        <p:spPr>
          <a:xfrm>
            <a:off x="692958" y="1483404"/>
            <a:ext cx="33808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Morning Habits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593D18E-8020-C0CA-C120-D3FC15A72360}"/>
              </a:ext>
            </a:extLst>
          </p:cNvPr>
          <p:cNvSpPr/>
          <p:nvPr/>
        </p:nvSpPr>
        <p:spPr>
          <a:xfrm>
            <a:off x="493485" y="2192948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4D1D2AA-C529-4A37-BDA8-C9C35EC1113E}"/>
              </a:ext>
            </a:extLst>
          </p:cNvPr>
          <p:cNvSpPr/>
          <p:nvPr/>
        </p:nvSpPr>
        <p:spPr>
          <a:xfrm>
            <a:off x="4349363" y="1469964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6B057A9-A545-A8A4-4DBE-700658885CA4}"/>
              </a:ext>
            </a:extLst>
          </p:cNvPr>
          <p:cNvSpPr/>
          <p:nvPr/>
        </p:nvSpPr>
        <p:spPr>
          <a:xfrm>
            <a:off x="4797206" y="1471880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08AB466-05E6-A878-03F6-76084E2AD5D9}"/>
              </a:ext>
            </a:extLst>
          </p:cNvPr>
          <p:cNvSpPr/>
          <p:nvPr/>
        </p:nvSpPr>
        <p:spPr>
          <a:xfrm>
            <a:off x="5245049" y="1471880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26E9410-6921-91A1-4B42-1141A77DD96C}"/>
              </a:ext>
            </a:extLst>
          </p:cNvPr>
          <p:cNvSpPr/>
          <p:nvPr/>
        </p:nvSpPr>
        <p:spPr>
          <a:xfrm>
            <a:off x="5715160" y="1471880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0EEDA37-6B8A-3052-1944-ECB343C8C0B4}"/>
              </a:ext>
            </a:extLst>
          </p:cNvPr>
          <p:cNvSpPr/>
          <p:nvPr/>
        </p:nvSpPr>
        <p:spPr>
          <a:xfrm>
            <a:off x="6185271" y="1469964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91A54BF-EA95-39D3-2286-E05238BCDED5}"/>
              </a:ext>
            </a:extLst>
          </p:cNvPr>
          <p:cNvSpPr/>
          <p:nvPr/>
        </p:nvSpPr>
        <p:spPr>
          <a:xfrm>
            <a:off x="6633114" y="1469964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592F3416-1DBB-CEBD-D5FB-C02ED4780D9F}"/>
              </a:ext>
            </a:extLst>
          </p:cNvPr>
          <p:cNvSpPr/>
          <p:nvPr/>
        </p:nvSpPr>
        <p:spPr>
          <a:xfrm>
            <a:off x="7103225" y="1469964"/>
            <a:ext cx="387266" cy="437644"/>
          </a:xfrm>
          <a:prstGeom prst="rect">
            <a:avLst/>
          </a:prstGeom>
          <a:solidFill>
            <a:srgbClr val="CB9AA4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11EB0C7-EA0D-65C4-35B0-9812ABD92FBC}"/>
              </a:ext>
            </a:extLst>
          </p:cNvPr>
          <p:cNvSpPr/>
          <p:nvPr/>
        </p:nvSpPr>
        <p:spPr>
          <a:xfrm>
            <a:off x="493484" y="2776472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5FD49E7-AB7D-B930-89AD-C44C798E0269}"/>
              </a:ext>
            </a:extLst>
          </p:cNvPr>
          <p:cNvSpPr/>
          <p:nvPr/>
        </p:nvSpPr>
        <p:spPr>
          <a:xfrm>
            <a:off x="493483" y="3370696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ADEBA210-3D5A-EF1F-FE7F-A33E2D5989FA}"/>
              </a:ext>
            </a:extLst>
          </p:cNvPr>
          <p:cNvSpPr/>
          <p:nvPr/>
        </p:nvSpPr>
        <p:spPr>
          <a:xfrm>
            <a:off x="4349363" y="217417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B838F61-7555-F23E-18AD-692A0C2F6179}"/>
              </a:ext>
            </a:extLst>
          </p:cNvPr>
          <p:cNvSpPr/>
          <p:nvPr/>
        </p:nvSpPr>
        <p:spPr>
          <a:xfrm>
            <a:off x="4797206" y="217609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76733F7-38C0-22D4-D8FA-2200BAEE73F7}"/>
              </a:ext>
            </a:extLst>
          </p:cNvPr>
          <p:cNvSpPr/>
          <p:nvPr/>
        </p:nvSpPr>
        <p:spPr>
          <a:xfrm>
            <a:off x="5245049" y="217609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1B37C8D-20DE-4A3B-E876-1CAFE762FBDD}"/>
              </a:ext>
            </a:extLst>
          </p:cNvPr>
          <p:cNvSpPr/>
          <p:nvPr/>
        </p:nvSpPr>
        <p:spPr>
          <a:xfrm>
            <a:off x="5715160" y="217609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1221F15-F4DA-CB42-8068-F89F87BCAF89}"/>
              </a:ext>
            </a:extLst>
          </p:cNvPr>
          <p:cNvSpPr/>
          <p:nvPr/>
        </p:nvSpPr>
        <p:spPr>
          <a:xfrm>
            <a:off x="6185271" y="217417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34BDE76-A540-8720-75E6-C207D6388FFB}"/>
              </a:ext>
            </a:extLst>
          </p:cNvPr>
          <p:cNvSpPr/>
          <p:nvPr/>
        </p:nvSpPr>
        <p:spPr>
          <a:xfrm>
            <a:off x="6633114" y="217417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8E3C6CD-AA39-86B3-4496-DF69B893C52A}"/>
              </a:ext>
            </a:extLst>
          </p:cNvPr>
          <p:cNvSpPr/>
          <p:nvPr/>
        </p:nvSpPr>
        <p:spPr>
          <a:xfrm>
            <a:off x="7103225" y="217417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A677D0D-F563-4884-C85E-ED33452EC690}"/>
              </a:ext>
            </a:extLst>
          </p:cNvPr>
          <p:cNvSpPr/>
          <p:nvPr/>
        </p:nvSpPr>
        <p:spPr>
          <a:xfrm>
            <a:off x="4349363" y="27620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0960686-B95D-E60D-E5CA-EB1F77AC88A4}"/>
              </a:ext>
            </a:extLst>
          </p:cNvPr>
          <p:cNvSpPr/>
          <p:nvPr/>
        </p:nvSpPr>
        <p:spPr>
          <a:xfrm>
            <a:off x="4797206" y="276393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4612BFD-D132-7950-2223-08E45759471D}"/>
              </a:ext>
            </a:extLst>
          </p:cNvPr>
          <p:cNvSpPr/>
          <p:nvPr/>
        </p:nvSpPr>
        <p:spPr>
          <a:xfrm>
            <a:off x="5245049" y="276393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F41AA06-F7DE-25A7-FD16-4B84EEF3FA3B}"/>
              </a:ext>
            </a:extLst>
          </p:cNvPr>
          <p:cNvSpPr/>
          <p:nvPr/>
        </p:nvSpPr>
        <p:spPr>
          <a:xfrm>
            <a:off x="5715160" y="276393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533C4CB-B1EA-84A2-654A-B4B881CD43CD}"/>
              </a:ext>
            </a:extLst>
          </p:cNvPr>
          <p:cNvSpPr/>
          <p:nvPr/>
        </p:nvSpPr>
        <p:spPr>
          <a:xfrm>
            <a:off x="6185271" y="27620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C37CB02-2559-656E-D682-B35215D7308B}"/>
              </a:ext>
            </a:extLst>
          </p:cNvPr>
          <p:cNvSpPr/>
          <p:nvPr/>
        </p:nvSpPr>
        <p:spPr>
          <a:xfrm>
            <a:off x="6633114" y="27620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2FA7BA5-3A99-9C18-3DD8-DABED947DB2F}"/>
              </a:ext>
            </a:extLst>
          </p:cNvPr>
          <p:cNvSpPr/>
          <p:nvPr/>
        </p:nvSpPr>
        <p:spPr>
          <a:xfrm>
            <a:off x="7103225" y="27620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F3A82BD-9CBF-0817-2BBC-F1F5C4B17CB9}"/>
              </a:ext>
            </a:extLst>
          </p:cNvPr>
          <p:cNvSpPr/>
          <p:nvPr/>
        </p:nvSpPr>
        <p:spPr>
          <a:xfrm>
            <a:off x="4355578" y="3354160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88FFF1C-8CB8-EF43-D68E-BC37373F5B5F}"/>
              </a:ext>
            </a:extLst>
          </p:cNvPr>
          <p:cNvSpPr/>
          <p:nvPr/>
        </p:nvSpPr>
        <p:spPr>
          <a:xfrm>
            <a:off x="4803421" y="3356076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19C6F5D-4240-8A4A-4F88-2EA6B5120670}"/>
              </a:ext>
            </a:extLst>
          </p:cNvPr>
          <p:cNvSpPr/>
          <p:nvPr/>
        </p:nvSpPr>
        <p:spPr>
          <a:xfrm>
            <a:off x="5251264" y="3356076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F3C4BEB-6518-8236-4BBE-23258CD74C4A}"/>
              </a:ext>
            </a:extLst>
          </p:cNvPr>
          <p:cNvSpPr/>
          <p:nvPr/>
        </p:nvSpPr>
        <p:spPr>
          <a:xfrm>
            <a:off x="5721375" y="3356076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E158D26-5310-0F8D-D453-576C601D9CA9}"/>
              </a:ext>
            </a:extLst>
          </p:cNvPr>
          <p:cNvSpPr/>
          <p:nvPr/>
        </p:nvSpPr>
        <p:spPr>
          <a:xfrm>
            <a:off x="6191486" y="3354160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D355E43B-F0F0-6D46-6344-AC84ECEBEBD8}"/>
              </a:ext>
            </a:extLst>
          </p:cNvPr>
          <p:cNvSpPr/>
          <p:nvPr/>
        </p:nvSpPr>
        <p:spPr>
          <a:xfrm>
            <a:off x="6639329" y="3354160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77C9C57-4471-57FA-4548-4018582B2EEE}"/>
              </a:ext>
            </a:extLst>
          </p:cNvPr>
          <p:cNvSpPr/>
          <p:nvPr/>
        </p:nvSpPr>
        <p:spPr>
          <a:xfrm>
            <a:off x="7109440" y="3354160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D1FA6D57-0203-9ACF-70C2-F58434FF735D}"/>
              </a:ext>
            </a:extLst>
          </p:cNvPr>
          <p:cNvSpPr/>
          <p:nvPr/>
        </p:nvSpPr>
        <p:spPr>
          <a:xfrm>
            <a:off x="4349363" y="4239387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E8A540A-FB8A-CC1F-D27A-2B6262BA2485}"/>
              </a:ext>
            </a:extLst>
          </p:cNvPr>
          <p:cNvSpPr/>
          <p:nvPr/>
        </p:nvSpPr>
        <p:spPr>
          <a:xfrm>
            <a:off x="4797206" y="4241303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E33154B-7CC0-3FB4-843C-80A14D084607}"/>
              </a:ext>
            </a:extLst>
          </p:cNvPr>
          <p:cNvSpPr/>
          <p:nvPr/>
        </p:nvSpPr>
        <p:spPr>
          <a:xfrm>
            <a:off x="5245049" y="4241303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9BC028C-774E-27D9-AED1-1E28FB77598E}"/>
              </a:ext>
            </a:extLst>
          </p:cNvPr>
          <p:cNvSpPr/>
          <p:nvPr/>
        </p:nvSpPr>
        <p:spPr>
          <a:xfrm>
            <a:off x="5715160" y="4241303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3C63CCD8-B2EE-1EEA-FE2B-407D87999B62}"/>
              </a:ext>
            </a:extLst>
          </p:cNvPr>
          <p:cNvSpPr/>
          <p:nvPr/>
        </p:nvSpPr>
        <p:spPr>
          <a:xfrm>
            <a:off x="6185271" y="4239387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86B198D-F03F-402F-B51F-323E6CDB5C20}"/>
              </a:ext>
            </a:extLst>
          </p:cNvPr>
          <p:cNvSpPr/>
          <p:nvPr/>
        </p:nvSpPr>
        <p:spPr>
          <a:xfrm>
            <a:off x="6633114" y="4239387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0CB6A1AF-A98C-F09B-2042-63DFC8BEB918}"/>
              </a:ext>
            </a:extLst>
          </p:cNvPr>
          <p:cNvSpPr/>
          <p:nvPr/>
        </p:nvSpPr>
        <p:spPr>
          <a:xfrm>
            <a:off x="7103225" y="4239387"/>
            <a:ext cx="387266" cy="437644"/>
          </a:xfrm>
          <a:prstGeom prst="rect">
            <a:avLst/>
          </a:prstGeom>
          <a:solidFill>
            <a:srgbClr val="C0A996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9A341E34-BE4D-1A5A-2F5E-9D61A0183F88}"/>
              </a:ext>
            </a:extLst>
          </p:cNvPr>
          <p:cNvSpPr/>
          <p:nvPr/>
        </p:nvSpPr>
        <p:spPr>
          <a:xfrm>
            <a:off x="487270" y="4970807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FA6C8838-D884-30A3-CB6C-17A207AEEC13}"/>
              </a:ext>
            </a:extLst>
          </p:cNvPr>
          <p:cNvSpPr/>
          <p:nvPr/>
        </p:nvSpPr>
        <p:spPr>
          <a:xfrm>
            <a:off x="487269" y="5554331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1B487CF-65AD-75DE-EB0E-8B808038E92B}"/>
              </a:ext>
            </a:extLst>
          </p:cNvPr>
          <p:cNvSpPr/>
          <p:nvPr/>
        </p:nvSpPr>
        <p:spPr>
          <a:xfrm>
            <a:off x="487268" y="6148555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550D16F-F1D2-6646-F6D6-888C7E673295}"/>
              </a:ext>
            </a:extLst>
          </p:cNvPr>
          <p:cNvSpPr/>
          <p:nvPr/>
        </p:nvSpPr>
        <p:spPr>
          <a:xfrm>
            <a:off x="4343148" y="495203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68EDF5C-C0FF-6755-4270-96A0AA9FFF64}"/>
              </a:ext>
            </a:extLst>
          </p:cNvPr>
          <p:cNvSpPr/>
          <p:nvPr/>
        </p:nvSpPr>
        <p:spPr>
          <a:xfrm>
            <a:off x="4790991" y="495395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98758772-F495-27BB-D91E-43014DF26461}"/>
              </a:ext>
            </a:extLst>
          </p:cNvPr>
          <p:cNvSpPr/>
          <p:nvPr/>
        </p:nvSpPr>
        <p:spPr>
          <a:xfrm>
            <a:off x="5238834" y="495395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A8582352-29C4-1A1B-0BBF-FF9BBCE21086}"/>
              </a:ext>
            </a:extLst>
          </p:cNvPr>
          <p:cNvSpPr/>
          <p:nvPr/>
        </p:nvSpPr>
        <p:spPr>
          <a:xfrm>
            <a:off x="5708945" y="495395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BF42EE56-5486-51DC-96A5-1398CCA4A59A}"/>
              </a:ext>
            </a:extLst>
          </p:cNvPr>
          <p:cNvSpPr/>
          <p:nvPr/>
        </p:nvSpPr>
        <p:spPr>
          <a:xfrm>
            <a:off x="6179056" y="495203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5A9C698-5674-E6F6-BCDF-0F301D01266B}"/>
              </a:ext>
            </a:extLst>
          </p:cNvPr>
          <p:cNvSpPr/>
          <p:nvPr/>
        </p:nvSpPr>
        <p:spPr>
          <a:xfrm>
            <a:off x="6626899" y="495203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D71A98E-DF95-99D5-192E-2FCD083D071B}"/>
              </a:ext>
            </a:extLst>
          </p:cNvPr>
          <p:cNvSpPr/>
          <p:nvPr/>
        </p:nvSpPr>
        <p:spPr>
          <a:xfrm>
            <a:off x="7097010" y="495203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9CB08762-CF34-972F-18EE-A331DC72D432}"/>
              </a:ext>
            </a:extLst>
          </p:cNvPr>
          <p:cNvSpPr/>
          <p:nvPr/>
        </p:nvSpPr>
        <p:spPr>
          <a:xfrm>
            <a:off x="4343148" y="5539882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0147D5A-C922-3B3E-8060-46B6531B5F3F}"/>
              </a:ext>
            </a:extLst>
          </p:cNvPr>
          <p:cNvSpPr/>
          <p:nvPr/>
        </p:nvSpPr>
        <p:spPr>
          <a:xfrm>
            <a:off x="4790991" y="554179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AFCF4CE-A3ED-36D8-7DF7-085038A0F0E4}"/>
              </a:ext>
            </a:extLst>
          </p:cNvPr>
          <p:cNvSpPr/>
          <p:nvPr/>
        </p:nvSpPr>
        <p:spPr>
          <a:xfrm>
            <a:off x="5238834" y="554179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E9507625-3EBC-74EB-FCC9-4EC8E182E7C2}"/>
              </a:ext>
            </a:extLst>
          </p:cNvPr>
          <p:cNvSpPr/>
          <p:nvPr/>
        </p:nvSpPr>
        <p:spPr>
          <a:xfrm>
            <a:off x="5708945" y="554179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160290DF-8987-3AC5-7948-2ED58DC8EE0B}"/>
              </a:ext>
            </a:extLst>
          </p:cNvPr>
          <p:cNvSpPr/>
          <p:nvPr/>
        </p:nvSpPr>
        <p:spPr>
          <a:xfrm>
            <a:off x="6179056" y="5539882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0E7B924-3EB8-334A-92DB-69F57A41D60A}"/>
              </a:ext>
            </a:extLst>
          </p:cNvPr>
          <p:cNvSpPr/>
          <p:nvPr/>
        </p:nvSpPr>
        <p:spPr>
          <a:xfrm>
            <a:off x="6626899" y="5539882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1D6E6837-E6E2-7409-38EA-FD18F7B16EAC}"/>
              </a:ext>
            </a:extLst>
          </p:cNvPr>
          <p:cNvSpPr/>
          <p:nvPr/>
        </p:nvSpPr>
        <p:spPr>
          <a:xfrm>
            <a:off x="7097010" y="5539882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5BB7517-97DE-17D4-18BD-1892203FF00B}"/>
              </a:ext>
            </a:extLst>
          </p:cNvPr>
          <p:cNvSpPr/>
          <p:nvPr/>
        </p:nvSpPr>
        <p:spPr>
          <a:xfrm>
            <a:off x="4349363" y="613201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76DA6426-4B29-2081-4216-AC100C67D34C}"/>
              </a:ext>
            </a:extLst>
          </p:cNvPr>
          <p:cNvSpPr/>
          <p:nvPr/>
        </p:nvSpPr>
        <p:spPr>
          <a:xfrm>
            <a:off x="4797206" y="613393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9AC05027-48D5-9CA3-E860-5842A2530DAD}"/>
              </a:ext>
            </a:extLst>
          </p:cNvPr>
          <p:cNvSpPr/>
          <p:nvPr/>
        </p:nvSpPr>
        <p:spPr>
          <a:xfrm>
            <a:off x="5245049" y="613393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240885A3-0DE0-6A22-B7CF-C93AAC2ACA09}"/>
              </a:ext>
            </a:extLst>
          </p:cNvPr>
          <p:cNvSpPr/>
          <p:nvPr/>
        </p:nvSpPr>
        <p:spPr>
          <a:xfrm>
            <a:off x="5715160" y="6133935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1ABFA4F-9A1D-1DAE-D8BC-18CB70185DAF}"/>
              </a:ext>
            </a:extLst>
          </p:cNvPr>
          <p:cNvSpPr/>
          <p:nvPr/>
        </p:nvSpPr>
        <p:spPr>
          <a:xfrm>
            <a:off x="6185271" y="613201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A3AC33B1-92D0-7AB8-E4DA-B38A531A2569}"/>
              </a:ext>
            </a:extLst>
          </p:cNvPr>
          <p:cNvSpPr/>
          <p:nvPr/>
        </p:nvSpPr>
        <p:spPr>
          <a:xfrm>
            <a:off x="6633114" y="613201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3AA9DDC5-56AD-4E40-409E-CB61BB2A5E93}"/>
              </a:ext>
            </a:extLst>
          </p:cNvPr>
          <p:cNvSpPr/>
          <p:nvPr/>
        </p:nvSpPr>
        <p:spPr>
          <a:xfrm>
            <a:off x="7103225" y="6132019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7D792AD1-AA8B-1292-FABF-C0EE1AEBC3FC}"/>
              </a:ext>
            </a:extLst>
          </p:cNvPr>
          <p:cNvSpPr/>
          <p:nvPr/>
        </p:nvSpPr>
        <p:spPr>
          <a:xfrm>
            <a:off x="4358338" y="7050213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21F0849B-87BD-6B75-5F42-51567CC65626}"/>
              </a:ext>
            </a:extLst>
          </p:cNvPr>
          <p:cNvSpPr/>
          <p:nvPr/>
        </p:nvSpPr>
        <p:spPr>
          <a:xfrm>
            <a:off x="4806181" y="7052129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A68B9BBA-310A-3DCB-8D80-971B260FE2D5}"/>
              </a:ext>
            </a:extLst>
          </p:cNvPr>
          <p:cNvSpPr/>
          <p:nvPr/>
        </p:nvSpPr>
        <p:spPr>
          <a:xfrm>
            <a:off x="5254024" y="7052129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CD0EE879-C028-1B5F-7AB9-EF52F5B4EC9F}"/>
              </a:ext>
            </a:extLst>
          </p:cNvPr>
          <p:cNvSpPr/>
          <p:nvPr/>
        </p:nvSpPr>
        <p:spPr>
          <a:xfrm>
            <a:off x="5724135" y="7052129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D58A073-8147-625F-EFCA-ADF5B508A970}"/>
              </a:ext>
            </a:extLst>
          </p:cNvPr>
          <p:cNvSpPr/>
          <p:nvPr/>
        </p:nvSpPr>
        <p:spPr>
          <a:xfrm>
            <a:off x="6194246" y="7050213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1C17590C-8A3A-06CF-D129-0FB97476119D}"/>
              </a:ext>
            </a:extLst>
          </p:cNvPr>
          <p:cNvSpPr/>
          <p:nvPr/>
        </p:nvSpPr>
        <p:spPr>
          <a:xfrm>
            <a:off x="6642089" y="7050213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4213331-EFDB-34E8-F56F-594F2E54CC2C}"/>
              </a:ext>
            </a:extLst>
          </p:cNvPr>
          <p:cNvSpPr/>
          <p:nvPr/>
        </p:nvSpPr>
        <p:spPr>
          <a:xfrm>
            <a:off x="7112200" y="7050213"/>
            <a:ext cx="387266" cy="437644"/>
          </a:xfrm>
          <a:prstGeom prst="rect">
            <a:avLst/>
          </a:prstGeom>
          <a:solidFill>
            <a:srgbClr val="4D4B1E">
              <a:alpha val="70000"/>
            </a:srgb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36C05858-9820-F0E4-5AEF-B4CAAC597D7D}"/>
              </a:ext>
            </a:extLst>
          </p:cNvPr>
          <p:cNvSpPr/>
          <p:nvPr/>
        </p:nvSpPr>
        <p:spPr>
          <a:xfrm>
            <a:off x="493485" y="7814176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7501C300-0491-6157-6372-E7B62E6BB998}"/>
              </a:ext>
            </a:extLst>
          </p:cNvPr>
          <p:cNvSpPr/>
          <p:nvPr/>
        </p:nvSpPr>
        <p:spPr>
          <a:xfrm>
            <a:off x="493484" y="8397700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A450EEBA-10A3-030F-EB72-3C75526BF487}"/>
              </a:ext>
            </a:extLst>
          </p:cNvPr>
          <p:cNvSpPr/>
          <p:nvPr/>
        </p:nvSpPr>
        <p:spPr>
          <a:xfrm>
            <a:off x="493483" y="8991924"/>
            <a:ext cx="3735977" cy="400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6DEE1D85-4A42-27FC-E47C-3B210DCD0441}"/>
              </a:ext>
            </a:extLst>
          </p:cNvPr>
          <p:cNvSpPr/>
          <p:nvPr/>
        </p:nvSpPr>
        <p:spPr>
          <a:xfrm>
            <a:off x="4349363" y="779540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70F4BFD3-9D2E-18FB-CF58-EE65524EC7BC}"/>
              </a:ext>
            </a:extLst>
          </p:cNvPr>
          <p:cNvSpPr/>
          <p:nvPr/>
        </p:nvSpPr>
        <p:spPr>
          <a:xfrm>
            <a:off x="4797206" y="77973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80BCB9E4-BC23-712D-EF2B-6491C94185D8}"/>
              </a:ext>
            </a:extLst>
          </p:cNvPr>
          <p:cNvSpPr/>
          <p:nvPr/>
        </p:nvSpPr>
        <p:spPr>
          <a:xfrm>
            <a:off x="5245049" y="77973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F5247ADB-BE09-1A48-8F65-1961BF03A752}"/>
              </a:ext>
            </a:extLst>
          </p:cNvPr>
          <p:cNvSpPr/>
          <p:nvPr/>
        </p:nvSpPr>
        <p:spPr>
          <a:xfrm>
            <a:off x="5715160" y="7797323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0A10031-767B-610A-D94E-499190931A81}"/>
              </a:ext>
            </a:extLst>
          </p:cNvPr>
          <p:cNvSpPr/>
          <p:nvPr/>
        </p:nvSpPr>
        <p:spPr>
          <a:xfrm>
            <a:off x="6185271" y="779540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23932BA4-CE05-0968-9556-A3EA559AA3D2}"/>
              </a:ext>
            </a:extLst>
          </p:cNvPr>
          <p:cNvSpPr/>
          <p:nvPr/>
        </p:nvSpPr>
        <p:spPr>
          <a:xfrm>
            <a:off x="6633114" y="779540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EE48327C-9794-4BC6-7BF5-494EAE1A8E60}"/>
              </a:ext>
            </a:extLst>
          </p:cNvPr>
          <p:cNvSpPr/>
          <p:nvPr/>
        </p:nvSpPr>
        <p:spPr>
          <a:xfrm>
            <a:off x="7103225" y="779540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7054D3C-07F2-9694-2ACB-0DE7BB982D9F}"/>
              </a:ext>
            </a:extLst>
          </p:cNvPr>
          <p:cNvSpPr/>
          <p:nvPr/>
        </p:nvSpPr>
        <p:spPr>
          <a:xfrm>
            <a:off x="4349363" y="8383251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D491DEBF-6E68-075C-CEDD-B69B16B8D8B6}"/>
              </a:ext>
            </a:extLst>
          </p:cNvPr>
          <p:cNvSpPr/>
          <p:nvPr/>
        </p:nvSpPr>
        <p:spPr>
          <a:xfrm>
            <a:off x="4797206" y="838516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1628F660-4BF6-178B-1D05-10EE68598D9F}"/>
              </a:ext>
            </a:extLst>
          </p:cNvPr>
          <p:cNvSpPr/>
          <p:nvPr/>
        </p:nvSpPr>
        <p:spPr>
          <a:xfrm>
            <a:off x="5245049" y="838516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B6085C60-757E-2848-C16E-9BC936D56765}"/>
              </a:ext>
            </a:extLst>
          </p:cNvPr>
          <p:cNvSpPr/>
          <p:nvPr/>
        </p:nvSpPr>
        <p:spPr>
          <a:xfrm>
            <a:off x="5715160" y="8385167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7F8A9BC6-5B33-EEAC-BC09-922AEDC4BF3D}"/>
              </a:ext>
            </a:extLst>
          </p:cNvPr>
          <p:cNvSpPr/>
          <p:nvPr/>
        </p:nvSpPr>
        <p:spPr>
          <a:xfrm>
            <a:off x="6185271" y="8383251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9CD6D9E0-03CA-AD03-0F01-7D1A379A8959}"/>
              </a:ext>
            </a:extLst>
          </p:cNvPr>
          <p:cNvSpPr/>
          <p:nvPr/>
        </p:nvSpPr>
        <p:spPr>
          <a:xfrm>
            <a:off x="6633114" y="8383251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689B57E-33E6-0C66-46D0-90834AEF411E}"/>
              </a:ext>
            </a:extLst>
          </p:cNvPr>
          <p:cNvSpPr/>
          <p:nvPr/>
        </p:nvSpPr>
        <p:spPr>
          <a:xfrm>
            <a:off x="7103225" y="8383251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FB543403-B45C-4FF6-2E7B-E29E9004EBCC}"/>
              </a:ext>
            </a:extLst>
          </p:cNvPr>
          <p:cNvSpPr/>
          <p:nvPr/>
        </p:nvSpPr>
        <p:spPr>
          <a:xfrm>
            <a:off x="4355578" y="897538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C4475B55-C86A-F96D-A4F2-F28F36972F11}"/>
              </a:ext>
            </a:extLst>
          </p:cNvPr>
          <p:cNvSpPr/>
          <p:nvPr/>
        </p:nvSpPr>
        <p:spPr>
          <a:xfrm>
            <a:off x="4803421" y="897730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774B69F6-2A09-093A-D54E-3BB27105D43B}"/>
              </a:ext>
            </a:extLst>
          </p:cNvPr>
          <p:cNvSpPr/>
          <p:nvPr/>
        </p:nvSpPr>
        <p:spPr>
          <a:xfrm>
            <a:off x="5251264" y="897730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0C8E29A6-24EC-8852-0C98-E9569355D8B9}"/>
              </a:ext>
            </a:extLst>
          </p:cNvPr>
          <p:cNvSpPr/>
          <p:nvPr/>
        </p:nvSpPr>
        <p:spPr>
          <a:xfrm>
            <a:off x="5721375" y="8977304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B2D2B9F9-89EC-7B09-554C-BD170EEEDB4E}"/>
              </a:ext>
            </a:extLst>
          </p:cNvPr>
          <p:cNvSpPr/>
          <p:nvPr/>
        </p:nvSpPr>
        <p:spPr>
          <a:xfrm>
            <a:off x="6191486" y="897538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B9D43184-E17E-F55D-DCD9-74BA77F45490}"/>
              </a:ext>
            </a:extLst>
          </p:cNvPr>
          <p:cNvSpPr/>
          <p:nvPr/>
        </p:nvSpPr>
        <p:spPr>
          <a:xfrm>
            <a:off x="6639329" y="897538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74835DFE-4D30-2D53-A812-E6E803795EDE}"/>
              </a:ext>
            </a:extLst>
          </p:cNvPr>
          <p:cNvSpPr/>
          <p:nvPr/>
        </p:nvSpPr>
        <p:spPr>
          <a:xfrm>
            <a:off x="7109440" y="8975388"/>
            <a:ext cx="387266" cy="437644"/>
          </a:xfrm>
          <a:prstGeom prst="rect">
            <a:avLst/>
          </a:prstGeom>
          <a:solidFill>
            <a:schemeClr val="bg1">
              <a:lumMod val="75000"/>
              <a:alpha val="70000"/>
            </a:schemeClr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0584" tIns="50292" rIns="100584" bIns="5029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502920">
              <a:defRPr/>
            </a:pPr>
            <a:endParaRPr lang="en-US" sz="198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85588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399A540-C4BA-4D1D-8913-7E33F1BDD964}"/>
              </a:ext>
            </a:extLst>
          </p:cNvPr>
          <p:cNvSpPr txBox="1"/>
          <p:nvPr/>
        </p:nvSpPr>
        <p:spPr>
          <a:xfrm>
            <a:off x="1078229" y="1219992"/>
            <a:ext cx="562919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Arial Nova Light" panose="020B0304020202020204" pitchFamily="34" charset="0"/>
              </a:rPr>
              <a:t>Fill out this worksheet before you start journaling.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911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Date: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Journal Worksheet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1E05CC-6B2B-D81D-E30F-95CB0EFD1819}"/>
              </a:ext>
            </a:extLst>
          </p:cNvPr>
          <p:cNvSpPr/>
          <p:nvPr/>
        </p:nvSpPr>
        <p:spPr>
          <a:xfrm>
            <a:off x="493486" y="8196353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650575-E5DE-5F87-AC54-47F471FDC4B1}"/>
              </a:ext>
            </a:extLst>
          </p:cNvPr>
          <p:cNvSpPr/>
          <p:nvPr/>
        </p:nvSpPr>
        <p:spPr>
          <a:xfrm>
            <a:off x="493486" y="2017568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7EB6D1-225D-8DDD-1E89-24B439A7E223}"/>
              </a:ext>
            </a:extLst>
          </p:cNvPr>
          <p:cNvSpPr/>
          <p:nvPr/>
        </p:nvSpPr>
        <p:spPr>
          <a:xfrm>
            <a:off x="493486" y="4077163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CA1EF3-B853-1A9C-73FF-EB0AD5C6010A}"/>
              </a:ext>
            </a:extLst>
          </p:cNvPr>
          <p:cNvSpPr/>
          <p:nvPr/>
        </p:nvSpPr>
        <p:spPr>
          <a:xfrm>
            <a:off x="493486" y="6136758"/>
            <a:ext cx="6913155" cy="1584956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0CBAE30-FD99-D679-2286-9D0A3D1256FF}"/>
              </a:ext>
            </a:extLst>
          </p:cNvPr>
          <p:cNvCxnSpPr>
            <a:cxnSpLocks/>
          </p:cNvCxnSpPr>
          <p:nvPr/>
        </p:nvCxnSpPr>
        <p:spPr>
          <a:xfrm>
            <a:off x="493486" y="2377878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436DF6C-EF18-3A6E-8903-CC68934DBAB9}"/>
              </a:ext>
            </a:extLst>
          </p:cNvPr>
          <p:cNvCxnSpPr>
            <a:cxnSpLocks/>
          </p:cNvCxnSpPr>
          <p:nvPr/>
        </p:nvCxnSpPr>
        <p:spPr>
          <a:xfrm>
            <a:off x="493486" y="4452863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7AAC841-D8A0-3A0C-1213-2ABCBD4B4F79}"/>
              </a:ext>
            </a:extLst>
          </p:cNvPr>
          <p:cNvCxnSpPr>
            <a:cxnSpLocks/>
          </p:cNvCxnSpPr>
          <p:nvPr/>
        </p:nvCxnSpPr>
        <p:spPr>
          <a:xfrm>
            <a:off x="493486" y="6551294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95CE707-76C3-DD2B-833C-5A51610781E5}"/>
              </a:ext>
            </a:extLst>
          </p:cNvPr>
          <p:cNvCxnSpPr>
            <a:cxnSpLocks/>
          </p:cNvCxnSpPr>
          <p:nvPr/>
        </p:nvCxnSpPr>
        <p:spPr>
          <a:xfrm>
            <a:off x="557350" y="8661448"/>
            <a:ext cx="691315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2717944-039B-A20A-E06A-7F457068E835}"/>
              </a:ext>
            </a:extLst>
          </p:cNvPr>
          <p:cNvSpPr txBox="1"/>
          <p:nvPr/>
        </p:nvSpPr>
        <p:spPr>
          <a:xfrm>
            <a:off x="1135466" y="2014404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is on your mind today?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E4DB49-5714-0A6E-C06E-F8B506000B51}"/>
              </a:ext>
            </a:extLst>
          </p:cNvPr>
          <p:cNvSpPr txBox="1"/>
          <p:nvPr/>
        </p:nvSpPr>
        <p:spPr>
          <a:xfrm>
            <a:off x="1071602" y="4077684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have you chosen to journal today?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839266-6988-7AD5-9CA0-A8718FDD843A}"/>
              </a:ext>
            </a:extLst>
          </p:cNvPr>
          <p:cNvSpPr txBox="1"/>
          <p:nvPr/>
        </p:nvSpPr>
        <p:spPr>
          <a:xfrm>
            <a:off x="1071601" y="6164260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is a worry or fear you have?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11AD76C-F219-4FC0-EF21-26FAB03CF638}"/>
              </a:ext>
            </a:extLst>
          </p:cNvPr>
          <p:cNvSpPr txBox="1"/>
          <p:nvPr/>
        </p:nvSpPr>
        <p:spPr>
          <a:xfrm>
            <a:off x="1135464" y="8239463"/>
            <a:ext cx="56291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What are you excited about?</a:t>
            </a:r>
          </a:p>
        </p:txBody>
      </p:sp>
    </p:spTree>
    <p:extLst>
      <p:ext uri="{BB962C8B-B14F-4D97-AF65-F5344CB8AC3E}">
        <p14:creationId xmlns:p14="http://schemas.microsoft.com/office/powerpoint/2010/main" val="42040960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2424</TotalTime>
  <Words>255</Words>
  <Application>Microsoft Office PowerPoint</Application>
  <PresentationFormat>Custom</PresentationFormat>
  <Paragraphs>120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Aharoni</vt:lpstr>
      <vt:lpstr>Arial</vt:lpstr>
      <vt:lpstr>Arial Nova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18</cp:revision>
  <dcterms:created xsi:type="dcterms:W3CDTF">2019-05-14T06:32:08Z</dcterms:created>
  <dcterms:modified xsi:type="dcterms:W3CDTF">2022-06-10T16:08:34Z</dcterms:modified>
</cp:coreProperties>
</file>