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6" r:id="rId11"/>
    <p:sldId id="345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A996"/>
    <a:srgbClr val="CB9AA4"/>
    <a:srgbClr val="756692"/>
    <a:srgbClr val="713A2F"/>
    <a:srgbClr val="A88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921163-D139-479A-A957-572E926D98A9}" v="46" dt="2022-06-08T01:58:03.914"/>
    <p1510:client id="{93427731-D3AD-48B2-A539-55976C1C9136}" v="45" dt="2022-06-07T23:30:35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249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93427731-D3AD-48B2-A539-55976C1C9136}"/>
    <pc:docChg chg="undo custSel addSld delSld modSld">
      <pc:chgData name="Jenn Anne" userId="2e42e5b19939340a" providerId="LiveId" clId="{93427731-D3AD-48B2-A539-55976C1C9136}" dt="2022-06-07T23:37:29.672" v="257" actId="478"/>
      <pc:docMkLst>
        <pc:docMk/>
      </pc:docMkLst>
      <pc:sldChg chg="setBg">
        <pc:chgData name="Jenn Anne" userId="2e42e5b19939340a" providerId="LiveId" clId="{93427731-D3AD-48B2-A539-55976C1C9136}" dt="2022-06-07T23:17:00.755" v="7"/>
        <pc:sldMkLst>
          <pc:docMk/>
          <pc:sldMk cId="1627629142" sldId="256"/>
        </pc:sldMkLst>
      </pc:sldChg>
      <pc:sldChg chg="delSp modSp del mod">
        <pc:chgData name="Jenn Anne" userId="2e42e5b19939340a" providerId="LiveId" clId="{93427731-D3AD-48B2-A539-55976C1C9136}" dt="2022-06-07T23:30:03.465" v="134" actId="47"/>
        <pc:sldMkLst>
          <pc:docMk/>
          <pc:sldMk cId="0" sldId="259"/>
        </pc:sldMkLst>
        <pc:spChg chg="del">
          <ac:chgData name="Jenn Anne" userId="2e42e5b19939340a" providerId="LiveId" clId="{93427731-D3AD-48B2-A539-55976C1C9136}" dt="2022-06-07T23:26:57.961" v="70" actId="478"/>
          <ac:spMkLst>
            <pc:docMk/>
            <pc:sldMk cId="0" sldId="259"/>
            <ac:spMk id="777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55.942" v="69" actId="478"/>
          <ac:spMkLst>
            <pc:docMk/>
            <pc:sldMk cId="0" sldId="259"/>
            <ac:spMk id="778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02.231" v="71" actId="478"/>
          <ac:spMkLst>
            <pc:docMk/>
            <pc:sldMk cId="0" sldId="259"/>
            <ac:spMk id="779" creationId="{00000000-0000-0000-0000-000000000000}"/>
          </ac:spMkLst>
        </pc:spChg>
        <pc:spChg chg="del mod">
          <ac:chgData name="Jenn Anne" userId="2e42e5b19939340a" providerId="LiveId" clId="{93427731-D3AD-48B2-A539-55976C1C9136}" dt="2022-06-07T23:26:44.091" v="65" actId="478"/>
          <ac:spMkLst>
            <pc:docMk/>
            <pc:sldMk cId="0" sldId="259"/>
            <ac:spMk id="780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47.383" v="66" actId="478"/>
          <ac:spMkLst>
            <pc:docMk/>
            <pc:sldMk cId="0" sldId="259"/>
            <ac:spMk id="781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53.221" v="68" actId="478"/>
          <ac:spMkLst>
            <pc:docMk/>
            <pc:sldMk cId="0" sldId="259"/>
            <ac:spMk id="783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7.202" v="85" actId="478"/>
          <ac:spMkLst>
            <pc:docMk/>
            <pc:sldMk cId="0" sldId="259"/>
            <ac:spMk id="786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5.752" v="84" actId="478"/>
          <ac:spMkLst>
            <pc:docMk/>
            <pc:sldMk cId="0" sldId="259"/>
            <ac:spMk id="787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4.302" v="83" actId="478"/>
          <ac:spMkLst>
            <pc:docMk/>
            <pc:sldMk cId="0" sldId="259"/>
            <ac:spMk id="788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2.832" v="82" actId="478"/>
          <ac:spMkLst>
            <pc:docMk/>
            <pc:sldMk cId="0" sldId="259"/>
            <ac:spMk id="789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1.353" v="81" actId="478"/>
          <ac:spMkLst>
            <pc:docMk/>
            <pc:sldMk cId="0" sldId="259"/>
            <ac:spMk id="790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29.372" v="61" actId="478"/>
          <ac:spMkLst>
            <pc:docMk/>
            <pc:sldMk cId="0" sldId="259"/>
            <ac:spMk id="791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9.752" v="80" actId="478"/>
          <ac:spMkLst>
            <pc:docMk/>
            <pc:sldMk cId="0" sldId="259"/>
            <ac:spMk id="792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8.292" v="79" actId="478"/>
          <ac:spMkLst>
            <pc:docMk/>
            <pc:sldMk cId="0" sldId="259"/>
            <ac:spMk id="793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6.722" v="78" actId="478"/>
          <ac:spMkLst>
            <pc:docMk/>
            <pc:sldMk cId="0" sldId="259"/>
            <ac:spMk id="794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5.303" v="77" actId="478"/>
          <ac:spMkLst>
            <pc:docMk/>
            <pc:sldMk cId="0" sldId="259"/>
            <ac:spMk id="795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3.412" v="76" actId="478"/>
          <ac:spMkLst>
            <pc:docMk/>
            <pc:sldMk cId="0" sldId="259"/>
            <ac:spMk id="796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2.002" v="75" actId="478"/>
          <ac:spMkLst>
            <pc:docMk/>
            <pc:sldMk cId="0" sldId="259"/>
            <ac:spMk id="797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0.342" v="74" actId="478"/>
          <ac:spMkLst>
            <pc:docMk/>
            <pc:sldMk cId="0" sldId="259"/>
            <ac:spMk id="798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08.913" v="73" actId="478"/>
          <ac:spMkLst>
            <pc:docMk/>
            <pc:sldMk cId="0" sldId="259"/>
            <ac:spMk id="799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07.420" v="72" actId="478"/>
          <ac:spMkLst>
            <pc:docMk/>
            <pc:sldMk cId="0" sldId="259"/>
            <ac:spMk id="800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41.491" v="64" actId="478"/>
          <ac:spMkLst>
            <pc:docMk/>
            <pc:sldMk cId="0" sldId="259"/>
            <ac:spMk id="801" creationId="{00000000-0000-0000-0000-000000000000}"/>
          </ac:spMkLst>
        </pc:spChg>
        <pc:graphicFrameChg chg="del">
          <ac:chgData name="Jenn Anne" userId="2e42e5b19939340a" providerId="LiveId" clId="{93427731-D3AD-48B2-A539-55976C1C9136}" dt="2022-06-07T23:26:50.460" v="67" actId="478"/>
          <ac:graphicFrameMkLst>
            <pc:docMk/>
            <pc:sldMk cId="0" sldId="259"/>
            <ac:graphicFrameMk id="782" creationId="{00000000-0000-0000-0000-000000000000}"/>
          </ac:graphicFrameMkLst>
        </pc:graphicFrameChg>
        <pc:graphicFrameChg chg="del mod">
          <ac:chgData name="Jenn Anne" userId="2e42e5b19939340a" providerId="LiveId" clId="{93427731-D3AD-48B2-A539-55976C1C9136}" dt="2022-06-07T23:27:45.801" v="87" actId="21"/>
          <ac:graphicFrameMkLst>
            <pc:docMk/>
            <pc:sldMk cId="0" sldId="259"/>
            <ac:graphicFrameMk id="784" creationId="{00000000-0000-0000-0000-000000000000}"/>
          </ac:graphicFrameMkLst>
        </pc:graphicFrameChg>
        <pc:graphicFrameChg chg="del">
          <ac:chgData name="Jenn Anne" userId="2e42e5b19939340a" providerId="LiveId" clId="{93427731-D3AD-48B2-A539-55976C1C9136}" dt="2022-06-07T23:26:32.632" v="62" actId="478"/>
          <ac:graphicFrameMkLst>
            <pc:docMk/>
            <pc:sldMk cId="0" sldId="259"/>
            <ac:graphicFrameMk id="785" creationId="{00000000-0000-0000-0000-000000000000}"/>
          </ac:graphicFrameMkLst>
        </pc:graphicFrameChg>
      </pc:sldChg>
      <pc:sldChg chg="modSp del mod">
        <pc:chgData name="Jenn Anne" userId="2e42e5b19939340a" providerId="LiveId" clId="{93427731-D3AD-48B2-A539-55976C1C9136}" dt="2022-06-07T23:29:59.821" v="133" actId="2696"/>
        <pc:sldMkLst>
          <pc:docMk/>
          <pc:sldMk cId="2172130537" sldId="291"/>
        </pc:sldMkLst>
        <pc:spChg chg="mod">
          <ac:chgData name="Jenn Anne" userId="2e42e5b19939340a" providerId="LiveId" clId="{93427731-D3AD-48B2-A539-55976C1C9136}" dt="2022-06-07T23:17:38.441" v="8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addSp delSp modSp mod">
        <pc:chgData name="Jenn Anne" userId="2e42e5b19939340a" providerId="LiveId" clId="{93427731-D3AD-48B2-A539-55976C1C9136}" dt="2022-06-07T23:37:29.672" v="257" actId="478"/>
        <pc:sldMkLst>
          <pc:docMk/>
          <pc:sldMk cId="3537985449" sldId="337"/>
        </pc:sldMkLst>
        <pc:spChg chg="add mod">
          <ac:chgData name="Jenn Anne" userId="2e42e5b19939340a" providerId="LiveId" clId="{93427731-D3AD-48B2-A539-55976C1C9136}" dt="2022-06-07T23:20:15.482" v="37" actId="2085"/>
          <ac:spMkLst>
            <pc:docMk/>
            <pc:sldMk cId="3537985449" sldId="337"/>
            <ac:spMk id="2" creationId="{BD44B2A0-5C57-4394-EADC-FDE1FA02BB72}"/>
          </ac:spMkLst>
        </pc:spChg>
        <pc:spChg chg="mod">
          <ac:chgData name="Jenn Anne" userId="2e42e5b19939340a" providerId="LiveId" clId="{93427731-D3AD-48B2-A539-55976C1C9136}" dt="2022-06-07T23:18:55.795" v="23" actId="1076"/>
          <ac:spMkLst>
            <pc:docMk/>
            <pc:sldMk cId="3537985449" sldId="337"/>
            <ac:spMk id="3" creationId="{6E6F05E7-9843-421C-8F1C-34A2559E3F0F}"/>
          </ac:spMkLst>
        </pc:spChg>
        <pc:spChg chg="mod">
          <ac:chgData name="Jenn Anne" userId="2e42e5b19939340a" providerId="LiveId" clId="{93427731-D3AD-48B2-A539-55976C1C9136}" dt="2022-06-07T23:19:28.232" v="30" actId="1076"/>
          <ac:spMkLst>
            <pc:docMk/>
            <pc:sldMk cId="3537985449" sldId="337"/>
            <ac:spMk id="4" creationId="{C7B9AF20-94B5-4234-8B19-EDEEFC20FF42}"/>
          </ac:spMkLst>
        </pc:spChg>
        <pc:spChg chg="add mod">
          <ac:chgData name="Jenn Anne" userId="2e42e5b19939340a" providerId="LiveId" clId="{93427731-D3AD-48B2-A539-55976C1C9136}" dt="2022-06-07T23:21:13.601" v="50" actId="1076"/>
          <ac:spMkLst>
            <pc:docMk/>
            <pc:sldMk cId="3537985449" sldId="337"/>
            <ac:spMk id="6" creationId="{9ACC7875-B257-1019-B968-1389BE1786C5}"/>
          </ac:spMkLst>
        </pc:spChg>
        <pc:spChg chg="add mod">
          <ac:chgData name="Jenn Anne" userId="2e42e5b19939340a" providerId="LiveId" clId="{93427731-D3AD-48B2-A539-55976C1C9136}" dt="2022-06-07T23:29:43.954" v="132"/>
          <ac:spMkLst>
            <pc:docMk/>
            <pc:sldMk cId="3537985449" sldId="337"/>
            <ac:spMk id="10" creationId="{B5716605-2386-F8A9-0941-BD90F9EDF240}"/>
          </ac:spMkLst>
        </pc:spChg>
        <pc:graphicFrameChg chg="del mod modGraphic">
          <ac:chgData name="Jenn Anne" userId="2e42e5b19939340a" providerId="LiveId" clId="{93427731-D3AD-48B2-A539-55976C1C9136}" dt="2022-06-07T23:26:04.518" v="60" actId="478"/>
          <ac:graphicFrameMkLst>
            <pc:docMk/>
            <pc:sldMk cId="3537985449" sldId="337"/>
            <ac:graphicFrameMk id="5" creationId="{6D7A8217-DD40-4E65-86D6-CDB24B849D8A}"/>
          </ac:graphicFrameMkLst>
        </pc:graphicFrameChg>
        <pc:graphicFrameChg chg="add del mod">
          <ac:chgData name="Jenn Anne" userId="2e42e5b19939340a" providerId="LiveId" clId="{93427731-D3AD-48B2-A539-55976C1C9136}" dt="2022-06-07T23:37:29.672" v="257" actId="478"/>
          <ac:graphicFrameMkLst>
            <pc:docMk/>
            <pc:sldMk cId="3537985449" sldId="337"/>
            <ac:graphicFrameMk id="7" creationId="{21549D3D-7773-E60B-692E-7A6F3311BF54}"/>
          </ac:graphicFrameMkLst>
        </pc:graphicFrameChg>
        <pc:graphicFrameChg chg="add del mod">
          <ac:chgData name="Jenn Anne" userId="2e42e5b19939340a" providerId="LiveId" clId="{93427731-D3AD-48B2-A539-55976C1C9136}" dt="2022-06-07T23:37:29.672" v="257" actId="478"/>
          <ac:graphicFrameMkLst>
            <pc:docMk/>
            <pc:sldMk cId="3537985449" sldId="337"/>
            <ac:graphicFrameMk id="8" creationId="{2D1FA21A-3234-D368-1A78-08DC8307A181}"/>
          </ac:graphicFrameMkLst>
        </pc:graphicFrameChg>
        <pc:graphicFrameChg chg="add mod modGraphic">
          <ac:chgData name="Jenn Anne" userId="2e42e5b19939340a" providerId="LiveId" clId="{93427731-D3AD-48B2-A539-55976C1C9136}" dt="2022-06-07T23:28:56.694" v="99" actId="2161"/>
          <ac:graphicFrameMkLst>
            <pc:docMk/>
            <pc:sldMk cId="3537985449" sldId="337"/>
            <ac:graphicFrameMk id="9" creationId="{FEFCBA7F-293E-D3BB-9F87-1F9064136E86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7:23.712" v="256" actId="478"/>
        <pc:sldMkLst>
          <pc:docMk/>
          <pc:sldMk cId="15835936" sldId="338"/>
        </pc:sldMkLst>
        <pc:spChg chg="mod">
          <ac:chgData name="Jenn Anne" userId="2e42e5b19939340a" providerId="LiveId" clId="{93427731-D3AD-48B2-A539-55976C1C9136}" dt="2022-06-07T23:30:50.103" v="195"/>
          <ac:spMkLst>
            <pc:docMk/>
            <pc:sldMk cId="15835936" sldId="338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23.712" v="256" actId="478"/>
          <ac:graphicFrameMkLst>
            <pc:docMk/>
            <pc:sldMk cId="15835936" sldId="338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23.712" v="256" actId="478"/>
          <ac:graphicFrameMkLst>
            <pc:docMk/>
            <pc:sldMk cId="15835936" sldId="338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4.108" v="135" actId="47"/>
        <pc:sldMkLst>
          <pc:docMk/>
          <pc:sldMk cId="850303444" sldId="338"/>
        </pc:sldMkLst>
      </pc:sldChg>
      <pc:sldChg chg="delSp modSp add mod">
        <pc:chgData name="Jenn Anne" userId="2e42e5b19939340a" providerId="LiveId" clId="{93427731-D3AD-48B2-A539-55976C1C9136}" dt="2022-06-07T23:37:20.041" v="255" actId="478"/>
        <pc:sldMkLst>
          <pc:docMk/>
          <pc:sldMk cId="2816790630" sldId="339"/>
        </pc:sldMkLst>
        <pc:spChg chg="mod">
          <ac:chgData name="Jenn Anne" userId="2e42e5b19939340a" providerId="LiveId" clId="{93427731-D3AD-48B2-A539-55976C1C9136}" dt="2022-06-07T23:30:59.201" v="196"/>
          <ac:spMkLst>
            <pc:docMk/>
            <pc:sldMk cId="2816790630" sldId="339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20.041" v="255" actId="478"/>
          <ac:graphicFrameMkLst>
            <pc:docMk/>
            <pc:sldMk cId="2816790630" sldId="339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20.041" v="255" actId="478"/>
          <ac:graphicFrameMkLst>
            <pc:docMk/>
            <pc:sldMk cId="2816790630" sldId="339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4.702" v="136" actId="47"/>
        <pc:sldMkLst>
          <pc:docMk/>
          <pc:sldMk cId="4126822270" sldId="339"/>
        </pc:sldMkLst>
      </pc:sldChg>
      <pc:sldChg chg="del">
        <pc:chgData name="Jenn Anne" userId="2e42e5b19939340a" providerId="LiveId" clId="{93427731-D3AD-48B2-A539-55976C1C9136}" dt="2022-06-07T23:30:05.140" v="137" actId="47"/>
        <pc:sldMkLst>
          <pc:docMk/>
          <pc:sldMk cId="940534717" sldId="340"/>
        </pc:sldMkLst>
      </pc:sldChg>
      <pc:sldChg chg="delSp modSp add mod">
        <pc:chgData name="Jenn Anne" userId="2e42e5b19939340a" providerId="LiveId" clId="{93427731-D3AD-48B2-A539-55976C1C9136}" dt="2022-06-07T23:37:16.021" v="254" actId="478"/>
        <pc:sldMkLst>
          <pc:docMk/>
          <pc:sldMk cId="2966284635" sldId="340"/>
        </pc:sldMkLst>
        <pc:spChg chg="mod">
          <ac:chgData name="Jenn Anne" userId="2e42e5b19939340a" providerId="LiveId" clId="{93427731-D3AD-48B2-A539-55976C1C9136}" dt="2022-06-07T23:31:09.735" v="197"/>
          <ac:spMkLst>
            <pc:docMk/>
            <pc:sldMk cId="2966284635" sldId="340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16.021" v="254" actId="478"/>
          <ac:graphicFrameMkLst>
            <pc:docMk/>
            <pc:sldMk cId="2966284635" sldId="340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16.021" v="254" actId="478"/>
          <ac:graphicFrameMkLst>
            <pc:docMk/>
            <pc:sldMk cId="2966284635" sldId="340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7:10.463" v="253" actId="478"/>
        <pc:sldMkLst>
          <pc:docMk/>
          <pc:sldMk cId="1152158207" sldId="341"/>
        </pc:sldMkLst>
        <pc:spChg chg="mod">
          <ac:chgData name="Jenn Anne" userId="2e42e5b19939340a" providerId="LiveId" clId="{93427731-D3AD-48B2-A539-55976C1C9136}" dt="2022-06-07T23:31:18.624" v="198"/>
          <ac:spMkLst>
            <pc:docMk/>
            <pc:sldMk cId="1152158207" sldId="341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10.463" v="253" actId="478"/>
          <ac:graphicFrameMkLst>
            <pc:docMk/>
            <pc:sldMk cId="1152158207" sldId="341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10.463" v="253" actId="478"/>
          <ac:graphicFrameMkLst>
            <pc:docMk/>
            <pc:sldMk cId="1152158207" sldId="341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5.523" v="138" actId="47"/>
        <pc:sldMkLst>
          <pc:docMk/>
          <pc:sldMk cId="4037606477" sldId="341"/>
        </pc:sldMkLst>
      </pc:sldChg>
      <pc:sldChg chg="del">
        <pc:chgData name="Jenn Anne" userId="2e42e5b19939340a" providerId="LiveId" clId="{93427731-D3AD-48B2-A539-55976C1C9136}" dt="2022-06-07T23:30:05.901" v="139" actId="47"/>
        <pc:sldMkLst>
          <pc:docMk/>
          <pc:sldMk cId="749128040" sldId="342"/>
        </pc:sldMkLst>
      </pc:sldChg>
      <pc:sldChg chg="delSp modSp add mod">
        <pc:chgData name="Jenn Anne" userId="2e42e5b19939340a" providerId="LiveId" clId="{93427731-D3AD-48B2-A539-55976C1C9136}" dt="2022-06-07T23:37:06.932" v="252" actId="478"/>
        <pc:sldMkLst>
          <pc:docMk/>
          <pc:sldMk cId="1653960251" sldId="342"/>
        </pc:sldMkLst>
        <pc:spChg chg="mod">
          <ac:chgData name="Jenn Anne" userId="2e42e5b19939340a" providerId="LiveId" clId="{93427731-D3AD-48B2-A539-55976C1C9136}" dt="2022-06-07T23:31:26.832" v="199"/>
          <ac:spMkLst>
            <pc:docMk/>
            <pc:sldMk cId="1653960251" sldId="342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06.932" v="252" actId="478"/>
          <ac:graphicFrameMkLst>
            <pc:docMk/>
            <pc:sldMk cId="1653960251" sldId="342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06.932" v="252" actId="478"/>
          <ac:graphicFrameMkLst>
            <pc:docMk/>
            <pc:sldMk cId="1653960251" sldId="342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298" v="140" actId="47"/>
        <pc:sldMkLst>
          <pc:docMk/>
          <pc:sldMk cId="11146652" sldId="343"/>
        </pc:sldMkLst>
      </pc:sldChg>
      <pc:sldChg chg="delSp modSp add mod">
        <pc:chgData name="Jenn Anne" userId="2e42e5b19939340a" providerId="LiveId" clId="{93427731-D3AD-48B2-A539-55976C1C9136}" dt="2022-06-07T23:37:03.311" v="251" actId="478"/>
        <pc:sldMkLst>
          <pc:docMk/>
          <pc:sldMk cId="1404169356" sldId="343"/>
        </pc:sldMkLst>
        <pc:spChg chg="mod">
          <ac:chgData name="Jenn Anne" userId="2e42e5b19939340a" providerId="LiveId" clId="{93427731-D3AD-48B2-A539-55976C1C9136}" dt="2022-06-07T23:31:35.561" v="200"/>
          <ac:spMkLst>
            <pc:docMk/>
            <pc:sldMk cId="1404169356" sldId="343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03.311" v="251" actId="478"/>
          <ac:graphicFrameMkLst>
            <pc:docMk/>
            <pc:sldMk cId="1404169356" sldId="343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03.311" v="251" actId="478"/>
          <ac:graphicFrameMkLst>
            <pc:docMk/>
            <pc:sldMk cId="1404169356" sldId="343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582" v="141" actId="47"/>
        <pc:sldMkLst>
          <pc:docMk/>
          <pc:sldMk cId="952480905" sldId="344"/>
        </pc:sldMkLst>
      </pc:sldChg>
      <pc:sldChg chg="delSp modSp add mod">
        <pc:chgData name="Jenn Anne" userId="2e42e5b19939340a" providerId="LiveId" clId="{93427731-D3AD-48B2-A539-55976C1C9136}" dt="2022-06-07T23:36:57.080" v="250" actId="478"/>
        <pc:sldMkLst>
          <pc:docMk/>
          <pc:sldMk cId="3114452917" sldId="344"/>
        </pc:sldMkLst>
        <pc:spChg chg="mod">
          <ac:chgData name="Jenn Anne" userId="2e42e5b19939340a" providerId="LiveId" clId="{93427731-D3AD-48B2-A539-55976C1C9136}" dt="2022-06-07T23:31:46.527" v="201"/>
          <ac:spMkLst>
            <pc:docMk/>
            <pc:sldMk cId="3114452917" sldId="344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57.080" v="250" actId="478"/>
          <ac:graphicFrameMkLst>
            <pc:docMk/>
            <pc:sldMk cId="3114452917" sldId="344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57.080" v="250" actId="478"/>
          <ac:graphicFrameMkLst>
            <pc:docMk/>
            <pc:sldMk cId="3114452917" sldId="344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53.262" v="249" actId="478"/>
        <pc:sldMkLst>
          <pc:docMk/>
          <pc:sldMk cId="2568730872" sldId="345"/>
        </pc:sldMkLst>
        <pc:spChg chg="mod">
          <ac:chgData name="Jenn Anne" userId="2e42e5b19939340a" providerId="LiveId" clId="{93427731-D3AD-48B2-A539-55976C1C9136}" dt="2022-06-07T23:31:54.242" v="202"/>
          <ac:spMkLst>
            <pc:docMk/>
            <pc:sldMk cId="2568730872" sldId="345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53.262" v="249" actId="478"/>
          <ac:graphicFrameMkLst>
            <pc:docMk/>
            <pc:sldMk cId="2568730872" sldId="345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53.262" v="249" actId="478"/>
          <ac:graphicFrameMkLst>
            <pc:docMk/>
            <pc:sldMk cId="2568730872" sldId="345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751" v="142" actId="47"/>
        <pc:sldMkLst>
          <pc:docMk/>
          <pc:sldMk cId="2637810620" sldId="345"/>
        </pc:sldMkLst>
      </pc:sldChg>
      <pc:sldChg chg="delSp modSp add mod">
        <pc:chgData name="Jenn Anne" userId="2e42e5b19939340a" providerId="LiveId" clId="{93427731-D3AD-48B2-A539-55976C1C9136}" dt="2022-06-07T23:36:49.581" v="248" actId="478"/>
        <pc:sldMkLst>
          <pc:docMk/>
          <pc:sldMk cId="306368824" sldId="346"/>
        </pc:sldMkLst>
        <pc:spChg chg="mod">
          <ac:chgData name="Jenn Anne" userId="2e42e5b19939340a" providerId="LiveId" clId="{93427731-D3AD-48B2-A539-55976C1C9136}" dt="2022-06-07T23:32:02.780" v="203"/>
          <ac:spMkLst>
            <pc:docMk/>
            <pc:sldMk cId="306368824" sldId="346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49.581" v="248" actId="478"/>
          <ac:graphicFrameMkLst>
            <pc:docMk/>
            <pc:sldMk cId="306368824" sldId="346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49.581" v="248" actId="478"/>
          <ac:graphicFrameMkLst>
            <pc:docMk/>
            <pc:sldMk cId="306368824" sldId="346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931" v="143" actId="47"/>
        <pc:sldMkLst>
          <pc:docMk/>
          <pc:sldMk cId="1951426040" sldId="346"/>
        </pc:sldMkLst>
      </pc:sldChg>
      <pc:sldChg chg="del">
        <pc:chgData name="Jenn Anne" userId="2e42e5b19939340a" providerId="LiveId" clId="{93427731-D3AD-48B2-A539-55976C1C9136}" dt="2022-06-07T23:30:07.102" v="144" actId="47"/>
        <pc:sldMkLst>
          <pc:docMk/>
          <pc:sldMk cId="1323996246" sldId="347"/>
        </pc:sldMkLst>
      </pc:sldChg>
      <pc:sldChg chg="delSp modSp add mod">
        <pc:chgData name="Jenn Anne" userId="2e42e5b19939340a" providerId="LiveId" clId="{93427731-D3AD-48B2-A539-55976C1C9136}" dt="2022-06-07T23:36:44.042" v="247" actId="478"/>
        <pc:sldMkLst>
          <pc:docMk/>
          <pc:sldMk cId="2419882025" sldId="347"/>
        </pc:sldMkLst>
        <pc:spChg chg="mod">
          <ac:chgData name="Jenn Anne" userId="2e42e5b19939340a" providerId="LiveId" clId="{93427731-D3AD-48B2-A539-55976C1C9136}" dt="2022-06-07T23:32:10.182" v="204"/>
          <ac:spMkLst>
            <pc:docMk/>
            <pc:sldMk cId="2419882025" sldId="347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44.042" v="247" actId="478"/>
          <ac:graphicFrameMkLst>
            <pc:docMk/>
            <pc:sldMk cId="2419882025" sldId="347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44.042" v="247" actId="478"/>
          <ac:graphicFrameMkLst>
            <pc:docMk/>
            <pc:sldMk cId="2419882025" sldId="347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40.053" v="246" actId="478"/>
        <pc:sldMkLst>
          <pc:docMk/>
          <pc:sldMk cId="1163795927" sldId="348"/>
        </pc:sldMkLst>
        <pc:spChg chg="mod">
          <ac:chgData name="Jenn Anne" userId="2e42e5b19939340a" providerId="LiveId" clId="{93427731-D3AD-48B2-A539-55976C1C9136}" dt="2022-06-07T23:32:20.802" v="205"/>
          <ac:spMkLst>
            <pc:docMk/>
            <pc:sldMk cId="1163795927" sldId="348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40.053" v="246" actId="478"/>
          <ac:graphicFrameMkLst>
            <pc:docMk/>
            <pc:sldMk cId="1163795927" sldId="348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40.053" v="246" actId="478"/>
          <ac:graphicFrameMkLst>
            <pc:docMk/>
            <pc:sldMk cId="1163795927" sldId="348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262" v="145" actId="47"/>
        <pc:sldMkLst>
          <pc:docMk/>
          <pc:sldMk cId="4045487735" sldId="348"/>
        </pc:sldMkLst>
      </pc:sldChg>
      <pc:sldChg chg="del">
        <pc:chgData name="Jenn Anne" userId="2e42e5b19939340a" providerId="LiveId" clId="{93427731-D3AD-48B2-A539-55976C1C9136}" dt="2022-06-07T23:30:07.422" v="146" actId="47"/>
        <pc:sldMkLst>
          <pc:docMk/>
          <pc:sldMk cId="1152693282" sldId="349"/>
        </pc:sldMkLst>
      </pc:sldChg>
      <pc:sldChg chg="delSp modSp add mod">
        <pc:chgData name="Jenn Anne" userId="2e42e5b19939340a" providerId="LiveId" clId="{93427731-D3AD-48B2-A539-55976C1C9136}" dt="2022-06-07T23:36:36.162" v="245" actId="478"/>
        <pc:sldMkLst>
          <pc:docMk/>
          <pc:sldMk cId="2270571841" sldId="349"/>
        </pc:sldMkLst>
        <pc:spChg chg="mod">
          <ac:chgData name="Jenn Anne" userId="2e42e5b19939340a" providerId="LiveId" clId="{93427731-D3AD-48B2-A539-55976C1C9136}" dt="2022-06-07T23:32:29.482" v="206"/>
          <ac:spMkLst>
            <pc:docMk/>
            <pc:sldMk cId="2270571841" sldId="349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36.162" v="245" actId="478"/>
          <ac:graphicFrameMkLst>
            <pc:docMk/>
            <pc:sldMk cId="2270571841" sldId="349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36.162" v="245" actId="478"/>
          <ac:graphicFrameMkLst>
            <pc:docMk/>
            <pc:sldMk cId="2270571841" sldId="349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592" v="147" actId="47"/>
        <pc:sldMkLst>
          <pc:docMk/>
          <pc:sldMk cId="982993537" sldId="350"/>
        </pc:sldMkLst>
      </pc:sldChg>
      <pc:sldChg chg="delSp modSp add mod">
        <pc:chgData name="Jenn Anne" userId="2e42e5b19939340a" providerId="LiveId" clId="{93427731-D3AD-48B2-A539-55976C1C9136}" dt="2022-06-07T23:36:30.531" v="244" actId="478"/>
        <pc:sldMkLst>
          <pc:docMk/>
          <pc:sldMk cId="1403148610" sldId="350"/>
        </pc:sldMkLst>
        <pc:spChg chg="mod">
          <ac:chgData name="Jenn Anne" userId="2e42e5b19939340a" providerId="LiveId" clId="{93427731-D3AD-48B2-A539-55976C1C9136}" dt="2022-06-07T23:32:37.852" v="207"/>
          <ac:spMkLst>
            <pc:docMk/>
            <pc:sldMk cId="1403148610" sldId="350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30.531" v="244" actId="478"/>
          <ac:graphicFrameMkLst>
            <pc:docMk/>
            <pc:sldMk cId="1403148610" sldId="350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30.531" v="244" actId="478"/>
          <ac:graphicFrameMkLst>
            <pc:docMk/>
            <pc:sldMk cId="1403148610" sldId="350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26.412" v="243" actId="478"/>
        <pc:sldMkLst>
          <pc:docMk/>
          <pc:sldMk cId="2429923620" sldId="351"/>
        </pc:sldMkLst>
        <pc:spChg chg="mod">
          <ac:chgData name="Jenn Anne" userId="2e42e5b19939340a" providerId="LiveId" clId="{93427731-D3AD-48B2-A539-55976C1C9136}" dt="2022-06-07T23:32:45.602" v="208"/>
          <ac:spMkLst>
            <pc:docMk/>
            <pc:sldMk cId="2429923620" sldId="351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26.412" v="243" actId="478"/>
          <ac:graphicFrameMkLst>
            <pc:docMk/>
            <pc:sldMk cId="2429923620" sldId="351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26.412" v="243" actId="478"/>
          <ac:graphicFrameMkLst>
            <pc:docMk/>
            <pc:sldMk cId="2429923620" sldId="351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773" v="148" actId="47"/>
        <pc:sldMkLst>
          <pc:docMk/>
          <pc:sldMk cId="3061108561" sldId="351"/>
        </pc:sldMkLst>
      </pc:sldChg>
      <pc:sldChg chg="delSp modSp add mod">
        <pc:chgData name="Jenn Anne" userId="2e42e5b19939340a" providerId="LiveId" clId="{93427731-D3AD-48B2-A539-55976C1C9136}" dt="2022-06-07T23:36:22.682" v="242" actId="478"/>
        <pc:sldMkLst>
          <pc:docMk/>
          <pc:sldMk cId="37371031" sldId="352"/>
        </pc:sldMkLst>
        <pc:spChg chg="mod">
          <ac:chgData name="Jenn Anne" userId="2e42e5b19939340a" providerId="LiveId" clId="{93427731-D3AD-48B2-A539-55976C1C9136}" dt="2022-06-07T23:32:53.882" v="209"/>
          <ac:spMkLst>
            <pc:docMk/>
            <pc:sldMk cId="37371031" sldId="352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22.682" v="242" actId="478"/>
          <ac:graphicFrameMkLst>
            <pc:docMk/>
            <pc:sldMk cId="37371031" sldId="352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22.682" v="242" actId="478"/>
          <ac:graphicFrameMkLst>
            <pc:docMk/>
            <pc:sldMk cId="37371031" sldId="352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931" v="149" actId="47"/>
        <pc:sldMkLst>
          <pc:docMk/>
          <pc:sldMk cId="2126731965" sldId="352"/>
        </pc:sldMkLst>
      </pc:sldChg>
      <pc:sldChg chg="del">
        <pc:chgData name="Jenn Anne" userId="2e42e5b19939340a" providerId="LiveId" clId="{93427731-D3AD-48B2-A539-55976C1C9136}" dt="2022-06-07T23:30:08.112" v="150" actId="47"/>
        <pc:sldMkLst>
          <pc:docMk/>
          <pc:sldMk cId="208019962" sldId="353"/>
        </pc:sldMkLst>
      </pc:sldChg>
      <pc:sldChg chg="delSp modSp add mod">
        <pc:chgData name="Jenn Anne" userId="2e42e5b19939340a" providerId="LiveId" clId="{93427731-D3AD-48B2-A539-55976C1C9136}" dt="2022-06-07T23:36:16.980" v="241" actId="478"/>
        <pc:sldMkLst>
          <pc:docMk/>
          <pc:sldMk cId="2750373622" sldId="353"/>
        </pc:sldMkLst>
        <pc:spChg chg="mod">
          <ac:chgData name="Jenn Anne" userId="2e42e5b19939340a" providerId="LiveId" clId="{93427731-D3AD-48B2-A539-55976C1C9136}" dt="2022-06-07T23:33:03.865" v="210"/>
          <ac:spMkLst>
            <pc:docMk/>
            <pc:sldMk cId="2750373622" sldId="353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16.980" v="241" actId="478"/>
          <ac:graphicFrameMkLst>
            <pc:docMk/>
            <pc:sldMk cId="2750373622" sldId="353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16.980" v="241" actId="478"/>
          <ac:graphicFrameMkLst>
            <pc:docMk/>
            <pc:sldMk cId="2750373622" sldId="353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270" v="151" actId="47"/>
        <pc:sldMkLst>
          <pc:docMk/>
          <pc:sldMk cId="1514257863" sldId="354"/>
        </pc:sldMkLst>
      </pc:sldChg>
      <pc:sldChg chg="delSp modSp add mod">
        <pc:chgData name="Jenn Anne" userId="2e42e5b19939340a" providerId="LiveId" clId="{93427731-D3AD-48B2-A539-55976C1C9136}" dt="2022-06-07T23:36:13.301" v="240" actId="478"/>
        <pc:sldMkLst>
          <pc:docMk/>
          <pc:sldMk cId="3890593206" sldId="354"/>
        </pc:sldMkLst>
        <pc:spChg chg="mod">
          <ac:chgData name="Jenn Anne" userId="2e42e5b19939340a" providerId="LiveId" clId="{93427731-D3AD-48B2-A539-55976C1C9136}" dt="2022-06-07T23:33:10.921" v="211"/>
          <ac:spMkLst>
            <pc:docMk/>
            <pc:sldMk cId="3890593206" sldId="354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13.301" v="240" actId="478"/>
          <ac:graphicFrameMkLst>
            <pc:docMk/>
            <pc:sldMk cId="3890593206" sldId="354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13.301" v="240" actId="478"/>
          <ac:graphicFrameMkLst>
            <pc:docMk/>
            <pc:sldMk cId="3890593206" sldId="354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441" v="152" actId="47"/>
        <pc:sldMkLst>
          <pc:docMk/>
          <pc:sldMk cId="1165425777" sldId="355"/>
        </pc:sldMkLst>
      </pc:sldChg>
      <pc:sldChg chg="delSp modSp add mod">
        <pc:chgData name="Jenn Anne" userId="2e42e5b19939340a" providerId="LiveId" clId="{93427731-D3AD-48B2-A539-55976C1C9136}" dt="2022-06-07T23:36:09.641" v="239" actId="478"/>
        <pc:sldMkLst>
          <pc:docMk/>
          <pc:sldMk cId="3712960392" sldId="355"/>
        </pc:sldMkLst>
        <pc:spChg chg="mod">
          <ac:chgData name="Jenn Anne" userId="2e42e5b19939340a" providerId="LiveId" clId="{93427731-D3AD-48B2-A539-55976C1C9136}" dt="2022-06-07T23:33:18.582" v="212"/>
          <ac:spMkLst>
            <pc:docMk/>
            <pc:sldMk cId="3712960392" sldId="355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09.641" v="239" actId="478"/>
          <ac:graphicFrameMkLst>
            <pc:docMk/>
            <pc:sldMk cId="3712960392" sldId="355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09.641" v="239" actId="478"/>
          <ac:graphicFrameMkLst>
            <pc:docMk/>
            <pc:sldMk cId="3712960392" sldId="355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592" v="153" actId="47"/>
        <pc:sldMkLst>
          <pc:docMk/>
          <pc:sldMk cId="1356800638" sldId="356"/>
        </pc:sldMkLst>
      </pc:sldChg>
      <pc:sldChg chg="delSp modSp add mod">
        <pc:chgData name="Jenn Anne" userId="2e42e5b19939340a" providerId="LiveId" clId="{93427731-D3AD-48B2-A539-55976C1C9136}" dt="2022-06-07T23:36:05.841" v="238" actId="478"/>
        <pc:sldMkLst>
          <pc:docMk/>
          <pc:sldMk cId="2498544829" sldId="356"/>
        </pc:sldMkLst>
        <pc:spChg chg="mod">
          <ac:chgData name="Jenn Anne" userId="2e42e5b19939340a" providerId="LiveId" clId="{93427731-D3AD-48B2-A539-55976C1C9136}" dt="2022-06-07T23:33:29.844" v="213"/>
          <ac:spMkLst>
            <pc:docMk/>
            <pc:sldMk cId="2498544829" sldId="356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05.841" v="238" actId="478"/>
          <ac:graphicFrameMkLst>
            <pc:docMk/>
            <pc:sldMk cId="2498544829" sldId="356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05.841" v="238" actId="478"/>
          <ac:graphicFrameMkLst>
            <pc:docMk/>
            <pc:sldMk cId="2498544829" sldId="356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00.462" v="237" actId="478"/>
        <pc:sldMkLst>
          <pc:docMk/>
          <pc:sldMk cId="1011421020" sldId="357"/>
        </pc:sldMkLst>
        <pc:spChg chg="mod">
          <ac:chgData name="Jenn Anne" userId="2e42e5b19939340a" providerId="LiveId" clId="{93427731-D3AD-48B2-A539-55976C1C9136}" dt="2022-06-07T23:33:39.522" v="214"/>
          <ac:spMkLst>
            <pc:docMk/>
            <pc:sldMk cId="1011421020" sldId="357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00.462" v="237" actId="478"/>
          <ac:graphicFrameMkLst>
            <pc:docMk/>
            <pc:sldMk cId="1011421020" sldId="357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00.462" v="237" actId="478"/>
          <ac:graphicFrameMkLst>
            <pc:docMk/>
            <pc:sldMk cId="1011421020" sldId="357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761" v="154" actId="47"/>
        <pc:sldMkLst>
          <pc:docMk/>
          <pc:sldMk cId="2465497071" sldId="357"/>
        </pc:sldMkLst>
      </pc:sldChg>
      <pc:sldChg chg="delSp modSp add mod">
        <pc:chgData name="Jenn Anne" userId="2e42e5b19939340a" providerId="LiveId" clId="{93427731-D3AD-48B2-A539-55976C1C9136}" dt="2022-06-07T23:35:56.871" v="236" actId="478"/>
        <pc:sldMkLst>
          <pc:docMk/>
          <pc:sldMk cId="155883322" sldId="358"/>
        </pc:sldMkLst>
        <pc:spChg chg="mod">
          <ac:chgData name="Jenn Anne" userId="2e42e5b19939340a" providerId="LiveId" clId="{93427731-D3AD-48B2-A539-55976C1C9136}" dt="2022-06-07T23:33:46.853" v="215"/>
          <ac:spMkLst>
            <pc:docMk/>
            <pc:sldMk cId="155883322" sldId="358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56.871" v="236" actId="478"/>
          <ac:graphicFrameMkLst>
            <pc:docMk/>
            <pc:sldMk cId="155883322" sldId="358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56.871" v="236" actId="478"/>
          <ac:graphicFrameMkLst>
            <pc:docMk/>
            <pc:sldMk cId="155883322" sldId="358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941" v="155" actId="47"/>
        <pc:sldMkLst>
          <pc:docMk/>
          <pc:sldMk cId="2172364057" sldId="358"/>
        </pc:sldMkLst>
      </pc:sldChg>
      <pc:sldChg chg="del">
        <pc:chgData name="Jenn Anne" userId="2e42e5b19939340a" providerId="LiveId" clId="{93427731-D3AD-48B2-A539-55976C1C9136}" dt="2022-06-07T23:30:09.102" v="156" actId="47"/>
        <pc:sldMkLst>
          <pc:docMk/>
          <pc:sldMk cId="194429170" sldId="359"/>
        </pc:sldMkLst>
      </pc:sldChg>
      <pc:sldChg chg="delSp modSp add mod">
        <pc:chgData name="Jenn Anne" userId="2e42e5b19939340a" providerId="LiveId" clId="{93427731-D3AD-48B2-A539-55976C1C9136}" dt="2022-06-07T23:35:53.452" v="235" actId="478"/>
        <pc:sldMkLst>
          <pc:docMk/>
          <pc:sldMk cId="3700893958" sldId="359"/>
        </pc:sldMkLst>
        <pc:spChg chg="mod">
          <ac:chgData name="Jenn Anne" userId="2e42e5b19939340a" providerId="LiveId" clId="{93427731-D3AD-48B2-A539-55976C1C9136}" dt="2022-06-07T23:33:54.972" v="216"/>
          <ac:spMkLst>
            <pc:docMk/>
            <pc:sldMk cId="3700893958" sldId="359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53.452" v="235" actId="478"/>
          <ac:graphicFrameMkLst>
            <pc:docMk/>
            <pc:sldMk cId="3700893958" sldId="359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53.452" v="235" actId="478"/>
          <ac:graphicFrameMkLst>
            <pc:docMk/>
            <pc:sldMk cId="3700893958" sldId="359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9.281" v="157" actId="47"/>
        <pc:sldMkLst>
          <pc:docMk/>
          <pc:sldMk cId="1869631828" sldId="360"/>
        </pc:sldMkLst>
      </pc:sldChg>
      <pc:sldChg chg="delSp modSp add mod">
        <pc:chgData name="Jenn Anne" userId="2e42e5b19939340a" providerId="LiveId" clId="{93427731-D3AD-48B2-A539-55976C1C9136}" dt="2022-06-07T23:35:49.812" v="234" actId="478"/>
        <pc:sldMkLst>
          <pc:docMk/>
          <pc:sldMk cId="2506212163" sldId="360"/>
        </pc:sldMkLst>
        <pc:spChg chg="mod">
          <ac:chgData name="Jenn Anne" userId="2e42e5b19939340a" providerId="LiveId" clId="{93427731-D3AD-48B2-A539-55976C1C9136}" dt="2022-06-07T23:34:02.612" v="217"/>
          <ac:spMkLst>
            <pc:docMk/>
            <pc:sldMk cId="2506212163" sldId="360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49.812" v="234" actId="478"/>
          <ac:graphicFrameMkLst>
            <pc:docMk/>
            <pc:sldMk cId="2506212163" sldId="360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49.812" v="234" actId="478"/>
          <ac:graphicFrameMkLst>
            <pc:docMk/>
            <pc:sldMk cId="2506212163" sldId="360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5:44.551" v="233" actId="478"/>
        <pc:sldMkLst>
          <pc:docMk/>
          <pc:sldMk cId="279009970" sldId="361"/>
        </pc:sldMkLst>
        <pc:spChg chg="mod">
          <ac:chgData name="Jenn Anne" userId="2e42e5b19939340a" providerId="LiveId" clId="{93427731-D3AD-48B2-A539-55976C1C9136}" dt="2022-06-07T23:34:12.321" v="218"/>
          <ac:spMkLst>
            <pc:docMk/>
            <pc:sldMk cId="279009970" sldId="361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44.551" v="233" actId="478"/>
          <ac:graphicFrameMkLst>
            <pc:docMk/>
            <pc:sldMk cId="279009970" sldId="361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44.551" v="233" actId="478"/>
          <ac:graphicFrameMkLst>
            <pc:docMk/>
            <pc:sldMk cId="279009970" sldId="361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9.445" v="158" actId="47"/>
        <pc:sldMkLst>
          <pc:docMk/>
          <pc:sldMk cId="1839745653" sldId="361"/>
        </pc:sldMkLst>
      </pc:sldChg>
      <pc:sldChg chg="del">
        <pc:chgData name="Jenn Anne" userId="2e42e5b19939340a" providerId="LiveId" clId="{93427731-D3AD-48B2-A539-55976C1C9136}" dt="2022-06-07T23:30:09.601" v="159" actId="47"/>
        <pc:sldMkLst>
          <pc:docMk/>
          <pc:sldMk cId="1260648124" sldId="362"/>
        </pc:sldMkLst>
      </pc:sldChg>
      <pc:sldChg chg="delSp modSp add mod">
        <pc:chgData name="Jenn Anne" userId="2e42e5b19939340a" providerId="LiveId" clId="{93427731-D3AD-48B2-A539-55976C1C9136}" dt="2022-06-07T23:35:40.960" v="232" actId="478"/>
        <pc:sldMkLst>
          <pc:docMk/>
          <pc:sldMk cId="1755807891" sldId="362"/>
        </pc:sldMkLst>
        <pc:spChg chg="mod">
          <ac:chgData name="Jenn Anne" userId="2e42e5b19939340a" providerId="LiveId" clId="{93427731-D3AD-48B2-A539-55976C1C9136}" dt="2022-06-07T23:34:20.405" v="219"/>
          <ac:spMkLst>
            <pc:docMk/>
            <pc:sldMk cId="1755807891" sldId="362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40.960" v="232" actId="478"/>
          <ac:graphicFrameMkLst>
            <pc:docMk/>
            <pc:sldMk cId="1755807891" sldId="362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40.960" v="232" actId="478"/>
          <ac:graphicFrameMkLst>
            <pc:docMk/>
            <pc:sldMk cId="1755807891" sldId="362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5:37.321" v="231" actId="478"/>
        <pc:sldMkLst>
          <pc:docMk/>
          <pc:sldMk cId="2021896464" sldId="363"/>
        </pc:sldMkLst>
        <pc:spChg chg="mod">
          <ac:chgData name="Jenn Anne" userId="2e42e5b19939340a" providerId="LiveId" clId="{93427731-D3AD-48B2-A539-55976C1C9136}" dt="2022-06-07T23:34:30.501" v="220"/>
          <ac:spMkLst>
            <pc:docMk/>
            <pc:sldMk cId="2021896464" sldId="363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37.321" v="231" actId="478"/>
          <ac:graphicFrameMkLst>
            <pc:docMk/>
            <pc:sldMk cId="2021896464" sldId="363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37.321" v="231" actId="478"/>
          <ac:graphicFrameMkLst>
            <pc:docMk/>
            <pc:sldMk cId="2021896464" sldId="363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9.791" v="160" actId="47"/>
        <pc:sldMkLst>
          <pc:docMk/>
          <pc:sldMk cId="2471800471" sldId="363"/>
        </pc:sldMkLst>
      </pc:sldChg>
      <pc:sldChg chg="del">
        <pc:chgData name="Jenn Anne" userId="2e42e5b19939340a" providerId="LiveId" clId="{93427731-D3AD-48B2-A539-55976C1C9136}" dt="2022-06-07T23:30:09.942" v="161" actId="47"/>
        <pc:sldMkLst>
          <pc:docMk/>
          <pc:sldMk cId="2284561453" sldId="364"/>
        </pc:sldMkLst>
      </pc:sldChg>
      <pc:sldChg chg="delSp modSp add mod">
        <pc:chgData name="Jenn Anne" userId="2e42e5b19939340a" providerId="LiveId" clId="{93427731-D3AD-48B2-A539-55976C1C9136}" dt="2022-06-07T23:35:31.512" v="230" actId="478"/>
        <pc:sldMkLst>
          <pc:docMk/>
          <pc:sldMk cId="3719510514" sldId="364"/>
        </pc:sldMkLst>
        <pc:spChg chg="mod">
          <ac:chgData name="Jenn Anne" userId="2e42e5b19939340a" providerId="LiveId" clId="{93427731-D3AD-48B2-A539-55976C1C9136}" dt="2022-06-07T23:34:39.982" v="221"/>
          <ac:spMkLst>
            <pc:docMk/>
            <pc:sldMk cId="3719510514" sldId="364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31.512" v="230" actId="478"/>
          <ac:graphicFrameMkLst>
            <pc:docMk/>
            <pc:sldMk cId="3719510514" sldId="364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31.512" v="230" actId="478"/>
          <ac:graphicFrameMkLst>
            <pc:docMk/>
            <pc:sldMk cId="3719510514" sldId="364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10.640" v="162" actId="47"/>
        <pc:sldMkLst>
          <pc:docMk/>
          <pc:sldMk cId="1576590292" sldId="365"/>
        </pc:sldMkLst>
      </pc:sldChg>
      <pc:sldChg chg="delSp modSp add mod">
        <pc:chgData name="Jenn Anne" userId="2e42e5b19939340a" providerId="LiveId" clId="{93427731-D3AD-48B2-A539-55976C1C9136}" dt="2022-06-07T23:35:27.731" v="229" actId="478"/>
        <pc:sldMkLst>
          <pc:docMk/>
          <pc:sldMk cId="2887255864" sldId="365"/>
        </pc:sldMkLst>
        <pc:spChg chg="mod">
          <ac:chgData name="Jenn Anne" userId="2e42e5b19939340a" providerId="LiveId" clId="{93427731-D3AD-48B2-A539-55976C1C9136}" dt="2022-06-07T23:34:48.002" v="222"/>
          <ac:spMkLst>
            <pc:docMk/>
            <pc:sldMk cId="2887255864" sldId="365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27.731" v="229" actId="478"/>
          <ac:graphicFrameMkLst>
            <pc:docMk/>
            <pc:sldMk cId="2887255864" sldId="365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27.731" v="229" actId="478"/>
          <ac:graphicFrameMkLst>
            <pc:docMk/>
            <pc:sldMk cId="2887255864" sldId="365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5:23.693" v="228" actId="478"/>
        <pc:sldMkLst>
          <pc:docMk/>
          <pc:sldMk cId="2720167245" sldId="366"/>
        </pc:sldMkLst>
        <pc:spChg chg="mod">
          <ac:chgData name="Jenn Anne" userId="2e42e5b19939340a" providerId="LiveId" clId="{93427731-D3AD-48B2-A539-55976C1C9136}" dt="2022-06-07T23:34:56.332" v="223"/>
          <ac:spMkLst>
            <pc:docMk/>
            <pc:sldMk cId="2720167245" sldId="366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23.693" v="228" actId="478"/>
          <ac:graphicFrameMkLst>
            <pc:docMk/>
            <pc:sldMk cId="2720167245" sldId="366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21.481" v="227" actId="478"/>
          <ac:graphicFrameMkLst>
            <pc:docMk/>
            <pc:sldMk cId="2720167245" sldId="366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11.412" v="163" actId="47"/>
        <pc:sldMkLst>
          <pc:docMk/>
          <pc:sldMk cId="3967464531" sldId="366"/>
        </pc:sldMkLst>
      </pc:sldChg>
      <pc:sldChg chg="delSp modSp add mod">
        <pc:chgData name="Jenn Anne" userId="2e42e5b19939340a" providerId="LiveId" clId="{93427731-D3AD-48B2-A539-55976C1C9136}" dt="2022-06-07T23:35:14.703" v="226" actId="478"/>
        <pc:sldMkLst>
          <pc:docMk/>
          <pc:sldMk cId="1531513070" sldId="367"/>
        </pc:sldMkLst>
        <pc:spChg chg="mod">
          <ac:chgData name="Jenn Anne" userId="2e42e5b19939340a" providerId="LiveId" clId="{93427731-D3AD-48B2-A539-55976C1C9136}" dt="2022-06-07T23:35:05.142" v="224"/>
          <ac:spMkLst>
            <pc:docMk/>
            <pc:sldMk cId="1531513070" sldId="367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14.703" v="226" actId="478"/>
          <ac:graphicFrameMkLst>
            <pc:docMk/>
            <pc:sldMk cId="1531513070" sldId="367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11.431" v="225" actId="478"/>
          <ac:graphicFrameMkLst>
            <pc:docMk/>
            <pc:sldMk cId="1531513070" sldId="367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12.291" v="164" actId="47"/>
        <pc:sldMkLst>
          <pc:docMk/>
          <pc:sldMk cId="2721907825" sldId="367"/>
        </pc:sldMkLst>
      </pc:sldChg>
    </pc:docChg>
  </pc:docChgLst>
  <pc:docChgLst>
    <pc:chgData name="Jenn Anne" userId="2e42e5b19939340a" providerId="LiveId" clId="{35921163-D139-479A-A957-572E926D98A9}"/>
    <pc:docChg chg="undo custSel addSld delSld modSld">
      <pc:chgData name="Jenn Anne" userId="2e42e5b19939340a" providerId="LiveId" clId="{35921163-D139-479A-A957-572E926D98A9}" dt="2022-06-08T02:03:57.760" v="166"/>
      <pc:docMkLst>
        <pc:docMk/>
      </pc:docMkLst>
      <pc:sldChg chg="setBg">
        <pc:chgData name="Jenn Anne" userId="2e42e5b19939340a" providerId="LiveId" clId="{35921163-D139-479A-A957-572E926D98A9}" dt="2022-06-08T01:41:13.674" v="7"/>
        <pc:sldMkLst>
          <pc:docMk/>
          <pc:sldMk cId="1627629142" sldId="256"/>
        </pc:sldMkLst>
      </pc:sldChg>
      <pc:sldChg chg="modSp mod">
        <pc:chgData name="Jenn Anne" userId="2e42e5b19939340a" providerId="LiveId" clId="{35921163-D139-479A-A957-572E926D98A9}" dt="2022-06-08T01:42:20.872" v="20" actId="20577"/>
        <pc:sldMkLst>
          <pc:docMk/>
          <pc:sldMk cId="3537985449" sldId="337"/>
        </pc:sldMkLst>
        <pc:spChg chg="mod">
          <ac:chgData name="Jenn Anne" userId="2e42e5b19939340a" providerId="LiveId" clId="{35921163-D139-479A-A957-572E926D98A9}" dt="2022-06-08T01:42:10.894" v="9" actId="207"/>
          <ac:spMkLst>
            <pc:docMk/>
            <pc:sldMk cId="3537985449" sldId="337"/>
            <ac:spMk id="3" creationId="{6E6F05E7-9843-421C-8F1C-34A2559E3F0F}"/>
          </ac:spMkLst>
        </pc:spChg>
        <pc:spChg chg="mod">
          <ac:chgData name="Jenn Anne" userId="2e42e5b19939340a" providerId="LiveId" clId="{35921163-D139-479A-A957-572E926D98A9}" dt="2022-06-08T01:42:20.872" v="20" actId="20577"/>
          <ac:spMkLst>
            <pc:docMk/>
            <pc:sldMk cId="3537985449" sldId="337"/>
            <ac:spMk id="4" creationId="{C7B9AF20-94B5-4234-8B19-EDEEFC20FF42}"/>
          </ac:spMkLst>
        </pc:sp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15835936" sldId="338"/>
        </pc:sldMkLst>
      </pc:sldChg>
      <pc:sldChg chg="addSp delSp modSp add mod">
        <pc:chgData name="Jenn Anne" userId="2e42e5b19939340a" providerId="LiveId" clId="{35921163-D139-479A-A957-572E926D98A9}" dt="2022-06-08T01:59:13.212" v="138"/>
        <pc:sldMkLst>
          <pc:docMk/>
          <pc:sldMk cId="1868532879" sldId="338"/>
        </pc:sldMkLst>
        <pc:spChg chg="add mod">
          <ac:chgData name="Jenn Anne" userId="2e42e5b19939340a" providerId="LiveId" clId="{35921163-D139-479A-A957-572E926D98A9}" dt="2022-06-08T01:46:29.960" v="33" actId="1076"/>
          <ac:spMkLst>
            <pc:docMk/>
            <pc:sldMk cId="1868532879" sldId="338"/>
            <ac:spMk id="5" creationId="{814DEC3B-AD46-F870-BED4-78D4026C4C28}"/>
          </ac:spMkLst>
        </pc:spChg>
        <pc:spChg chg="add mod">
          <ac:chgData name="Jenn Anne" userId="2e42e5b19939340a" providerId="LiveId" clId="{35921163-D139-479A-A957-572E926D98A9}" dt="2022-06-08T01:59:13.212" v="138"/>
          <ac:spMkLst>
            <pc:docMk/>
            <pc:sldMk cId="1868532879" sldId="338"/>
            <ac:spMk id="7" creationId="{752A87D8-EB86-DF0C-4DE5-D3E80FE5F84C}"/>
          </ac:spMkLst>
        </pc:spChg>
        <pc:spChg chg="add mod">
          <ac:chgData name="Jenn Anne" userId="2e42e5b19939340a" providerId="LiveId" clId="{35921163-D139-479A-A957-572E926D98A9}" dt="2022-06-08T01:46:37.821" v="35" actId="1076"/>
          <ac:spMkLst>
            <pc:docMk/>
            <pc:sldMk cId="1868532879" sldId="338"/>
            <ac:spMk id="9" creationId="{93EC8C4F-8A9E-556B-871B-8C052C9A674D}"/>
          </ac:spMkLst>
        </pc:spChg>
        <pc:spChg chg="mod">
          <ac:chgData name="Jenn Anne" userId="2e42e5b19939340a" providerId="LiveId" clId="{35921163-D139-479A-A957-572E926D98A9}" dt="2022-06-08T01:59:06.532" v="137"/>
          <ac:spMkLst>
            <pc:docMk/>
            <pc:sldMk cId="1868532879" sldId="338"/>
            <ac:spMk id="10" creationId="{B5716605-2386-F8A9-0941-BD90F9EDF240}"/>
          </ac:spMkLst>
        </pc:spChg>
        <pc:graphicFrameChg chg="del">
          <ac:chgData name="Jenn Anne" userId="2e42e5b19939340a" providerId="LiveId" clId="{35921163-D139-479A-A957-572E926D98A9}" dt="2022-06-08T01:43:13.764" v="26" actId="478"/>
          <ac:graphicFrameMkLst>
            <pc:docMk/>
            <pc:sldMk cId="1868532879" sldId="338"/>
            <ac:graphicFrameMk id="9" creationId="{FEFCBA7F-293E-D3BB-9F87-1F9064136E86}"/>
          </ac:graphicFrameMkLst>
        </pc:graphicFrame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2816790630" sldId="339"/>
        </pc:sldMkLst>
      </pc:sldChg>
      <pc:sldChg chg="modSp add mod">
        <pc:chgData name="Jenn Anne" userId="2e42e5b19939340a" providerId="LiveId" clId="{35921163-D139-479A-A957-572E926D98A9}" dt="2022-06-08T01:59:32.512" v="140"/>
        <pc:sldMkLst>
          <pc:docMk/>
          <pc:sldMk cId="3338338778" sldId="339"/>
        </pc:sldMkLst>
        <pc:spChg chg="mod">
          <ac:chgData name="Jenn Anne" userId="2e42e5b19939340a" providerId="LiveId" clId="{35921163-D139-479A-A957-572E926D98A9}" dt="2022-06-08T01:59:32.512" v="140"/>
          <ac:spMkLst>
            <pc:docMk/>
            <pc:sldMk cId="3338338778" sldId="339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1:59:25.412" v="139"/>
          <ac:spMkLst>
            <pc:docMk/>
            <pc:sldMk cId="3338338778" sldId="339"/>
            <ac:spMk id="10" creationId="{B5716605-2386-F8A9-0941-BD90F9EDF240}"/>
          </ac:spMkLst>
        </pc:spChg>
      </pc:sldChg>
      <pc:sldChg chg="modSp add mod">
        <pc:chgData name="Jenn Anne" userId="2e42e5b19939340a" providerId="LiveId" clId="{35921163-D139-479A-A957-572E926D98A9}" dt="2022-06-08T01:59:48.402" v="142"/>
        <pc:sldMkLst>
          <pc:docMk/>
          <pc:sldMk cId="1376343768" sldId="340"/>
        </pc:sldMkLst>
        <pc:spChg chg="mod">
          <ac:chgData name="Jenn Anne" userId="2e42e5b19939340a" providerId="LiveId" clId="{35921163-D139-479A-A957-572E926D98A9}" dt="2022-06-08T01:59:48.402" v="142"/>
          <ac:spMkLst>
            <pc:docMk/>
            <pc:sldMk cId="1376343768" sldId="340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1:59:41.051" v="141"/>
          <ac:spMkLst>
            <pc:docMk/>
            <pc:sldMk cId="1376343768" sldId="340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2966284635" sldId="340"/>
        </pc:sldMkLst>
      </pc:sldChg>
      <pc:sldChg chg="addSp delSp modSp add mod">
        <pc:chgData name="Jenn Anne" userId="2e42e5b19939340a" providerId="LiveId" clId="{35921163-D139-479A-A957-572E926D98A9}" dt="2022-06-08T01:59:56.792" v="143"/>
        <pc:sldMkLst>
          <pc:docMk/>
          <pc:sldMk cId="773569692" sldId="341"/>
        </pc:sldMkLst>
        <pc:spChg chg="del">
          <ac:chgData name="Jenn Anne" userId="2e42e5b19939340a" providerId="LiveId" clId="{35921163-D139-479A-A957-572E926D98A9}" dt="2022-06-08T01:47:29.493" v="39" actId="478"/>
          <ac:spMkLst>
            <pc:docMk/>
            <pc:sldMk cId="773569692" sldId="341"/>
            <ac:spMk id="5" creationId="{814DEC3B-AD46-F870-BED4-78D4026C4C28}"/>
          </ac:spMkLst>
        </pc:spChg>
        <pc:spChg chg="del">
          <ac:chgData name="Jenn Anne" userId="2e42e5b19939340a" providerId="LiveId" clId="{35921163-D139-479A-A957-572E926D98A9}" dt="2022-06-08T01:47:31.444" v="40" actId="478"/>
          <ac:spMkLst>
            <pc:docMk/>
            <pc:sldMk cId="773569692" sldId="341"/>
            <ac:spMk id="7" creationId="{752A87D8-EB86-DF0C-4DE5-D3E80FE5F84C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8" creationId="{9DB8F94A-2775-377C-82EB-6CC4C46F22CE}"/>
          </ac:spMkLst>
        </pc:spChg>
        <pc:spChg chg="del">
          <ac:chgData name="Jenn Anne" userId="2e42e5b19939340a" providerId="LiveId" clId="{35921163-D139-479A-A957-572E926D98A9}" dt="2022-06-08T01:47:33.293" v="41" actId="478"/>
          <ac:spMkLst>
            <pc:docMk/>
            <pc:sldMk cId="773569692" sldId="341"/>
            <ac:spMk id="9" creationId="{93EC8C4F-8A9E-556B-871B-8C052C9A674D}"/>
          </ac:spMkLst>
        </pc:spChg>
        <pc:spChg chg="mod">
          <ac:chgData name="Jenn Anne" userId="2e42e5b19939340a" providerId="LiveId" clId="{35921163-D139-479A-A957-572E926D98A9}" dt="2022-06-08T01:59:56.792" v="143"/>
          <ac:spMkLst>
            <pc:docMk/>
            <pc:sldMk cId="773569692" sldId="341"/>
            <ac:spMk id="10" creationId="{B5716605-2386-F8A9-0941-BD90F9EDF240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1" creationId="{1AEA853B-6FA6-24B8-EC1C-AC246C2615EC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2" creationId="{4518B63A-0B84-E9E2-3828-6FC1214F2C60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3" creationId="{EE992379-D61A-C38D-995E-915FE8FC6FD8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4" creationId="{08ABFFB0-4AB6-D663-741A-7A69101F72DF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5" creationId="{3070385D-1EA4-A524-A35B-9ED518E5356E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6" creationId="{0E59F7D8-9B49-9D96-C877-A8D081DAFA47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7" creationId="{21628F23-7CF1-15FE-01BA-AA749BC70F40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8" creationId="{0834A977-8CF2-EEAD-6EB0-DCA30B0EF784}"/>
          </ac:spMkLst>
        </pc:spChg>
        <pc:spChg chg="add mod">
          <ac:chgData name="Jenn Anne" userId="2e42e5b19939340a" providerId="LiveId" clId="{35921163-D139-479A-A957-572E926D98A9}" dt="2022-06-08T01:50:56.440" v="76" actId="1076"/>
          <ac:spMkLst>
            <pc:docMk/>
            <pc:sldMk cId="773569692" sldId="341"/>
            <ac:spMk id="19" creationId="{7E2630E5-483C-BB26-71A1-A2A90C4C9F6F}"/>
          </ac:spMkLst>
        </pc:spChg>
        <pc:cxnChg chg="add mod">
          <ac:chgData name="Jenn Anne" userId="2e42e5b19939340a" providerId="LiveId" clId="{35921163-D139-479A-A957-572E926D98A9}" dt="2022-06-08T01:52:24.010" v="82" actId="1076"/>
          <ac:cxnSpMkLst>
            <pc:docMk/>
            <pc:sldMk cId="773569692" sldId="341"/>
            <ac:cxnSpMk id="21" creationId="{2FEAE9B3-00C5-A8DF-BCC3-D165B6B4B560}"/>
          </ac:cxnSpMkLst>
        </pc:cxnChg>
        <pc:cxnChg chg="add mod">
          <ac:chgData name="Jenn Anne" userId="2e42e5b19939340a" providerId="LiveId" clId="{35921163-D139-479A-A957-572E926D98A9}" dt="2022-06-08T01:52:34.626" v="84" actId="1076"/>
          <ac:cxnSpMkLst>
            <pc:docMk/>
            <pc:sldMk cId="773569692" sldId="341"/>
            <ac:cxnSpMk id="23" creationId="{57C94E0F-6596-826D-920C-93C610ABB1FD}"/>
          </ac:cxnSpMkLst>
        </pc:cxnChg>
        <pc:cxnChg chg="add mod">
          <ac:chgData name="Jenn Anne" userId="2e42e5b19939340a" providerId="LiveId" clId="{35921163-D139-479A-A957-572E926D98A9}" dt="2022-06-08T01:53:27.101" v="101" actId="1076"/>
          <ac:cxnSpMkLst>
            <pc:docMk/>
            <pc:sldMk cId="773569692" sldId="341"/>
            <ac:cxnSpMk id="24" creationId="{6ECFEF71-5CBD-60D9-4889-FEE76AE3B74D}"/>
          </ac:cxnSpMkLst>
        </pc:cxnChg>
        <pc:cxnChg chg="add mod">
          <ac:chgData name="Jenn Anne" userId="2e42e5b19939340a" providerId="LiveId" clId="{35921163-D139-479A-A957-572E926D98A9}" dt="2022-06-08T01:52:48.092" v="88" actId="1076"/>
          <ac:cxnSpMkLst>
            <pc:docMk/>
            <pc:sldMk cId="773569692" sldId="341"/>
            <ac:cxnSpMk id="25" creationId="{0EF54910-1281-8D5E-6D49-3B61597F8D9F}"/>
          </ac:cxnSpMkLst>
        </pc:cxnChg>
        <pc:cxnChg chg="add mod">
          <ac:chgData name="Jenn Anne" userId="2e42e5b19939340a" providerId="LiveId" clId="{35921163-D139-479A-A957-572E926D98A9}" dt="2022-06-08T01:52:54.808" v="90" actId="1076"/>
          <ac:cxnSpMkLst>
            <pc:docMk/>
            <pc:sldMk cId="773569692" sldId="341"/>
            <ac:cxnSpMk id="26" creationId="{B2289641-CA20-17A8-1CD3-28747D55A819}"/>
          </ac:cxnSpMkLst>
        </pc:cxnChg>
        <pc:cxnChg chg="add mod">
          <ac:chgData name="Jenn Anne" userId="2e42e5b19939340a" providerId="LiveId" clId="{35921163-D139-479A-A957-572E926D98A9}" dt="2022-06-08T01:53:00.544" v="92" actId="1076"/>
          <ac:cxnSpMkLst>
            <pc:docMk/>
            <pc:sldMk cId="773569692" sldId="341"/>
            <ac:cxnSpMk id="27" creationId="{EC59BD4C-766F-AF59-498E-80FD6B02ADFC}"/>
          </ac:cxnSpMkLst>
        </pc:cxnChg>
        <pc:cxnChg chg="add mod">
          <ac:chgData name="Jenn Anne" userId="2e42e5b19939340a" providerId="LiveId" clId="{35921163-D139-479A-A957-572E926D98A9}" dt="2022-06-08T01:53:06.384" v="94" actId="1076"/>
          <ac:cxnSpMkLst>
            <pc:docMk/>
            <pc:sldMk cId="773569692" sldId="341"/>
            <ac:cxnSpMk id="28" creationId="{100577E9-E2CF-078F-2AFA-AACDAD7DA7AA}"/>
          </ac:cxnSpMkLst>
        </pc:cxnChg>
        <pc:cxnChg chg="add mod">
          <ac:chgData name="Jenn Anne" userId="2e42e5b19939340a" providerId="LiveId" clId="{35921163-D139-479A-A957-572E926D98A9}" dt="2022-06-08T01:53:11.883" v="96" actId="1076"/>
          <ac:cxnSpMkLst>
            <pc:docMk/>
            <pc:sldMk cId="773569692" sldId="341"/>
            <ac:cxnSpMk id="29" creationId="{950C5D9C-6C44-6274-B29A-9B03445CA979}"/>
          </ac:cxnSpMkLst>
        </pc:cxnChg>
        <pc:cxnChg chg="add mod">
          <ac:chgData name="Jenn Anne" userId="2e42e5b19939340a" providerId="LiveId" clId="{35921163-D139-479A-A957-572E926D98A9}" dt="2022-06-08T01:53:18.063" v="98" actId="1076"/>
          <ac:cxnSpMkLst>
            <pc:docMk/>
            <pc:sldMk cId="773569692" sldId="341"/>
            <ac:cxnSpMk id="30" creationId="{CFBBA873-0AE3-2FB8-F240-B1594EBE0948}"/>
          </ac:cxnSpMkLst>
        </pc:cxnChg>
        <pc:cxnChg chg="add mod">
          <ac:chgData name="Jenn Anne" userId="2e42e5b19939340a" providerId="LiveId" clId="{35921163-D139-479A-A957-572E926D98A9}" dt="2022-06-08T01:53:23.549" v="100" actId="1076"/>
          <ac:cxnSpMkLst>
            <pc:docMk/>
            <pc:sldMk cId="773569692" sldId="341"/>
            <ac:cxnSpMk id="31" creationId="{2968EFEE-02C1-1060-7C8A-0F363EE782D2}"/>
          </ac:cxnSpMkLst>
        </pc:cxn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1152158207" sldId="341"/>
        </pc:sldMkLst>
      </pc:sldChg>
      <pc:sldChg chg="modSp add mod">
        <pc:chgData name="Jenn Anne" userId="2e42e5b19939340a" providerId="LiveId" clId="{35921163-D139-479A-A957-572E926D98A9}" dt="2022-06-08T02:00:11.692" v="145"/>
        <pc:sldMkLst>
          <pc:docMk/>
          <pc:sldMk cId="548571622" sldId="342"/>
        </pc:sldMkLst>
        <pc:spChg chg="mod">
          <ac:chgData name="Jenn Anne" userId="2e42e5b19939340a" providerId="LiveId" clId="{35921163-D139-479A-A957-572E926D98A9}" dt="2022-06-08T02:00:11.692" v="145"/>
          <ac:spMkLst>
            <pc:docMk/>
            <pc:sldMk cId="548571622" sldId="342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0:05.002" v="144"/>
          <ac:spMkLst>
            <pc:docMk/>
            <pc:sldMk cId="548571622" sldId="342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1653960251" sldId="342"/>
        </pc:sldMkLst>
      </pc:sldChg>
      <pc:sldChg chg="modSp add mod">
        <pc:chgData name="Jenn Anne" userId="2e42e5b19939340a" providerId="LiveId" clId="{35921163-D139-479A-A957-572E926D98A9}" dt="2022-06-08T02:00:27.681" v="147"/>
        <pc:sldMkLst>
          <pc:docMk/>
          <pc:sldMk cId="1310442590" sldId="343"/>
        </pc:sldMkLst>
        <pc:spChg chg="mod">
          <ac:chgData name="Jenn Anne" userId="2e42e5b19939340a" providerId="LiveId" clId="{35921163-D139-479A-A957-572E926D98A9}" dt="2022-06-08T02:00:27.681" v="147"/>
          <ac:spMkLst>
            <pc:docMk/>
            <pc:sldMk cId="1310442590" sldId="343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0:21.191" v="146"/>
          <ac:spMkLst>
            <pc:docMk/>
            <pc:sldMk cId="1310442590" sldId="343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1404169356" sldId="343"/>
        </pc:sldMkLst>
      </pc:sldChg>
      <pc:sldChg chg="addSp delSp modSp add mod">
        <pc:chgData name="Jenn Anne" userId="2e42e5b19939340a" providerId="LiveId" clId="{35921163-D139-479A-A957-572E926D98A9}" dt="2022-06-08T02:00:43.402" v="149"/>
        <pc:sldMkLst>
          <pc:docMk/>
          <pc:sldMk cId="1081546400" sldId="344"/>
        </pc:sldMkLst>
        <pc:spChg chg="del">
          <ac:chgData name="Jenn Anne" userId="2e42e5b19939340a" providerId="LiveId" clId="{35921163-D139-479A-A957-572E926D98A9}" dt="2022-06-08T01:54:02.273" v="105" actId="478"/>
          <ac:spMkLst>
            <pc:docMk/>
            <pc:sldMk cId="1081546400" sldId="344"/>
            <ac:spMk id="5" creationId="{814DEC3B-AD46-F870-BED4-78D4026C4C28}"/>
          </ac:spMkLst>
        </pc:spChg>
        <pc:spChg chg="del mod">
          <ac:chgData name="Jenn Anne" userId="2e42e5b19939340a" providerId="LiveId" clId="{35921163-D139-479A-A957-572E926D98A9}" dt="2022-06-08T01:55:28.484" v="117" actId="478"/>
          <ac:spMkLst>
            <pc:docMk/>
            <pc:sldMk cId="1081546400" sldId="344"/>
            <ac:spMk id="7" creationId="{752A87D8-EB86-DF0C-4DE5-D3E80FE5F84C}"/>
          </ac:spMkLst>
        </pc:spChg>
        <pc:spChg chg="del">
          <ac:chgData name="Jenn Anne" userId="2e42e5b19939340a" providerId="LiveId" clId="{35921163-D139-479A-A957-572E926D98A9}" dt="2022-06-08T01:54:04.444" v="106" actId="478"/>
          <ac:spMkLst>
            <pc:docMk/>
            <pc:sldMk cId="1081546400" sldId="344"/>
            <ac:spMk id="9" creationId="{93EC8C4F-8A9E-556B-871B-8C052C9A674D}"/>
          </ac:spMkLst>
        </pc:spChg>
        <pc:spChg chg="mod">
          <ac:chgData name="Jenn Anne" userId="2e42e5b19939340a" providerId="LiveId" clId="{35921163-D139-479A-A957-572E926D98A9}" dt="2022-06-08T02:00:36.121" v="148"/>
          <ac:spMkLst>
            <pc:docMk/>
            <pc:sldMk cId="1081546400" sldId="344"/>
            <ac:spMk id="10" creationId="{B5716605-2386-F8A9-0941-BD90F9EDF240}"/>
          </ac:spMkLst>
        </pc:spChg>
        <pc:spChg chg="add mod">
          <ac:chgData name="Jenn Anne" userId="2e42e5b19939340a" providerId="LiveId" clId="{35921163-D139-479A-A957-572E926D98A9}" dt="2022-06-08T01:54:55.993" v="114" actId="1076"/>
          <ac:spMkLst>
            <pc:docMk/>
            <pc:sldMk cId="1081546400" sldId="344"/>
            <ac:spMk id="11" creationId="{2EA7FDE7-3AE0-AD3C-35C1-529037747B4C}"/>
          </ac:spMkLst>
        </pc:spChg>
        <pc:spChg chg="add mod">
          <ac:chgData name="Jenn Anne" userId="2e42e5b19939340a" providerId="LiveId" clId="{35921163-D139-479A-A957-572E926D98A9}" dt="2022-06-08T01:55:48.757" v="118" actId="1076"/>
          <ac:spMkLst>
            <pc:docMk/>
            <pc:sldMk cId="1081546400" sldId="344"/>
            <ac:spMk id="12" creationId="{9A1EB417-95E6-D9BD-DAA5-DCE9DA77F742}"/>
          </ac:spMkLst>
        </pc:spChg>
        <pc:spChg chg="add mod">
          <ac:chgData name="Jenn Anne" userId="2e42e5b19939340a" providerId="LiveId" clId="{35921163-D139-479A-A957-572E926D98A9}" dt="2022-06-08T01:55:59.137" v="119" actId="1076"/>
          <ac:spMkLst>
            <pc:docMk/>
            <pc:sldMk cId="1081546400" sldId="344"/>
            <ac:spMk id="13" creationId="{42A132F9-2E02-F26C-8A46-F808EB7BFE30}"/>
          </ac:spMkLst>
        </pc:spChg>
        <pc:spChg chg="add mod">
          <ac:chgData name="Jenn Anne" userId="2e42e5b19939340a" providerId="LiveId" clId="{35921163-D139-479A-A957-572E926D98A9}" dt="2022-06-08T01:56:08.626" v="120" actId="1076"/>
          <ac:spMkLst>
            <pc:docMk/>
            <pc:sldMk cId="1081546400" sldId="344"/>
            <ac:spMk id="14" creationId="{F9AAD3E7-B33F-4172-A36E-B51AE736B8D9}"/>
          </ac:spMkLst>
        </pc:spChg>
        <pc:spChg chg="add mod">
          <ac:chgData name="Jenn Anne" userId="2e42e5b19939340a" providerId="LiveId" clId="{35921163-D139-479A-A957-572E926D98A9}" dt="2022-06-08T01:56:16.319" v="121" actId="1076"/>
          <ac:spMkLst>
            <pc:docMk/>
            <pc:sldMk cId="1081546400" sldId="344"/>
            <ac:spMk id="15" creationId="{C6034808-CBA4-3B3A-3F93-A72EE2267DAF}"/>
          </ac:spMkLst>
        </pc:spChg>
        <pc:spChg chg="add del mod">
          <ac:chgData name="Jenn Anne" userId="2e42e5b19939340a" providerId="LiveId" clId="{35921163-D139-479A-A957-572E926D98A9}" dt="2022-06-08T01:54:50.784" v="112"/>
          <ac:spMkLst>
            <pc:docMk/>
            <pc:sldMk cId="1081546400" sldId="344"/>
            <ac:spMk id="21" creationId="{3E364661-2FB1-BF9E-657C-CA3F83636F68}"/>
          </ac:spMkLst>
        </pc:spChg>
        <pc:spChg chg="add del mod">
          <ac:chgData name="Jenn Anne" userId="2e42e5b19939340a" providerId="LiveId" clId="{35921163-D139-479A-A957-572E926D98A9}" dt="2022-06-08T01:54:50.784" v="112"/>
          <ac:spMkLst>
            <pc:docMk/>
            <pc:sldMk cId="1081546400" sldId="344"/>
            <ac:spMk id="22" creationId="{C2C5A6CD-6DC2-B078-1EEB-1F8A77C9D3C1}"/>
          </ac:spMkLst>
        </pc:spChg>
        <pc:spChg chg="add del mod">
          <ac:chgData name="Jenn Anne" userId="2e42e5b19939340a" providerId="LiveId" clId="{35921163-D139-479A-A957-572E926D98A9}" dt="2022-06-08T01:54:50.784" v="112"/>
          <ac:spMkLst>
            <pc:docMk/>
            <pc:sldMk cId="1081546400" sldId="344"/>
            <ac:spMk id="23" creationId="{398B3690-6D34-F388-E148-0DDB9DC2E42C}"/>
          </ac:spMkLst>
        </pc:spChg>
        <pc:spChg chg="add del mod">
          <ac:chgData name="Jenn Anne" userId="2e42e5b19939340a" providerId="LiveId" clId="{35921163-D139-479A-A957-572E926D98A9}" dt="2022-06-08T01:54:50.784" v="112"/>
          <ac:spMkLst>
            <pc:docMk/>
            <pc:sldMk cId="1081546400" sldId="344"/>
            <ac:spMk id="24" creationId="{CA0A5EB5-C821-96AA-60E4-2C1F3471ADD9}"/>
          </ac:spMkLst>
        </pc:spChg>
        <pc:spChg chg="add del mod">
          <ac:chgData name="Jenn Anne" userId="2e42e5b19939340a" providerId="LiveId" clId="{35921163-D139-479A-A957-572E926D98A9}" dt="2022-06-08T01:54:50.784" v="112"/>
          <ac:spMkLst>
            <pc:docMk/>
            <pc:sldMk cId="1081546400" sldId="344"/>
            <ac:spMk id="25" creationId="{B85F41F9-239E-27F5-64E6-B290975632F0}"/>
          </ac:spMkLst>
        </pc:spChg>
        <pc:spChg chg="add del mod">
          <ac:chgData name="Jenn Anne" userId="2e42e5b19939340a" providerId="LiveId" clId="{35921163-D139-479A-A957-572E926D98A9}" dt="2022-06-08T01:55:23.353" v="116"/>
          <ac:spMkLst>
            <pc:docMk/>
            <pc:sldMk cId="1081546400" sldId="344"/>
            <ac:spMk id="31" creationId="{9BE4AC68-879D-8C46-8E3B-BDC94015A678}"/>
          </ac:spMkLst>
        </pc:spChg>
        <pc:spChg chg="add del mod">
          <ac:chgData name="Jenn Anne" userId="2e42e5b19939340a" providerId="LiveId" clId="{35921163-D139-479A-A957-572E926D98A9}" dt="2022-06-08T01:55:23.353" v="116"/>
          <ac:spMkLst>
            <pc:docMk/>
            <pc:sldMk cId="1081546400" sldId="344"/>
            <ac:spMk id="32" creationId="{76BFA2A2-268D-2613-B59D-1AE0C3A21193}"/>
          </ac:spMkLst>
        </pc:spChg>
        <pc:spChg chg="add del mod">
          <ac:chgData name="Jenn Anne" userId="2e42e5b19939340a" providerId="LiveId" clId="{35921163-D139-479A-A957-572E926D98A9}" dt="2022-06-08T01:55:23.353" v="116"/>
          <ac:spMkLst>
            <pc:docMk/>
            <pc:sldMk cId="1081546400" sldId="344"/>
            <ac:spMk id="33" creationId="{282BF25B-FF96-014B-34B1-2381962AA4F0}"/>
          </ac:spMkLst>
        </pc:spChg>
        <pc:spChg chg="add del mod">
          <ac:chgData name="Jenn Anne" userId="2e42e5b19939340a" providerId="LiveId" clId="{35921163-D139-479A-A957-572E926D98A9}" dt="2022-06-08T01:55:23.353" v="116"/>
          <ac:spMkLst>
            <pc:docMk/>
            <pc:sldMk cId="1081546400" sldId="344"/>
            <ac:spMk id="34" creationId="{4094A7F8-5CB8-432E-231D-58BC3007A8F1}"/>
          </ac:spMkLst>
        </pc:spChg>
        <pc:spChg chg="add del mod">
          <ac:chgData name="Jenn Anne" userId="2e42e5b19939340a" providerId="LiveId" clId="{35921163-D139-479A-A957-572E926D98A9}" dt="2022-06-08T01:55:23.353" v="116"/>
          <ac:spMkLst>
            <pc:docMk/>
            <pc:sldMk cId="1081546400" sldId="344"/>
            <ac:spMk id="35" creationId="{D123D4DE-8077-9AD4-61D5-9402DCA8C7D9}"/>
          </ac:spMkLst>
        </pc:spChg>
        <pc:spChg chg="add mod">
          <ac:chgData name="Jenn Anne" userId="2e42e5b19939340a" providerId="LiveId" clId="{35921163-D139-479A-A957-572E926D98A9}" dt="2022-06-08T02:00:43.402" v="149"/>
          <ac:spMkLst>
            <pc:docMk/>
            <pc:sldMk cId="1081546400" sldId="344"/>
            <ac:spMk id="41" creationId="{7060D0F0-57EC-F71B-764C-4FC43D8D1074}"/>
          </ac:spMkLst>
        </pc:spChg>
        <pc:spChg chg="add mod">
          <ac:chgData name="Jenn Anne" userId="2e42e5b19939340a" providerId="LiveId" clId="{35921163-D139-479A-A957-572E926D98A9}" dt="2022-06-08T01:56:42.456" v="124" actId="1076"/>
          <ac:spMkLst>
            <pc:docMk/>
            <pc:sldMk cId="1081546400" sldId="344"/>
            <ac:spMk id="42" creationId="{0938519E-19E5-293D-7102-5AF3C0A28E87}"/>
          </ac:spMkLst>
        </pc:spChg>
        <pc:spChg chg="add mod">
          <ac:chgData name="Jenn Anne" userId="2e42e5b19939340a" providerId="LiveId" clId="{35921163-D139-479A-A957-572E926D98A9}" dt="2022-06-08T01:56:42.456" v="124" actId="1076"/>
          <ac:spMkLst>
            <pc:docMk/>
            <pc:sldMk cId="1081546400" sldId="344"/>
            <ac:spMk id="43" creationId="{9F8FA668-0656-767B-D0CF-718FDAD4130F}"/>
          </ac:spMkLst>
        </pc:spChg>
        <pc:spChg chg="add mod">
          <ac:chgData name="Jenn Anne" userId="2e42e5b19939340a" providerId="LiveId" clId="{35921163-D139-479A-A957-572E926D98A9}" dt="2022-06-08T01:56:42.456" v="124" actId="1076"/>
          <ac:spMkLst>
            <pc:docMk/>
            <pc:sldMk cId="1081546400" sldId="344"/>
            <ac:spMk id="44" creationId="{B0D6D746-CB8B-E36F-0810-813B0967418A}"/>
          </ac:spMkLst>
        </pc:spChg>
        <pc:spChg chg="add mod">
          <ac:chgData name="Jenn Anne" userId="2e42e5b19939340a" providerId="LiveId" clId="{35921163-D139-479A-A957-572E926D98A9}" dt="2022-06-08T01:56:42.456" v="124" actId="1076"/>
          <ac:spMkLst>
            <pc:docMk/>
            <pc:sldMk cId="1081546400" sldId="344"/>
            <ac:spMk id="45" creationId="{34FEE954-A7F0-D11D-A71C-7EB673171058}"/>
          </ac:spMkLst>
        </pc:spChg>
        <pc:spChg chg="add mod">
          <ac:chgData name="Jenn Anne" userId="2e42e5b19939340a" providerId="LiveId" clId="{35921163-D139-479A-A957-572E926D98A9}" dt="2022-06-08T01:56:42.456" v="124" actId="1076"/>
          <ac:spMkLst>
            <pc:docMk/>
            <pc:sldMk cId="1081546400" sldId="344"/>
            <ac:spMk id="46" creationId="{2DF2B584-C730-58ED-5824-E64CF65CFA72}"/>
          </ac:spMkLst>
        </pc:spChg>
        <pc:cxnChg chg="add mod">
          <ac:chgData name="Jenn Anne" userId="2e42e5b19939340a" providerId="LiveId" clId="{35921163-D139-479A-A957-572E926D98A9}" dt="2022-06-08T01:54:55.993" v="114" actId="1076"/>
          <ac:cxnSpMkLst>
            <pc:docMk/>
            <pc:sldMk cId="1081546400" sldId="344"/>
            <ac:cxnSpMk id="16" creationId="{374888C7-E087-CDE1-5034-F0C1BCCB2FD6}"/>
          </ac:cxnSpMkLst>
        </pc:cxnChg>
        <pc:cxnChg chg="add mod">
          <ac:chgData name="Jenn Anne" userId="2e42e5b19939340a" providerId="LiveId" clId="{35921163-D139-479A-A957-572E926D98A9}" dt="2022-06-08T01:55:48.757" v="118" actId="1076"/>
          <ac:cxnSpMkLst>
            <pc:docMk/>
            <pc:sldMk cId="1081546400" sldId="344"/>
            <ac:cxnSpMk id="17" creationId="{C66E22EE-C261-5FB9-1E51-A6A6879776A7}"/>
          </ac:cxnSpMkLst>
        </pc:cxnChg>
        <pc:cxnChg chg="add mod">
          <ac:chgData name="Jenn Anne" userId="2e42e5b19939340a" providerId="LiveId" clId="{35921163-D139-479A-A957-572E926D98A9}" dt="2022-06-08T01:55:59.137" v="119" actId="1076"/>
          <ac:cxnSpMkLst>
            <pc:docMk/>
            <pc:sldMk cId="1081546400" sldId="344"/>
            <ac:cxnSpMk id="18" creationId="{A1F5E6BE-FE48-6E04-BB6B-D540576DAC33}"/>
          </ac:cxnSpMkLst>
        </pc:cxnChg>
        <pc:cxnChg chg="add mod">
          <ac:chgData name="Jenn Anne" userId="2e42e5b19939340a" providerId="LiveId" clId="{35921163-D139-479A-A957-572E926D98A9}" dt="2022-06-08T01:56:08.626" v="120" actId="1076"/>
          <ac:cxnSpMkLst>
            <pc:docMk/>
            <pc:sldMk cId="1081546400" sldId="344"/>
            <ac:cxnSpMk id="19" creationId="{E06A5098-E6CF-50BA-4890-6A106073A2DE}"/>
          </ac:cxnSpMkLst>
        </pc:cxnChg>
        <pc:cxnChg chg="add mod">
          <ac:chgData name="Jenn Anne" userId="2e42e5b19939340a" providerId="LiveId" clId="{35921163-D139-479A-A957-572E926D98A9}" dt="2022-06-08T01:56:16.319" v="121" actId="1076"/>
          <ac:cxnSpMkLst>
            <pc:docMk/>
            <pc:sldMk cId="1081546400" sldId="344"/>
            <ac:cxnSpMk id="20" creationId="{9B7D97BC-BE54-84A4-7C29-D0B65E986DDF}"/>
          </ac:cxnSpMkLst>
        </pc:cxnChg>
        <pc:cxnChg chg="add del mod">
          <ac:chgData name="Jenn Anne" userId="2e42e5b19939340a" providerId="LiveId" clId="{35921163-D139-479A-A957-572E926D98A9}" dt="2022-06-08T01:54:50.784" v="112"/>
          <ac:cxnSpMkLst>
            <pc:docMk/>
            <pc:sldMk cId="1081546400" sldId="344"/>
            <ac:cxnSpMk id="26" creationId="{11F18814-FF96-09D0-EC31-80F697BA3A45}"/>
          </ac:cxnSpMkLst>
        </pc:cxnChg>
        <pc:cxnChg chg="add del mod">
          <ac:chgData name="Jenn Anne" userId="2e42e5b19939340a" providerId="LiveId" clId="{35921163-D139-479A-A957-572E926D98A9}" dt="2022-06-08T01:54:50.784" v="112"/>
          <ac:cxnSpMkLst>
            <pc:docMk/>
            <pc:sldMk cId="1081546400" sldId="344"/>
            <ac:cxnSpMk id="27" creationId="{0EF487BF-8BC9-C017-FEEC-41A4F916B119}"/>
          </ac:cxnSpMkLst>
        </pc:cxnChg>
        <pc:cxnChg chg="add del mod">
          <ac:chgData name="Jenn Anne" userId="2e42e5b19939340a" providerId="LiveId" clId="{35921163-D139-479A-A957-572E926D98A9}" dt="2022-06-08T01:54:50.784" v="112"/>
          <ac:cxnSpMkLst>
            <pc:docMk/>
            <pc:sldMk cId="1081546400" sldId="344"/>
            <ac:cxnSpMk id="28" creationId="{EE00A0D6-6084-0C06-67E4-F4D887AF003A}"/>
          </ac:cxnSpMkLst>
        </pc:cxnChg>
        <pc:cxnChg chg="add del mod">
          <ac:chgData name="Jenn Anne" userId="2e42e5b19939340a" providerId="LiveId" clId="{35921163-D139-479A-A957-572E926D98A9}" dt="2022-06-08T01:54:50.784" v="112"/>
          <ac:cxnSpMkLst>
            <pc:docMk/>
            <pc:sldMk cId="1081546400" sldId="344"/>
            <ac:cxnSpMk id="29" creationId="{899F282D-C920-FC31-5A30-75B061A9DD69}"/>
          </ac:cxnSpMkLst>
        </pc:cxnChg>
        <pc:cxnChg chg="add del mod">
          <ac:chgData name="Jenn Anne" userId="2e42e5b19939340a" providerId="LiveId" clId="{35921163-D139-479A-A957-572E926D98A9}" dt="2022-06-08T01:54:50.784" v="112"/>
          <ac:cxnSpMkLst>
            <pc:docMk/>
            <pc:sldMk cId="1081546400" sldId="344"/>
            <ac:cxnSpMk id="30" creationId="{480EFD59-EDE4-2936-6118-1DBA6312C3AC}"/>
          </ac:cxnSpMkLst>
        </pc:cxnChg>
        <pc:cxnChg chg="add del mod">
          <ac:chgData name="Jenn Anne" userId="2e42e5b19939340a" providerId="LiveId" clId="{35921163-D139-479A-A957-572E926D98A9}" dt="2022-06-08T01:55:23.353" v="116"/>
          <ac:cxnSpMkLst>
            <pc:docMk/>
            <pc:sldMk cId="1081546400" sldId="344"/>
            <ac:cxnSpMk id="36" creationId="{6376DB2E-97EE-8D27-3D2B-4047C85E0F14}"/>
          </ac:cxnSpMkLst>
        </pc:cxnChg>
        <pc:cxnChg chg="add del mod">
          <ac:chgData name="Jenn Anne" userId="2e42e5b19939340a" providerId="LiveId" clId="{35921163-D139-479A-A957-572E926D98A9}" dt="2022-06-08T01:55:23.353" v="116"/>
          <ac:cxnSpMkLst>
            <pc:docMk/>
            <pc:sldMk cId="1081546400" sldId="344"/>
            <ac:cxnSpMk id="37" creationId="{1F54D71F-A451-CB9B-9025-BC2F9D5C3816}"/>
          </ac:cxnSpMkLst>
        </pc:cxnChg>
        <pc:cxnChg chg="add del mod">
          <ac:chgData name="Jenn Anne" userId="2e42e5b19939340a" providerId="LiveId" clId="{35921163-D139-479A-A957-572E926D98A9}" dt="2022-06-08T01:55:23.353" v="116"/>
          <ac:cxnSpMkLst>
            <pc:docMk/>
            <pc:sldMk cId="1081546400" sldId="344"/>
            <ac:cxnSpMk id="38" creationId="{5A800680-8FB7-BABC-8355-51A3A6B66244}"/>
          </ac:cxnSpMkLst>
        </pc:cxnChg>
        <pc:cxnChg chg="add del mod">
          <ac:chgData name="Jenn Anne" userId="2e42e5b19939340a" providerId="LiveId" clId="{35921163-D139-479A-A957-572E926D98A9}" dt="2022-06-08T01:55:23.353" v="116"/>
          <ac:cxnSpMkLst>
            <pc:docMk/>
            <pc:sldMk cId="1081546400" sldId="344"/>
            <ac:cxnSpMk id="39" creationId="{70AC3227-0BE1-D28E-38F5-EC4559B20D4C}"/>
          </ac:cxnSpMkLst>
        </pc:cxnChg>
        <pc:cxnChg chg="add del mod">
          <ac:chgData name="Jenn Anne" userId="2e42e5b19939340a" providerId="LiveId" clId="{35921163-D139-479A-A957-572E926D98A9}" dt="2022-06-08T01:55:23.353" v="116"/>
          <ac:cxnSpMkLst>
            <pc:docMk/>
            <pc:sldMk cId="1081546400" sldId="344"/>
            <ac:cxnSpMk id="40" creationId="{18075678-EA12-3E4B-C79D-DC9EEFB1C30B}"/>
          </ac:cxnSpMkLst>
        </pc:cxnChg>
        <pc:cxnChg chg="add mod">
          <ac:chgData name="Jenn Anne" userId="2e42e5b19939340a" providerId="LiveId" clId="{35921163-D139-479A-A957-572E926D98A9}" dt="2022-06-08T01:56:42.456" v="124" actId="1076"/>
          <ac:cxnSpMkLst>
            <pc:docMk/>
            <pc:sldMk cId="1081546400" sldId="344"/>
            <ac:cxnSpMk id="47" creationId="{220204CF-A03F-57CA-D8E1-8A7F65930F09}"/>
          </ac:cxnSpMkLst>
        </pc:cxnChg>
        <pc:cxnChg chg="add mod">
          <ac:chgData name="Jenn Anne" userId="2e42e5b19939340a" providerId="LiveId" clId="{35921163-D139-479A-A957-572E926D98A9}" dt="2022-06-08T01:56:42.456" v="124" actId="1076"/>
          <ac:cxnSpMkLst>
            <pc:docMk/>
            <pc:sldMk cId="1081546400" sldId="344"/>
            <ac:cxnSpMk id="48" creationId="{0AF17551-3237-CDDE-DA42-F7AC6CE90983}"/>
          </ac:cxnSpMkLst>
        </pc:cxnChg>
        <pc:cxnChg chg="add mod">
          <ac:chgData name="Jenn Anne" userId="2e42e5b19939340a" providerId="LiveId" clId="{35921163-D139-479A-A957-572E926D98A9}" dt="2022-06-08T01:56:42.456" v="124" actId="1076"/>
          <ac:cxnSpMkLst>
            <pc:docMk/>
            <pc:sldMk cId="1081546400" sldId="344"/>
            <ac:cxnSpMk id="49" creationId="{631AF61D-7170-AAB5-60FC-9F8E78841C0B}"/>
          </ac:cxnSpMkLst>
        </pc:cxnChg>
        <pc:cxnChg chg="add mod">
          <ac:chgData name="Jenn Anne" userId="2e42e5b19939340a" providerId="LiveId" clId="{35921163-D139-479A-A957-572E926D98A9}" dt="2022-06-08T01:56:42.456" v="124" actId="1076"/>
          <ac:cxnSpMkLst>
            <pc:docMk/>
            <pc:sldMk cId="1081546400" sldId="344"/>
            <ac:cxnSpMk id="50" creationId="{060D7F35-65A6-0BC3-BFF8-C87E6D41CCFA}"/>
          </ac:cxnSpMkLst>
        </pc:cxnChg>
        <pc:cxnChg chg="add mod">
          <ac:chgData name="Jenn Anne" userId="2e42e5b19939340a" providerId="LiveId" clId="{35921163-D139-479A-A957-572E926D98A9}" dt="2022-06-08T01:56:42.456" v="124" actId="1076"/>
          <ac:cxnSpMkLst>
            <pc:docMk/>
            <pc:sldMk cId="1081546400" sldId="344"/>
            <ac:cxnSpMk id="51" creationId="{9A072685-1133-E226-E973-47427374A4AB}"/>
          </ac:cxnSpMkLst>
        </pc:cxn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3114452917" sldId="344"/>
        </pc:sldMkLst>
      </pc:sldChg>
      <pc:sldChg chg="modSp add mod">
        <pc:chgData name="Jenn Anne" userId="2e42e5b19939340a" providerId="LiveId" clId="{35921163-D139-479A-A957-572E926D98A9}" dt="2022-06-08T02:01:18.522" v="153"/>
        <pc:sldMkLst>
          <pc:docMk/>
          <pc:sldMk cId="74982054" sldId="345"/>
        </pc:sldMkLst>
        <pc:spChg chg="mod">
          <ac:chgData name="Jenn Anne" userId="2e42e5b19939340a" providerId="LiveId" clId="{35921163-D139-479A-A957-572E926D98A9}" dt="2022-06-08T02:01:11.571" v="152"/>
          <ac:spMkLst>
            <pc:docMk/>
            <pc:sldMk cId="74982054" sldId="345"/>
            <ac:spMk id="10" creationId="{B5716605-2386-F8A9-0941-BD90F9EDF240}"/>
          </ac:spMkLst>
        </pc:spChg>
        <pc:spChg chg="mod">
          <ac:chgData name="Jenn Anne" userId="2e42e5b19939340a" providerId="LiveId" clId="{35921163-D139-479A-A957-572E926D98A9}" dt="2022-06-08T02:01:18.522" v="153"/>
          <ac:spMkLst>
            <pc:docMk/>
            <pc:sldMk cId="74982054" sldId="345"/>
            <ac:spMk id="41" creationId="{7060D0F0-57EC-F71B-764C-4FC43D8D1074}"/>
          </ac:spMkLst>
        </pc:spChg>
      </pc:sldChg>
      <pc:sldChg chg="del">
        <pc:chgData name="Jenn Anne" userId="2e42e5b19939340a" providerId="LiveId" clId="{35921163-D139-479A-A957-572E926D98A9}" dt="2022-06-08T01:42:33.850" v="21" actId="47"/>
        <pc:sldMkLst>
          <pc:docMk/>
          <pc:sldMk cId="2568730872" sldId="345"/>
        </pc:sldMkLst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306368824" sldId="346"/>
        </pc:sldMkLst>
      </pc:sldChg>
      <pc:sldChg chg="modSp add mod">
        <pc:chgData name="Jenn Anne" userId="2e42e5b19939340a" providerId="LiveId" clId="{35921163-D139-479A-A957-572E926D98A9}" dt="2022-06-08T02:01:00.762" v="151"/>
        <pc:sldMkLst>
          <pc:docMk/>
          <pc:sldMk cId="365390172" sldId="346"/>
        </pc:sldMkLst>
        <pc:spChg chg="mod">
          <ac:chgData name="Jenn Anne" userId="2e42e5b19939340a" providerId="LiveId" clId="{35921163-D139-479A-A957-572E926D98A9}" dt="2022-06-08T02:01:00.762" v="151"/>
          <ac:spMkLst>
            <pc:docMk/>
            <pc:sldMk cId="365390172" sldId="346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0:52.611" v="150"/>
          <ac:spMkLst>
            <pc:docMk/>
            <pc:sldMk cId="365390172" sldId="346"/>
            <ac:spMk id="10" creationId="{B5716605-2386-F8A9-0941-BD90F9EDF240}"/>
          </ac:spMkLst>
        </pc:spChg>
      </pc:sldChg>
      <pc:sldChg chg="modSp add mod">
        <pc:chgData name="Jenn Anne" userId="2e42e5b19939340a" providerId="LiveId" clId="{35921163-D139-479A-A957-572E926D98A9}" dt="2022-06-08T02:01:33.295" v="155"/>
        <pc:sldMkLst>
          <pc:docMk/>
          <pc:sldMk cId="1411378108" sldId="347"/>
        </pc:sldMkLst>
        <pc:spChg chg="mod">
          <ac:chgData name="Jenn Anne" userId="2e42e5b19939340a" providerId="LiveId" clId="{35921163-D139-479A-A957-572E926D98A9}" dt="2022-06-08T02:01:33.295" v="155"/>
          <ac:spMkLst>
            <pc:docMk/>
            <pc:sldMk cId="1411378108" sldId="347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1:26.513" v="154"/>
          <ac:spMkLst>
            <pc:docMk/>
            <pc:sldMk cId="1411378108" sldId="347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2419882025" sldId="347"/>
        </pc:sldMkLst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1163795927" sldId="348"/>
        </pc:sldMkLst>
      </pc:sldChg>
      <pc:sldChg chg="modSp add mod">
        <pc:chgData name="Jenn Anne" userId="2e42e5b19939340a" providerId="LiveId" clId="{35921163-D139-479A-A957-572E926D98A9}" dt="2022-06-08T02:01:54.741" v="157"/>
        <pc:sldMkLst>
          <pc:docMk/>
          <pc:sldMk cId="1549355711" sldId="348"/>
        </pc:sldMkLst>
        <pc:spChg chg="mod">
          <ac:chgData name="Jenn Anne" userId="2e42e5b19939340a" providerId="LiveId" clId="{35921163-D139-479A-A957-572E926D98A9}" dt="2022-06-08T02:01:54.741" v="157"/>
          <ac:spMkLst>
            <pc:docMk/>
            <pc:sldMk cId="1549355711" sldId="348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1:41.651" v="156"/>
          <ac:spMkLst>
            <pc:docMk/>
            <pc:sldMk cId="1549355711" sldId="348"/>
            <ac:spMk id="10" creationId="{B5716605-2386-F8A9-0941-BD90F9EDF240}"/>
          </ac:spMkLst>
        </pc:spChg>
      </pc:sldChg>
      <pc:sldChg chg="modSp add mod">
        <pc:chgData name="Jenn Anne" userId="2e42e5b19939340a" providerId="LiveId" clId="{35921163-D139-479A-A957-572E926D98A9}" dt="2022-06-08T02:02:12.472" v="159"/>
        <pc:sldMkLst>
          <pc:docMk/>
          <pc:sldMk cId="1350749437" sldId="349"/>
        </pc:sldMkLst>
        <pc:spChg chg="mod">
          <ac:chgData name="Jenn Anne" userId="2e42e5b19939340a" providerId="LiveId" clId="{35921163-D139-479A-A957-572E926D98A9}" dt="2022-06-08T02:02:12.472" v="159"/>
          <ac:spMkLst>
            <pc:docMk/>
            <pc:sldMk cId="1350749437" sldId="349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2:05.662" v="158"/>
          <ac:spMkLst>
            <pc:docMk/>
            <pc:sldMk cId="1350749437" sldId="349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2270571841" sldId="349"/>
        </pc:sldMkLst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1403148610" sldId="350"/>
        </pc:sldMkLst>
      </pc:sldChg>
      <pc:sldChg chg="modSp add mod">
        <pc:chgData name="Jenn Anne" userId="2e42e5b19939340a" providerId="LiveId" clId="{35921163-D139-479A-A957-572E926D98A9}" dt="2022-06-08T02:02:20.782" v="160"/>
        <pc:sldMkLst>
          <pc:docMk/>
          <pc:sldMk cId="2510861714" sldId="350"/>
        </pc:sldMkLst>
        <pc:spChg chg="mod">
          <ac:chgData name="Jenn Anne" userId="2e42e5b19939340a" providerId="LiveId" clId="{35921163-D139-479A-A957-572E926D98A9}" dt="2022-06-08T02:02:20.782" v="160"/>
          <ac:spMkLst>
            <pc:docMk/>
            <pc:sldMk cId="2510861714" sldId="350"/>
            <ac:spMk id="10" creationId="{B5716605-2386-F8A9-0941-BD90F9EDF240}"/>
          </ac:spMkLst>
        </pc:spChg>
      </pc:sldChg>
      <pc:sldChg chg="modSp add mod">
        <pc:chgData name="Jenn Anne" userId="2e42e5b19939340a" providerId="LiveId" clId="{35921163-D139-479A-A957-572E926D98A9}" dt="2022-06-08T02:02:35.542" v="162"/>
        <pc:sldMkLst>
          <pc:docMk/>
          <pc:sldMk cId="784536034" sldId="351"/>
        </pc:sldMkLst>
        <pc:spChg chg="mod">
          <ac:chgData name="Jenn Anne" userId="2e42e5b19939340a" providerId="LiveId" clId="{35921163-D139-479A-A957-572E926D98A9}" dt="2022-06-08T02:02:35.542" v="162"/>
          <ac:spMkLst>
            <pc:docMk/>
            <pc:sldMk cId="784536034" sldId="351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2:28.901" v="161"/>
          <ac:spMkLst>
            <pc:docMk/>
            <pc:sldMk cId="784536034" sldId="351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2429923620" sldId="351"/>
        </pc:sldMkLst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37371031" sldId="352"/>
        </pc:sldMkLst>
      </pc:sldChg>
      <pc:sldChg chg="modSp add mod">
        <pc:chgData name="Jenn Anne" userId="2e42e5b19939340a" providerId="LiveId" clId="{35921163-D139-479A-A957-572E926D98A9}" dt="2022-06-08T02:03:38.062" v="164"/>
        <pc:sldMkLst>
          <pc:docMk/>
          <pc:sldMk cId="1614308308" sldId="352"/>
        </pc:sldMkLst>
        <pc:spChg chg="mod">
          <ac:chgData name="Jenn Anne" userId="2e42e5b19939340a" providerId="LiveId" clId="{35921163-D139-479A-A957-572E926D98A9}" dt="2022-06-08T02:03:38.062" v="164"/>
          <ac:spMkLst>
            <pc:docMk/>
            <pc:sldMk cId="1614308308" sldId="352"/>
            <ac:spMk id="7" creationId="{752A87D8-EB86-DF0C-4DE5-D3E80FE5F84C}"/>
          </ac:spMkLst>
        </pc:spChg>
        <pc:spChg chg="mod">
          <ac:chgData name="Jenn Anne" userId="2e42e5b19939340a" providerId="LiveId" clId="{35921163-D139-479A-A957-572E926D98A9}" dt="2022-06-08T02:03:26.442" v="163"/>
          <ac:spMkLst>
            <pc:docMk/>
            <pc:sldMk cId="1614308308" sldId="352"/>
            <ac:spMk id="10" creationId="{B5716605-2386-F8A9-0941-BD90F9EDF240}"/>
          </ac:spMkLst>
        </pc:spChg>
      </pc:sldChg>
      <pc:sldChg chg="modSp add mod">
        <pc:chgData name="Jenn Anne" userId="2e42e5b19939340a" providerId="LiveId" clId="{35921163-D139-479A-A957-572E926D98A9}" dt="2022-06-08T02:03:47.093" v="165"/>
        <pc:sldMkLst>
          <pc:docMk/>
          <pc:sldMk cId="1704028532" sldId="353"/>
        </pc:sldMkLst>
        <pc:spChg chg="mod">
          <ac:chgData name="Jenn Anne" userId="2e42e5b19939340a" providerId="LiveId" clId="{35921163-D139-479A-A957-572E926D98A9}" dt="2022-06-08T02:03:47.093" v="165"/>
          <ac:spMkLst>
            <pc:docMk/>
            <pc:sldMk cId="1704028532" sldId="353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5.938" v="22" actId="47"/>
        <pc:sldMkLst>
          <pc:docMk/>
          <pc:sldMk cId="2750373622" sldId="353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3890593206" sldId="354"/>
        </pc:sldMkLst>
      </pc:sldChg>
      <pc:sldChg chg="modSp add mod">
        <pc:chgData name="Jenn Anne" userId="2e42e5b19939340a" providerId="LiveId" clId="{35921163-D139-479A-A957-572E926D98A9}" dt="2022-06-08T02:03:57.760" v="166"/>
        <pc:sldMkLst>
          <pc:docMk/>
          <pc:sldMk cId="4173080468" sldId="354"/>
        </pc:sldMkLst>
        <pc:spChg chg="mod">
          <ac:chgData name="Jenn Anne" userId="2e42e5b19939340a" providerId="LiveId" clId="{35921163-D139-479A-A957-572E926D98A9}" dt="2022-06-08T02:03:57.760" v="166"/>
          <ac:spMkLst>
            <pc:docMk/>
            <pc:sldMk cId="4173080468" sldId="354"/>
            <ac:spMk id="10" creationId="{B5716605-2386-F8A9-0941-BD90F9EDF240}"/>
          </ac:spMkLst>
        </pc:spChg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3712960392" sldId="355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2498544829" sldId="356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1011421020" sldId="357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155883322" sldId="358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3700893958" sldId="359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2506212163" sldId="360"/>
        </pc:sldMkLst>
      </pc:sldChg>
      <pc:sldChg chg="del">
        <pc:chgData name="Jenn Anne" userId="2e42e5b19939340a" providerId="LiveId" clId="{35921163-D139-479A-A957-572E926D98A9}" dt="2022-06-08T01:42:37.644" v="23" actId="47"/>
        <pc:sldMkLst>
          <pc:docMk/>
          <pc:sldMk cId="279009970" sldId="361"/>
        </pc:sldMkLst>
      </pc:sldChg>
      <pc:sldChg chg="del">
        <pc:chgData name="Jenn Anne" userId="2e42e5b19939340a" providerId="LiveId" clId="{35921163-D139-479A-A957-572E926D98A9}" dt="2022-06-08T01:42:40.043" v="24" actId="47"/>
        <pc:sldMkLst>
          <pc:docMk/>
          <pc:sldMk cId="1755807891" sldId="362"/>
        </pc:sldMkLst>
      </pc:sldChg>
      <pc:sldChg chg="del">
        <pc:chgData name="Jenn Anne" userId="2e42e5b19939340a" providerId="LiveId" clId="{35921163-D139-479A-A957-572E926D98A9}" dt="2022-06-08T01:42:40.043" v="24" actId="47"/>
        <pc:sldMkLst>
          <pc:docMk/>
          <pc:sldMk cId="2021896464" sldId="363"/>
        </pc:sldMkLst>
      </pc:sldChg>
      <pc:sldChg chg="del">
        <pc:chgData name="Jenn Anne" userId="2e42e5b19939340a" providerId="LiveId" clId="{35921163-D139-479A-A957-572E926D98A9}" dt="2022-06-08T01:42:40.043" v="24" actId="47"/>
        <pc:sldMkLst>
          <pc:docMk/>
          <pc:sldMk cId="3719510514" sldId="364"/>
        </pc:sldMkLst>
      </pc:sldChg>
      <pc:sldChg chg="del">
        <pc:chgData name="Jenn Anne" userId="2e42e5b19939340a" providerId="LiveId" clId="{35921163-D139-479A-A957-572E926D98A9}" dt="2022-06-08T01:42:40.043" v="24" actId="47"/>
        <pc:sldMkLst>
          <pc:docMk/>
          <pc:sldMk cId="2887255864" sldId="365"/>
        </pc:sldMkLst>
      </pc:sldChg>
      <pc:sldChg chg="del">
        <pc:chgData name="Jenn Anne" userId="2e42e5b19939340a" providerId="LiveId" clId="{35921163-D139-479A-A957-572E926D98A9}" dt="2022-06-08T01:42:40.043" v="24" actId="47"/>
        <pc:sldMkLst>
          <pc:docMk/>
          <pc:sldMk cId="2720167245" sldId="366"/>
        </pc:sldMkLst>
      </pc:sldChg>
      <pc:sldChg chg="del">
        <pc:chgData name="Jenn Anne" userId="2e42e5b19939340a" providerId="LiveId" clId="{35921163-D139-479A-A957-572E926D98A9}" dt="2022-06-08T01:42:40.043" v="24" actId="47"/>
        <pc:sldMkLst>
          <pc:docMk/>
          <pc:sldMk cId="1531513070" sldId="3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2C726-2F47-4F5C-8E99-202179319C1D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4DA4F-908F-4403-9C13-E5577819DD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When you find yourself daydreaming, what is it about?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the most embarrassing thing that ever happened to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90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List 5 things you want to get done this month.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EA7FDE7-3AE0-AD3C-35C1-529037747B4C}"/>
              </a:ext>
            </a:extLst>
          </p:cNvPr>
          <p:cNvSpPr/>
          <p:nvPr/>
        </p:nvSpPr>
        <p:spPr>
          <a:xfrm>
            <a:off x="680082" y="2015590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A1EB417-95E6-D9BD-DAA5-DCE9DA77F742}"/>
              </a:ext>
            </a:extLst>
          </p:cNvPr>
          <p:cNvSpPr/>
          <p:nvPr/>
        </p:nvSpPr>
        <p:spPr>
          <a:xfrm>
            <a:off x="680082" y="259127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2A132F9-2E02-F26C-8A46-F808EB7BFE30}"/>
              </a:ext>
            </a:extLst>
          </p:cNvPr>
          <p:cNvSpPr/>
          <p:nvPr/>
        </p:nvSpPr>
        <p:spPr>
          <a:xfrm>
            <a:off x="680082" y="3163205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9AAD3E7-B33F-4172-A36E-B51AE736B8D9}"/>
              </a:ext>
            </a:extLst>
          </p:cNvPr>
          <p:cNvSpPr/>
          <p:nvPr/>
        </p:nvSpPr>
        <p:spPr>
          <a:xfrm>
            <a:off x="680082" y="3735133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034808-CBA4-3B3A-3F93-A72EE2267DAF}"/>
              </a:ext>
            </a:extLst>
          </p:cNvPr>
          <p:cNvSpPr/>
          <p:nvPr/>
        </p:nvSpPr>
        <p:spPr>
          <a:xfrm>
            <a:off x="680082" y="4307061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74888C7-E087-CDE1-5034-F0C1BCCB2FD6}"/>
              </a:ext>
            </a:extLst>
          </p:cNvPr>
          <p:cNvCxnSpPr>
            <a:cxnSpLocks/>
          </p:cNvCxnSpPr>
          <p:nvPr/>
        </p:nvCxnSpPr>
        <p:spPr>
          <a:xfrm flipV="1">
            <a:off x="876337" y="213460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6E22EE-C261-5FB9-1E51-A6A6879776A7}"/>
              </a:ext>
            </a:extLst>
          </p:cNvPr>
          <p:cNvCxnSpPr>
            <a:cxnSpLocks/>
          </p:cNvCxnSpPr>
          <p:nvPr/>
        </p:nvCxnSpPr>
        <p:spPr>
          <a:xfrm flipV="1">
            <a:off x="876337" y="272208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1F5E6BE-FE48-6E04-BB6B-D540576DAC33}"/>
              </a:ext>
            </a:extLst>
          </p:cNvPr>
          <p:cNvCxnSpPr>
            <a:cxnSpLocks/>
          </p:cNvCxnSpPr>
          <p:nvPr/>
        </p:nvCxnSpPr>
        <p:spPr>
          <a:xfrm flipV="1">
            <a:off x="876337" y="328676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6A5098-E6CF-50BA-4890-6A106073A2DE}"/>
              </a:ext>
            </a:extLst>
          </p:cNvPr>
          <p:cNvCxnSpPr>
            <a:cxnSpLocks/>
          </p:cNvCxnSpPr>
          <p:nvPr/>
        </p:nvCxnSpPr>
        <p:spPr>
          <a:xfrm flipV="1">
            <a:off x="876337" y="3872909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B7D97BC-BE54-84A4-7C29-D0B65E986DDF}"/>
              </a:ext>
            </a:extLst>
          </p:cNvPr>
          <p:cNvCxnSpPr>
            <a:cxnSpLocks/>
          </p:cNvCxnSpPr>
          <p:nvPr/>
        </p:nvCxnSpPr>
        <p:spPr>
          <a:xfrm flipV="1">
            <a:off x="876337" y="445662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7060D0F0-57EC-F71B-764C-4FC43D8D1074}"/>
              </a:ext>
            </a:extLst>
          </p:cNvPr>
          <p:cNvSpPr txBox="1"/>
          <p:nvPr/>
        </p:nvSpPr>
        <p:spPr>
          <a:xfrm>
            <a:off x="680082" y="4836939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a list of 5 things you have been putting off.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938519E-19E5-293D-7102-5AF3C0A28E87}"/>
              </a:ext>
            </a:extLst>
          </p:cNvPr>
          <p:cNvSpPr/>
          <p:nvPr/>
        </p:nvSpPr>
        <p:spPr>
          <a:xfrm>
            <a:off x="680082" y="5750560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F8FA668-0656-767B-D0CF-718FDAD4130F}"/>
              </a:ext>
            </a:extLst>
          </p:cNvPr>
          <p:cNvSpPr/>
          <p:nvPr/>
        </p:nvSpPr>
        <p:spPr>
          <a:xfrm>
            <a:off x="680082" y="632624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0D6D746-CB8B-E36F-0810-813B0967418A}"/>
              </a:ext>
            </a:extLst>
          </p:cNvPr>
          <p:cNvSpPr/>
          <p:nvPr/>
        </p:nvSpPr>
        <p:spPr>
          <a:xfrm>
            <a:off x="680082" y="6898175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4FEE954-A7F0-D11D-A71C-7EB673171058}"/>
              </a:ext>
            </a:extLst>
          </p:cNvPr>
          <p:cNvSpPr/>
          <p:nvPr/>
        </p:nvSpPr>
        <p:spPr>
          <a:xfrm>
            <a:off x="680082" y="7470103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DF2B584-C730-58ED-5824-E64CF65CFA72}"/>
              </a:ext>
            </a:extLst>
          </p:cNvPr>
          <p:cNvSpPr/>
          <p:nvPr/>
        </p:nvSpPr>
        <p:spPr>
          <a:xfrm>
            <a:off x="680082" y="8042031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0204CF-A03F-57CA-D8E1-8A7F65930F09}"/>
              </a:ext>
            </a:extLst>
          </p:cNvPr>
          <p:cNvCxnSpPr>
            <a:cxnSpLocks/>
          </p:cNvCxnSpPr>
          <p:nvPr/>
        </p:nvCxnSpPr>
        <p:spPr>
          <a:xfrm flipV="1">
            <a:off x="876337" y="586957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AF17551-3237-CDDE-DA42-F7AC6CE90983}"/>
              </a:ext>
            </a:extLst>
          </p:cNvPr>
          <p:cNvCxnSpPr>
            <a:cxnSpLocks/>
          </p:cNvCxnSpPr>
          <p:nvPr/>
        </p:nvCxnSpPr>
        <p:spPr>
          <a:xfrm flipV="1">
            <a:off x="876337" y="645705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31AF61D-7170-AAB5-60FC-9F8E78841C0B}"/>
              </a:ext>
            </a:extLst>
          </p:cNvPr>
          <p:cNvCxnSpPr>
            <a:cxnSpLocks/>
          </p:cNvCxnSpPr>
          <p:nvPr/>
        </p:nvCxnSpPr>
        <p:spPr>
          <a:xfrm flipV="1">
            <a:off x="876337" y="702173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60D7F35-65A6-0BC3-BFF8-C87E6D41CCFA}"/>
              </a:ext>
            </a:extLst>
          </p:cNvPr>
          <p:cNvCxnSpPr>
            <a:cxnSpLocks/>
          </p:cNvCxnSpPr>
          <p:nvPr/>
        </p:nvCxnSpPr>
        <p:spPr>
          <a:xfrm flipV="1">
            <a:off x="876337" y="7607879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A072685-1133-E226-E973-47427374A4AB}"/>
              </a:ext>
            </a:extLst>
          </p:cNvPr>
          <p:cNvCxnSpPr>
            <a:cxnSpLocks/>
          </p:cNvCxnSpPr>
          <p:nvPr/>
        </p:nvCxnSpPr>
        <p:spPr>
          <a:xfrm flipV="1">
            <a:off x="876337" y="819159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982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fun memory that always makes you smile?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moment in your life you wish you could relive?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78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regret you have that you wish you could take back?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often do you think about your past?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557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often do you think about your future?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 you hold grudges or move on quickly?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494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74291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a list of 10 things in your life that bring you joy.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DB8F94A-2775-377C-82EB-6CC4C46F22CE}"/>
              </a:ext>
            </a:extLst>
          </p:cNvPr>
          <p:cNvSpPr/>
          <p:nvPr/>
        </p:nvSpPr>
        <p:spPr>
          <a:xfrm>
            <a:off x="674291" y="239150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AEA853B-6FA6-24B8-EC1C-AC246C2615EC}"/>
              </a:ext>
            </a:extLst>
          </p:cNvPr>
          <p:cNvSpPr/>
          <p:nvPr/>
        </p:nvSpPr>
        <p:spPr>
          <a:xfrm>
            <a:off x="674291" y="305832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518B63A-0B84-E9E2-3828-6FC1214F2C60}"/>
              </a:ext>
            </a:extLst>
          </p:cNvPr>
          <p:cNvSpPr/>
          <p:nvPr/>
        </p:nvSpPr>
        <p:spPr>
          <a:xfrm>
            <a:off x="674291" y="372514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E992379-D61A-C38D-995E-915FE8FC6FD8}"/>
              </a:ext>
            </a:extLst>
          </p:cNvPr>
          <p:cNvSpPr/>
          <p:nvPr/>
        </p:nvSpPr>
        <p:spPr>
          <a:xfrm>
            <a:off x="674291" y="439196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8ABFFB0-4AB6-D663-741A-7A69101F72DF}"/>
              </a:ext>
            </a:extLst>
          </p:cNvPr>
          <p:cNvSpPr/>
          <p:nvPr/>
        </p:nvSpPr>
        <p:spPr>
          <a:xfrm>
            <a:off x="674291" y="505878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070385D-1EA4-A524-A35B-9ED518E5356E}"/>
              </a:ext>
            </a:extLst>
          </p:cNvPr>
          <p:cNvSpPr/>
          <p:nvPr/>
        </p:nvSpPr>
        <p:spPr>
          <a:xfrm>
            <a:off x="689052" y="572560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E59F7D8-9B49-9D96-C877-A8D081DAFA47}"/>
              </a:ext>
            </a:extLst>
          </p:cNvPr>
          <p:cNvSpPr/>
          <p:nvPr/>
        </p:nvSpPr>
        <p:spPr>
          <a:xfrm>
            <a:off x="674291" y="639242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628F23-7CF1-15FE-01BA-AA749BC70F40}"/>
              </a:ext>
            </a:extLst>
          </p:cNvPr>
          <p:cNvSpPr/>
          <p:nvPr/>
        </p:nvSpPr>
        <p:spPr>
          <a:xfrm>
            <a:off x="689052" y="705924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834A977-8CF2-EEAD-6EB0-DCA30B0EF784}"/>
              </a:ext>
            </a:extLst>
          </p:cNvPr>
          <p:cNvSpPr/>
          <p:nvPr/>
        </p:nvSpPr>
        <p:spPr>
          <a:xfrm>
            <a:off x="674291" y="772606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E2630E5-483C-BB26-71A1-A2A90C4C9F6F}"/>
              </a:ext>
            </a:extLst>
          </p:cNvPr>
          <p:cNvSpPr/>
          <p:nvPr/>
        </p:nvSpPr>
        <p:spPr>
          <a:xfrm>
            <a:off x="674291" y="839288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EAE9B3-00C5-A8DF-BCC3-D165B6B4B560}"/>
              </a:ext>
            </a:extLst>
          </p:cNvPr>
          <p:cNvCxnSpPr>
            <a:cxnSpLocks/>
          </p:cNvCxnSpPr>
          <p:nvPr/>
        </p:nvCxnSpPr>
        <p:spPr>
          <a:xfrm flipV="1">
            <a:off x="870546" y="2510521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C94E0F-6596-826D-920C-93C610ABB1FD}"/>
              </a:ext>
            </a:extLst>
          </p:cNvPr>
          <p:cNvCxnSpPr>
            <a:cxnSpLocks/>
          </p:cNvCxnSpPr>
          <p:nvPr/>
        </p:nvCxnSpPr>
        <p:spPr>
          <a:xfrm flipV="1">
            <a:off x="870546" y="318913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ECFEF71-5CBD-60D9-4889-FEE76AE3B74D}"/>
              </a:ext>
            </a:extLst>
          </p:cNvPr>
          <p:cNvCxnSpPr>
            <a:cxnSpLocks/>
          </p:cNvCxnSpPr>
          <p:nvPr/>
        </p:nvCxnSpPr>
        <p:spPr>
          <a:xfrm flipV="1">
            <a:off x="870546" y="384870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EF54910-1281-8D5E-6D49-3B61597F8D9F}"/>
              </a:ext>
            </a:extLst>
          </p:cNvPr>
          <p:cNvCxnSpPr>
            <a:cxnSpLocks/>
          </p:cNvCxnSpPr>
          <p:nvPr/>
        </p:nvCxnSpPr>
        <p:spPr>
          <a:xfrm flipV="1">
            <a:off x="870546" y="4529743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2289641-CA20-17A8-1CD3-28747D55A819}"/>
              </a:ext>
            </a:extLst>
          </p:cNvPr>
          <p:cNvCxnSpPr>
            <a:cxnSpLocks/>
          </p:cNvCxnSpPr>
          <p:nvPr/>
        </p:nvCxnSpPr>
        <p:spPr>
          <a:xfrm flipV="1">
            <a:off x="870546" y="5208348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C59BD4C-766F-AF59-498E-80FD6B02ADFC}"/>
              </a:ext>
            </a:extLst>
          </p:cNvPr>
          <p:cNvCxnSpPr>
            <a:cxnSpLocks/>
          </p:cNvCxnSpPr>
          <p:nvPr/>
        </p:nvCxnSpPr>
        <p:spPr>
          <a:xfrm flipV="1">
            <a:off x="870546" y="5838176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00577E9-E2CF-078F-2AFA-AACDAD7DA7AA}"/>
              </a:ext>
            </a:extLst>
          </p:cNvPr>
          <p:cNvCxnSpPr>
            <a:cxnSpLocks/>
          </p:cNvCxnSpPr>
          <p:nvPr/>
        </p:nvCxnSpPr>
        <p:spPr>
          <a:xfrm flipV="1">
            <a:off x="870546" y="6530203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50C5D9C-6C44-6274-B29A-9B03445CA979}"/>
              </a:ext>
            </a:extLst>
          </p:cNvPr>
          <p:cNvCxnSpPr>
            <a:cxnSpLocks/>
          </p:cNvCxnSpPr>
          <p:nvPr/>
        </p:nvCxnSpPr>
        <p:spPr>
          <a:xfrm flipV="1">
            <a:off x="855785" y="7162475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FBBA873-0AE3-2FB8-F240-B1594EBE0948}"/>
              </a:ext>
            </a:extLst>
          </p:cNvPr>
          <p:cNvCxnSpPr>
            <a:cxnSpLocks/>
          </p:cNvCxnSpPr>
          <p:nvPr/>
        </p:nvCxnSpPr>
        <p:spPr>
          <a:xfrm flipV="1">
            <a:off x="870546" y="7844636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968EFEE-02C1-1060-7C8A-0F363EE782D2}"/>
              </a:ext>
            </a:extLst>
          </p:cNvPr>
          <p:cNvCxnSpPr>
            <a:cxnSpLocks/>
          </p:cNvCxnSpPr>
          <p:nvPr/>
        </p:nvCxnSpPr>
        <p:spPr>
          <a:xfrm flipV="1">
            <a:off x="870546" y="860039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0861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Who is the most supportive person in your life?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your biggest strength?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536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When do you feel the most alive?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do you want to end this year?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308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has your month gone so far?</a:t>
            </a:r>
          </a:p>
        </p:txBody>
      </p:sp>
    </p:spTree>
    <p:extLst>
      <p:ext uri="{BB962C8B-B14F-4D97-AF65-F5344CB8AC3E}">
        <p14:creationId xmlns:p14="http://schemas.microsoft.com/office/powerpoint/2010/main" val="1704028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currently on your life bucket list?</a:t>
            </a:r>
          </a:p>
        </p:txBody>
      </p:sp>
    </p:spTree>
    <p:extLst>
      <p:ext uri="{BB962C8B-B14F-4D97-AF65-F5344CB8AC3E}">
        <p14:creationId xmlns:p14="http://schemas.microsoft.com/office/powerpoint/2010/main" val="4173080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7993264"/>
              </p:ext>
            </p:extLst>
          </p:nvPr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[Journal Prompt Here]</a:t>
            </a:r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would truly make you happy?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area of your life do you need more clarity?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532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unique talent you don’t let other people see?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something you need to get off your chest today?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338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progress have you made on your personal goals?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something about yourself other people often overlook?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43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74291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a list of 10 things you want more of in your life.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DB8F94A-2775-377C-82EB-6CC4C46F22CE}"/>
              </a:ext>
            </a:extLst>
          </p:cNvPr>
          <p:cNvSpPr/>
          <p:nvPr/>
        </p:nvSpPr>
        <p:spPr>
          <a:xfrm>
            <a:off x="674291" y="239150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AEA853B-6FA6-24B8-EC1C-AC246C2615EC}"/>
              </a:ext>
            </a:extLst>
          </p:cNvPr>
          <p:cNvSpPr/>
          <p:nvPr/>
        </p:nvSpPr>
        <p:spPr>
          <a:xfrm>
            <a:off x="674291" y="305832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518B63A-0B84-E9E2-3828-6FC1214F2C60}"/>
              </a:ext>
            </a:extLst>
          </p:cNvPr>
          <p:cNvSpPr/>
          <p:nvPr/>
        </p:nvSpPr>
        <p:spPr>
          <a:xfrm>
            <a:off x="674291" y="372514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E992379-D61A-C38D-995E-915FE8FC6FD8}"/>
              </a:ext>
            </a:extLst>
          </p:cNvPr>
          <p:cNvSpPr/>
          <p:nvPr/>
        </p:nvSpPr>
        <p:spPr>
          <a:xfrm>
            <a:off x="674291" y="439196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08ABFFB0-4AB6-D663-741A-7A69101F72DF}"/>
              </a:ext>
            </a:extLst>
          </p:cNvPr>
          <p:cNvSpPr/>
          <p:nvPr/>
        </p:nvSpPr>
        <p:spPr>
          <a:xfrm>
            <a:off x="674291" y="505878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070385D-1EA4-A524-A35B-9ED518E5356E}"/>
              </a:ext>
            </a:extLst>
          </p:cNvPr>
          <p:cNvSpPr/>
          <p:nvPr/>
        </p:nvSpPr>
        <p:spPr>
          <a:xfrm>
            <a:off x="689052" y="572560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E59F7D8-9B49-9D96-C877-A8D081DAFA47}"/>
              </a:ext>
            </a:extLst>
          </p:cNvPr>
          <p:cNvSpPr/>
          <p:nvPr/>
        </p:nvSpPr>
        <p:spPr>
          <a:xfrm>
            <a:off x="674291" y="639242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1628F23-7CF1-15FE-01BA-AA749BC70F40}"/>
              </a:ext>
            </a:extLst>
          </p:cNvPr>
          <p:cNvSpPr/>
          <p:nvPr/>
        </p:nvSpPr>
        <p:spPr>
          <a:xfrm>
            <a:off x="689052" y="705924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834A977-8CF2-EEAD-6EB0-DCA30B0EF784}"/>
              </a:ext>
            </a:extLst>
          </p:cNvPr>
          <p:cNvSpPr/>
          <p:nvPr/>
        </p:nvSpPr>
        <p:spPr>
          <a:xfrm>
            <a:off x="674291" y="772606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E2630E5-483C-BB26-71A1-A2A90C4C9F6F}"/>
              </a:ext>
            </a:extLst>
          </p:cNvPr>
          <p:cNvSpPr/>
          <p:nvPr/>
        </p:nvSpPr>
        <p:spPr>
          <a:xfrm>
            <a:off x="674291" y="839288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FEAE9B3-00C5-A8DF-BCC3-D165B6B4B560}"/>
              </a:ext>
            </a:extLst>
          </p:cNvPr>
          <p:cNvCxnSpPr>
            <a:cxnSpLocks/>
          </p:cNvCxnSpPr>
          <p:nvPr/>
        </p:nvCxnSpPr>
        <p:spPr>
          <a:xfrm flipV="1">
            <a:off x="870546" y="2510521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7C94E0F-6596-826D-920C-93C610ABB1FD}"/>
              </a:ext>
            </a:extLst>
          </p:cNvPr>
          <p:cNvCxnSpPr>
            <a:cxnSpLocks/>
          </p:cNvCxnSpPr>
          <p:nvPr/>
        </p:nvCxnSpPr>
        <p:spPr>
          <a:xfrm flipV="1">
            <a:off x="870546" y="318913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ECFEF71-5CBD-60D9-4889-FEE76AE3B74D}"/>
              </a:ext>
            </a:extLst>
          </p:cNvPr>
          <p:cNvCxnSpPr>
            <a:cxnSpLocks/>
          </p:cNvCxnSpPr>
          <p:nvPr/>
        </p:nvCxnSpPr>
        <p:spPr>
          <a:xfrm flipV="1">
            <a:off x="870546" y="384870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EF54910-1281-8D5E-6D49-3B61597F8D9F}"/>
              </a:ext>
            </a:extLst>
          </p:cNvPr>
          <p:cNvCxnSpPr>
            <a:cxnSpLocks/>
          </p:cNvCxnSpPr>
          <p:nvPr/>
        </p:nvCxnSpPr>
        <p:spPr>
          <a:xfrm flipV="1">
            <a:off x="870546" y="4529743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2289641-CA20-17A8-1CD3-28747D55A819}"/>
              </a:ext>
            </a:extLst>
          </p:cNvPr>
          <p:cNvCxnSpPr>
            <a:cxnSpLocks/>
          </p:cNvCxnSpPr>
          <p:nvPr/>
        </p:nvCxnSpPr>
        <p:spPr>
          <a:xfrm flipV="1">
            <a:off x="870546" y="5208348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C59BD4C-766F-AF59-498E-80FD6B02ADFC}"/>
              </a:ext>
            </a:extLst>
          </p:cNvPr>
          <p:cNvCxnSpPr>
            <a:cxnSpLocks/>
          </p:cNvCxnSpPr>
          <p:nvPr/>
        </p:nvCxnSpPr>
        <p:spPr>
          <a:xfrm flipV="1">
            <a:off x="870546" y="5838176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00577E9-E2CF-078F-2AFA-AACDAD7DA7AA}"/>
              </a:ext>
            </a:extLst>
          </p:cNvPr>
          <p:cNvCxnSpPr>
            <a:cxnSpLocks/>
          </p:cNvCxnSpPr>
          <p:nvPr/>
        </p:nvCxnSpPr>
        <p:spPr>
          <a:xfrm flipV="1">
            <a:off x="870546" y="6530203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50C5D9C-6C44-6274-B29A-9B03445CA979}"/>
              </a:ext>
            </a:extLst>
          </p:cNvPr>
          <p:cNvCxnSpPr>
            <a:cxnSpLocks/>
          </p:cNvCxnSpPr>
          <p:nvPr/>
        </p:nvCxnSpPr>
        <p:spPr>
          <a:xfrm flipV="1">
            <a:off x="855785" y="7162475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FBBA873-0AE3-2FB8-F240-B1594EBE0948}"/>
              </a:ext>
            </a:extLst>
          </p:cNvPr>
          <p:cNvCxnSpPr>
            <a:cxnSpLocks/>
          </p:cNvCxnSpPr>
          <p:nvPr/>
        </p:nvCxnSpPr>
        <p:spPr>
          <a:xfrm flipV="1">
            <a:off x="870546" y="7844636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2968EFEE-02C1-1060-7C8A-0F363EE782D2}"/>
              </a:ext>
            </a:extLst>
          </p:cNvPr>
          <p:cNvCxnSpPr>
            <a:cxnSpLocks/>
          </p:cNvCxnSpPr>
          <p:nvPr/>
        </p:nvCxnSpPr>
        <p:spPr>
          <a:xfrm flipV="1">
            <a:off x="870546" y="860039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35696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do you handle stressful situations?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recent accomplishment you are proud of?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71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recent challenge you overcame?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2A87D8-EB86-DF0C-4DE5-D3E80FE5F84C}"/>
              </a:ext>
            </a:extLst>
          </p:cNvPr>
          <p:cNvSpPr txBox="1"/>
          <p:nvPr/>
        </p:nvSpPr>
        <p:spPr>
          <a:xfrm>
            <a:off x="680082" y="5111261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are you REALLY feeling today?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4DEC3B-AD46-F870-BED4-78D4026C4C28}"/>
              </a:ext>
            </a:extLst>
          </p:cNvPr>
          <p:cNvSpPr/>
          <p:nvPr/>
        </p:nvSpPr>
        <p:spPr>
          <a:xfrm>
            <a:off x="680082" y="1872789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EC8C4F-8A9E-556B-871B-8C052C9A674D}"/>
              </a:ext>
            </a:extLst>
          </p:cNvPr>
          <p:cNvSpPr/>
          <p:nvPr/>
        </p:nvSpPr>
        <p:spPr>
          <a:xfrm>
            <a:off x="680082" y="5789005"/>
            <a:ext cx="5497830" cy="305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425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Workbook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List 5 healthy habits you have.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EA7FDE7-3AE0-AD3C-35C1-529037747B4C}"/>
              </a:ext>
            </a:extLst>
          </p:cNvPr>
          <p:cNvSpPr/>
          <p:nvPr/>
        </p:nvSpPr>
        <p:spPr>
          <a:xfrm>
            <a:off x="680082" y="2015590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A1EB417-95E6-D9BD-DAA5-DCE9DA77F742}"/>
              </a:ext>
            </a:extLst>
          </p:cNvPr>
          <p:cNvSpPr/>
          <p:nvPr/>
        </p:nvSpPr>
        <p:spPr>
          <a:xfrm>
            <a:off x="680082" y="259127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2A132F9-2E02-F26C-8A46-F808EB7BFE30}"/>
              </a:ext>
            </a:extLst>
          </p:cNvPr>
          <p:cNvSpPr/>
          <p:nvPr/>
        </p:nvSpPr>
        <p:spPr>
          <a:xfrm>
            <a:off x="680082" y="3163205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9AAD3E7-B33F-4172-A36E-B51AE736B8D9}"/>
              </a:ext>
            </a:extLst>
          </p:cNvPr>
          <p:cNvSpPr/>
          <p:nvPr/>
        </p:nvSpPr>
        <p:spPr>
          <a:xfrm>
            <a:off x="680082" y="3735133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6034808-CBA4-3B3A-3F93-A72EE2267DAF}"/>
              </a:ext>
            </a:extLst>
          </p:cNvPr>
          <p:cNvSpPr/>
          <p:nvPr/>
        </p:nvSpPr>
        <p:spPr>
          <a:xfrm>
            <a:off x="680082" y="4307061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74888C7-E087-CDE1-5034-F0C1BCCB2FD6}"/>
              </a:ext>
            </a:extLst>
          </p:cNvPr>
          <p:cNvCxnSpPr>
            <a:cxnSpLocks/>
          </p:cNvCxnSpPr>
          <p:nvPr/>
        </p:nvCxnSpPr>
        <p:spPr>
          <a:xfrm flipV="1">
            <a:off x="876337" y="213460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6E22EE-C261-5FB9-1E51-A6A6879776A7}"/>
              </a:ext>
            </a:extLst>
          </p:cNvPr>
          <p:cNvCxnSpPr>
            <a:cxnSpLocks/>
          </p:cNvCxnSpPr>
          <p:nvPr/>
        </p:nvCxnSpPr>
        <p:spPr>
          <a:xfrm flipV="1">
            <a:off x="876337" y="272208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1F5E6BE-FE48-6E04-BB6B-D540576DAC33}"/>
              </a:ext>
            </a:extLst>
          </p:cNvPr>
          <p:cNvCxnSpPr>
            <a:cxnSpLocks/>
          </p:cNvCxnSpPr>
          <p:nvPr/>
        </p:nvCxnSpPr>
        <p:spPr>
          <a:xfrm flipV="1">
            <a:off x="876337" y="328676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06A5098-E6CF-50BA-4890-6A106073A2DE}"/>
              </a:ext>
            </a:extLst>
          </p:cNvPr>
          <p:cNvCxnSpPr>
            <a:cxnSpLocks/>
          </p:cNvCxnSpPr>
          <p:nvPr/>
        </p:nvCxnSpPr>
        <p:spPr>
          <a:xfrm flipV="1">
            <a:off x="876337" y="3872909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B7D97BC-BE54-84A4-7C29-D0B65E986DDF}"/>
              </a:ext>
            </a:extLst>
          </p:cNvPr>
          <p:cNvCxnSpPr>
            <a:cxnSpLocks/>
          </p:cNvCxnSpPr>
          <p:nvPr/>
        </p:nvCxnSpPr>
        <p:spPr>
          <a:xfrm flipV="1">
            <a:off x="876337" y="445662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7060D0F0-57EC-F71B-764C-4FC43D8D1074}"/>
              </a:ext>
            </a:extLst>
          </p:cNvPr>
          <p:cNvSpPr txBox="1"/>
          <p:nvPr/>
        </p:nvSpPr>
        <p:spPr>
          <a:xfrm>
            <a:off x="680082" y="4836939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List 5 unhealthy habits you have.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938519E-19E5-293D-7102-5AF3C0A28E87}"/>
              </a:ext>
            </a:extLst>
          </p:cNvPr>
          <p:cNvSpPr/>
          <p:nvPr/>
        </p:nvSpPr>
        <p:spPr>
          <a:xfrm>
            <a:off x="680082" y="5750560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9F8FA668-0656-767B-D0CF-718FDAD4130F}"/>
              </a:ext>
            </a:extLst>
          </p:cNvPr>
          <p:cNvSpPr/>
          <p:nvPr/>
        </p:nvSpPr>
        <p:spPr>
          <a:xfrm>
            <a:off x="680082" y="6326247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0D6D746-CB8B-E36F-0810-813B0967418A}"/>
              </a:ext>
            </a:extLst>
          </p:cNvPr>
          <p:cNvSpPr/>
          <p:nvPr/>
        </p:nvSpPr>
        <p:spPr>
          <a:xfrm>
            <a:off x="680082" y="6898175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4FEE954-A7F0-D11D-A71C-7EB673171058}"/>
              </a:ext>
            </a:extLst>
          </p:cNvPr>
          <p:cNvSpPr/>
          <p:nvPr/>
        </p:nvSpPr>
        <p:spPr>
          <a:xfrm>
            <a:off x="680082" y="7470103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DF2B584-C730-58ED-5824-E64CF65CFA72}"/>
              </a:ext>
            </a:extLst>
          </p:cNvPr>
          <p:cNvSpPr/>
          <p:nvPr/>
        </p:nvSpPr>
        <p:spPr>
          <a:xfrm>
            <a:off x="680082" y="8042031"/>
            <a:ext cx="181494" cy="175845"/>
          </a:xfrm>
          <a:prstGeom prst="ellipse">
            <a:avLst/>
          </a:prstGeom>
          <a:solidFill>
            <a:srgbClr val="C0A9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0204CF-A03F-57CA-D8E1-8A7F65930F09}"/>
              </a:ext>
            </a:extLst>
          </p:cNvPr>
          <p:cNvCxnSpPr>
            <a:cxnSpLocks/>
          </p:cNvCxnSpPr>
          <p:nvPr/>
        </p:nvCxnSpPr>
        <p:spPr>
          <a:xfrm flipV="1">
            <a:off x="876337" y="586957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AF17551-3237-CDDE-DA42-F7AC6CE90983}"/>
              </a:ext>
            </a:extLst>
          </p:cNvPr>
          <p:cNvCxnSpPr>
            <a:cxnSpLocks/>
          </p:cNvCxnSpPr>
          <p:nvPr/>
        </p:nvCxnSpPr>
        <p:spPr>
          <a:xfrm flipV="1">
            <a:off x="876337" y="6457054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31AF61D-7170-AAB5-60FC-9F8E78841C0B}"/>
              </a:ext>
            </a:extLst>
          </p:cNvPr>
          <p:cNvCxnSpPr>
            <a:cxnSpLocks/>
          </p:cNvCxnSpPr>
          <p:nvPr/>
        </p:nvCxnSpPr>
        <p:spPr>
          <a:xfrm flipV="1">
            <a:off x="876337" y="702173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60D7F35-65A6-0BC3-BFF8-C87E6D41CCFA}"/>
              </a:ext>
            </a:extLst>
          </p:cNvPr>
          <p:cNvCxnSpPr>
            <a:cxnSpLocks/>
          </p:cNvCxnSpPr>
          <p:nvPr/>
        </p:nvCxnSpPr>
        <p:spPr>
          <a:xfrm flipV="1">
            <a:off x="876337" y="7607879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A072685-1133-E226-E973-47427374A4AB}"/>
              </a:ext>
            </a:extLst>
          </p:cNvPr>
          <p:cNvCxnSpPr>
            <a:cxnSpLocks/>
          </p:cNvCxnSpPr>
          <p:nvPr/>
        </p:nvCxnSpPr>
        <p:spPr>
          <a:xfrm flipV="1">
            <a:off x="876337" y="8191592"/>
            <a:ext cx="5342915" cy="3806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5464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3813</TotalTime>
  <Words>356</Words>
  <Application>Microsoft Office PowerPoint</Application>
  <PresentationFormat>Letter Paper (8.5x11 in)</PresentationFormat>
  <Paragraphs>67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Annie Use Your Telescope</vt:lpstr>
      <vt:lpstr>Arial</vt:lpstr>
      <vt:lpstr>Arial Nova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59</cp:revision>
  <dcterms:created xsi:type="dcterms:W3CDTF">2018-03-09T17:04:52Z</dcterms:created>
  <dcterms:modified xsi:type="dcterms:W3CDTF">2022-06-08T02:04:02Z</dcterms:modified>
</cp:coreProperties>
</file>