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4"/>
  </p:notesMasterIdLst>
  <p:sldIdLst>
    <p:sldId id="256" r:id="rId2"/>
    <p:sldId id="337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346" r:id="rId12"/>
    <p:sldId id="347" r:id="rId13"/>
    <p:sldId id="348" r:id="rId14"/>
    <p:sldId id="349" r:id="rId15"/>
    <p:sldId id="350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67" r:id="rId3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9AA4"/>
    <a:srgbClr val="756692"/>
    <a:srgbClr val="713A2F"/>
    <a:srgbClr val="A881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427731-D3AD-48B2-A539-55976C1C9136}" v="45" dt="2022-06-07T23:30:35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2496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93427731-D3AD-48B2-A539-55976C1C9136}"/>
    <pc:docChg chg="undo custSel addSld delSld modSld">
      <pc:chgData name="Jenn Anne" userId="2e42e5b19939340a" providerId="LiveId" clId="{93427731-D3AD-48B2-A539-55976C1C9136}" dt="2022-06-10T13:03:44.493" v="259" actId="1076"/>
      <pc:docMkLst>
        <pc:docMk/>
      </pc:docMkLst>
      <pc:sldChg chg="setBg">
        <pc:chgData name="Jenn Anne" userId="2e42e5b19939340a" providerId="LiveId" clId="{93427731-D3AD-48B2-A539-55976C1C9136}" dt="2022-06-07T23:17:00.755" v="7"/>
        <pc:sldMkLst>
          <pc:docMk/>
          <pc:sldMk cId="1627629142" sldId="256"/>
        </pc:sldMkLst>
      </pc:sldChg>
      <pc:sldChg chg="delSp modSp del mod">
        <pc:chgData name="Jenn Anne" userId="2e42e5b19939340a" providerId="LiveId" clId="{93427731-D3AD-48B2-A539-55976C1C9136}" dt="2022-06-07T23:30:03.465" v="134" actId="47"/>
        <pc:sldMkLst>
          <pc:docMk/>
          <pc:sldMk cId="0" sldId="259"/>
        </pc:sldMkLst>
        <pc:spChg chg="del">
          <ac:chgData name="Jenn Anne" userId="2e42e5b19939340a" providerId="LiveId" clId="{93427731-D3AD-48B2-A539-55976C1C9136}" dt="2022-06-07T23:26:57.961" v="70" actId="478"/>
          <ac:spMkLst>
            <pc:docMk/>
            <pc:sldMk cId="0" sldId="259"/>
            <ac:spMk id="777" creationId="{00000000-0000-0000-0000-000000000000}"/>
          </ac:spMkLst>
        </pc:spChg>
        <pc:spChg chg="del">
          <ac:chgData name="Jenn Anne" userId="2e42e5b19939340a" providerId="LiveId" clId="{93427731-D3AD-48B2-A539-55976C1C9136}" dt="2022-06-07T23:26:55.942" v="69" actId="478"/>
          <ac:spMkLst>
            <pc:docMk/>
            <pc:sldMk cId="0" sldId="259"/>
            <ac:spMk id="778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02.231" v="71" actId="478"/>
          <ac:spMkLst>
            <pc:docMk/>
            <pc:sldMk cId="0" sldId="259"/>
            <ac:spMk id="779" creationId="{00000000-0000-0000-0000-000000000000}"/>
          </ac:spMkLst>
        </pc:spChg>
        <pc:spChg chg="del mod">
          <ac:chgData name="Jenn Anne" userId="2e42e5b19939340a" providerId="LiveId" clId="{93427731-D3AD-48B2-A539-55976C1C9136}" dt="2022-06-07T23:26:44.091" v="65" actId="478"/>
          <ac:spMkLst>
            <pc:docMk/>
            <pc:sldMk cId="0" sldId="259"/>
            <ac:spMk id="780" creationId="{00000000-0000-0000-0000-000000000000}"/>
          </ac:spMkLst>
        </pc:spChg>
        <pc:spChg chg="del">
          <ac:chgData name="Jenn Anne" userId="2e42e5b19939340a" providerId="LiveId" clId="{93427731-D3AD-48B2-A539-55976C1C9136}" dt="2022-06-07T23:26:47.383" v="66" actId="478"/>
          <ac:spMkLst>
            <pc:docMk/>
            <pc:sldMk cId="0" sldId="259"/>
            <ac:spMk id="781" creationId="{00000000-0000-0000-0000-000000000000}"/>
          </ac:spMkLst>
        </pc:spChg>
        <pc:spChg chg="del">
          <ac:chgData name="Jenn Anne" userId="2e42e5b19939340a" providerId="LiveId" clId="{93427731-D3AD-48B2-A539-55976C1C9136}" dt="2022-06-07T23:26:53.221" v="68" actId="478"/>
          <ac:spMkLst>
            <pc:docMk/>
            <pc:sldMk cId="0" sldId="259"/>
            <ac:spMk id="783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27.202" v="85" actId="478"/>
          <ac:spMkLst>
            <pc:docMk/>
            <pc:sldMk cId="0" sldId="259"/>
            <ac:spMk id="786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25.752" v="84" actId="478"/>
          <ac:spMkLst>
            <pc:docMk/>
            <pc:sldMk cId="0" sldId="259"/>
            <ac:spMk id="787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24.302" v="83" actId="478"/>
          <ac:spMkLst>
            <pc:docMk/>
            <pc:sldMk cId="0" sldId="259"/>
            <ac:spMk id="788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22.832" v="82" actId="478"/>
          <ac:spMkLst>
            <pc:docMk/>
            <pc:sldMk cId="0" sldId="259"/>
            <ac:spMk id="789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21.353" v="81" actId="478"/>
          <ac:spMkLst>
            <pc:docMk/>
            <pc:sldMk cId="0" sldId="259"/>
            <ac:spMk id="790" creationId="{00000000-0000-0000-0000-000000000000}"/>
          </ac:spMkLst>
        </pc:spChg>
        <pc:spChg chg="del">
          <ac:chgData name="Jenn Anne" userId="2e42e5b19939340a" providerId="LiveId" clId="{93427731-D3AD-48B2-A539-55976C1C9136}" dt="2022-06-07T23:26:29.372" v="61" actId="478"/>
          <ac:spMkLst>
            <pc:docMk/>
            <pc:sldMk cId="0" sldId="259"/>
            <ac:spMk id="791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9.752" v="80" actId="478"/>
          <ac:spMkLst>
            <pc:docMk/>
            <pc:sldMk cId="0" sldId="259"/>
            <ac:spMk id="792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8.292" v="79" actId="478"/>
          <ac:spMkLst>
            <pc:docMk/>
            <pc:sldMk cId="0" sldId="259"/>
            <ac:spMk id="793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6.722" v="78" actId="478"/>
          <ac:spMkLst>
            <pc:docMk/>
            <pc:sldMk cId="0" sldId="259"/>
            <ac:spMk id="794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5.303" v="77" actId="478"/>
          <ac:spMkLst>
            <pc:docMk/>
            <pc:sldMk cId="0" sldId="259"/>
            <ac:spMk id="795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3.412" v="76" actId="478"/>
          <ac:spMkLst>
            <pc:docMk/>
            <pc:sldMk cId="0" sldId="259"/>
            <ac:spMk id="796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2.002" v="75" actId="478"/>
          <ac:spMkLst>
            <pc:docMk/>
            <pc:sldMk cId="0" sldId="259"/>
            <ac:spMk id="797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10.342" v="74" actId="478"/>
          <ac:spMkLst>
            <pc:docMk/>
            <pc:sldMk cId="0" sldId="259"/>
            <ac:spMk id="798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08.913" v="73" actId="478"/>
          <ac:spMkLst>
            <pc:docMk/>
            <pc:sldMk cId="0" sldId="259"/>
            <ac:spMk id="799" creationId="{00000000-0000-0000-0000-000000000000}"/>
          </ac:spMkLst>
        </pc:spChg>
        <pc:spChg chg="del">
          <ac:chgData name="Jenn Anne" userId="2e42e5b19939340a" providerId="LiveId" clId="{93427731-D3AD-48B2-A539-55976C1C9136}" dt="2022-06-07T23:27:07.420" v="72" actId="478"/>
          <ac:spMkLst>
            <pc:docMk/>
            <pc:sldMk cId="0" sldId="259"/>
            <ac:spMk id="800" creationId="{00000000-0000-0000-0000-000000000000}"/>
          </ac:spMkLst>
        </pc:spChg>
        <pc:spChg chg="del">
          <ac:chgData name="Jenn Anne" userId="2e42e5b19939340a" providerId="LiveId" clId="{93427731-D3AD-48B2-A539-55976C1C9136}" dt="2022-06-07T23:26:41.491" v="64" actId="478"/>
          <ac:spMkLst>
            <pc:docMk/>
            <pc:sldMk cId="0" sldId="259"/>
            <ac:spMk id="801" creationId="{00000000-0000-0000-0000-000000000000}"/>
          </ac:spMkLst>
        </pc:spChg>
        <pc:graphicFrameChg chg="del">
          <ac:chgData name="Jenn Anne" userId="2e42e5b19939340a" providerId="LiveId" clId="{93427731-D3AD-48B2-A539-55976C1C9136}" dt="2022-06-07T23:26:50.460" v="67" actId="478"/>
          <ac:graphicFrameMkLst>
            <pc:docMk/>
            <pc:sldMk cId="0" sldId="259"/>
            <ac:graphicFrameMk id="782" creationId="{00000000-0000-0000-0000-000000000000}"/>
          </ac:graphicFrameMkLst>
        </pc:graphicFrameChg>
        <pc:graphicFrameChg chg="del mod">
          <ac:chgData name="Jenn Anne" userId="2e42e5b19939340a" providerId="LiveId" clId="{93427731-D3AD-48B2-A539-55976C1C9136}" dt="2022-06-07T23:27:45.801" v="87" actId="21"/>
          <ac:graphicFrameMkLst>
            <pc:docMk/>
            <pc:sldMk cId="0" sldId="259"/>
            <ac:graphicFrameMk id="784" creationId="{00000000-0000-0000-0000-000000000000}"/>
          </ac:graphicFrameMkLst>
        </pc:graphicFrameChg>
        <pc:graphicFrameChg chg="del">
          <ac:chgData name="Jenn Anne" userId="2e42e5b19939340a" providerId="LiveId" clId="{93427731-D3AD-48B2-A539-55976C1C9136}" dt="2022-06-07T23:26:32.632" v="62" actId="478"/>
          <ac:graphicFrameMkLst>
            <pc:docMk/>
            <pc:sldMk cId="0" sldId="259"/>
            <ac:graphicFrameMk id="785" creationId="{00000000-0000-0000-0000-000000000000}"/>
          </ac:graphicFrameMkLst>
        </pc:graphicFrameChg>
      </pc:sldChg>
      <pc:sldChg chg="modSp del mod">
        <pc:chgData name="Jenn Anne" userId="2e42e5b19939340a" providerId="LiveId" clId="{93427731-D3AD-48B2-A539-55976C1C9136}" dt="2022-06-07T23:29:59.821" v="133" actId="2696"/>
        <pc:sldMkLst>
          <pc:docMk/>
          <pc:sldMk cId="2172130537" sldId="291"/>
        </pc:sldMkLst>
        <pc:spChg chg="mod">
          <ac:chgData name="Jenn Anne" userId="2e42e5b19939340a" providerId="LiveId" clId="{93427731-D3AD-48B2-A539-55976C1C9136}" dt="2022-06-07T23:17:38.441" v="8" actId="207"/>
          <ac:spMkLst>
            <pc:docMk/>
            <pc:sldMk cId="2172130537" sldId="291"/>
            <ac:spMk id="3" creationId="{D38B6433-9875-4A65-98D0-5E14BB0BD1D7}"/>
          </ac:spMkLst>
        </pc:spChg>
      </pc:sldChg>
      <pc:sldChg chg="addSp delSp modSp mod">
        <pc:chgData name="Jenn Anne" userId="2e42e5b19939340a" providerId="LiveId" clId="{93427731-D3AD-48B2-A539-55976C1C9136}" dt="2022-06-10T13:03:44.493" v="259" actId="1076"/>
        <pc:sldMkLst>
          <pc:docMk/>
          <pc:sldMk cId="3537985449" sldId="337"/>
        </pc:sldMkLst>
        <pc:spChg chg="add mod">
          <ac:chgData name="Jenn Anne" userId="2e42e5b19939340a" providerId="LiveId" clId="{93427731-D3AD-48B2-A539-55976C1C9136}" dt="2022-06-07T23:20:15.482" v="37" actId="2085"/>
          <ac:spMkLst>
            <pc:docMk/>
            <pc:sldMk cId="3537985449" sldId="337"/>
            <ac:spMk id="2" creationId="{BD44B2A0-5C57-4394-EADC-FDE1FA02BB72}"/>
          </ac:spMkLst>
        </pc:spChg>
        <pc:spChg chg="mod">
          <ac:chgData name="Jenn Anne" userId="2e42e5b19939340a" providerId="LiveId" clId="{93427731-D3AD-48B2-A539-55976C1C9136}" dt="2022-06-07T23:18:55.795" v="23" actId="1076"/>
          <ac:spMkLst>
            <pc:docMk/>
            <pc:sldMk cId="3537985449" sldId="337"/>
            <ac:spMk id="3" creationId="{6E6F05E7-9843-421C-8F1C-34A2559E3F0F}"/>
          </ac:spMkLst>
        </pc:spChg>
        <pc:spChg chg="mod">
          <ac:chgData name="Jenn Anne" userId="2e42e5b19939340a" providerId="LiveId" clId="{93427731-D3AD-48B2-A539-55976C1C9136}" dt="2022-06-10T13:03:44.493" v="259" actId="1076"/>
          <ac:spMkLst>
            <pc:docMk/>
            <pc:sldMk cId="3537985449" sldId="337"/>
            <ac:spMk id="4" creationId="{C7B9AF20-94B5-4234-8B19-EDEEFC20FF42}"/>
          </ac:spMkLst>
        </pc:spChg>
        <pc:spChg chg="add mod">
          <ac:chgData name="Jenn Anne" userId="2e42e5b19939340a" providerId="LiveId" clId="{93427731-D3AD-48B2-A539-55976C1C9136}" dt="2022-06-07T23:21:13.601" v="50" actId="1076"/>
          <ac:spMkLst>
            <pc:docMk/>
            <pc:sldMk cId="3537985449" sldId="337"/>
            <ac:spMk id="6" creationId="{9ACC7875-B257-1019-B968-1389BE1786C5}"/>
          </ac:spMkLst>
        </pc:spChg>
        <pc:spChg chg="add mod">
          <ac:chgData name="Jenn Anne" userId="2e42e5b19939340a" providerId="LiveId" clId="{93427731-D3AD-48B2-A539-55976C1C9136}" dt="2022-06-07T23:29:43.954" v="132"/>
          <ac:spMkLst>
            <pc:docMk/>
            <pc:sldMk cId="3537985449" sldId="337"/>
            <ac:spMk id="10" creationId="{B5716605-2386-F8A9-0941-BD90F9EDF240}"/>
          </ac:spMkLst>
        </pc:spChg>
        <pc:graphicFrameChg chg="del mod modGraphic">
          <ac:chgData name="Jenn Anne" userId="2e42e5b19939340a" providerId="LiveId" clId="{93427731-D3AD-48B2-A539-55976C1C9136}" dt="2022-06-07T23:26:04.518" v="60" actId="478"/>
          <ac:graphicFrameMkLst>
            <pc:docMk/>
            <pc:sldMk cId="3537985449" sldId="337"/>
            <ac:graphicFrameMk id="5" creationId="{6D7A8217-DD40-4E65-86D6-CDB24B849D8A}"/>
          </ac:graphicFrameMkLst>
        </pc:graphicFrameChg>
        <pc:graphicFrameChg chg="add del mod">
          <ac:chgData name="Jenn Anne" userId="2e42e5b19939340a" providerId="LiveId" clId="{93427731-D3AD-48B2-A539-55976C1C9136}" dt="2022-06-07T23:37:29.672" v="257" actId="478"/>
          <ac:graphicFrameMkLst>
            <pc:docMk/>
            <pc:sldMk cId="3537985449" sldId="337"/>
            <ac:graphicFrameMk id="7" creationId="{21549D3D-7773-E60B-692E-7A6F3311BF54}"/>
          </ac:graphicFrameMkLst>
        </pc:graphicFrameChg>
        <pc:graphicFrameChg chg="add del mod">
          <ac:chgData name="Jenn Anne" userId="2e42e5b19939340a" providerId="LiveId" clId="{93427731-D3AD-48B2-A539-55976C1C9136}" dt="2022-06-07T23:37:29.672" v="257" actId="478"/>
          <ac:graphicFrameMkLst>
            <pc:docMk/>
            <pc:sldMk cId="3537985449" sldId="337"/>
            <ac:graphicFrameMk id="8" creationId="{2D1FA21A-3234-D368-1A78-08DC8307A181}"/>
          </ac:graphicFrameMkLst>
        </pc:graphicFrameChg>
        <pc:graphicFrameChg chg="add mod modGraphic">
          <ac:chgData name="Jenn Anne" userId="2e42e5b19939340a" providerId="LiveId" clId="{93427731-D3AD-48B2-A539-55976C1C9136}" dt="2022-06-07T23:28:56.694" v="99" actId="2161"/>
          <ac:graphicFrameMkLst>
            <pc:docMk/>
            <pc:sldMk cId="3537985449" sldId="337"/>
            <ac:graphicFrameMk id="9" creationId="{FEFCBA7F-293E-D3BB-9F87-1F9064136E86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7:23.712" v="256" actId="478"/>
        <pc:sldMkLst>
          <pc:docMk/>
          <pc:sldMk cId="15835936" sldId="338"/>
        </pc:sldMkLst>
        <pc:spChg chg="mod">
          <ac:chgData name="Jenn Anne" userId="2e42e5b19939340a" providerId="LiveId" clId="{93427731-D3AD-48B2-A539-55976C1C9136}" dt="2022-06-07T23:30:50.103" v="195"/>
          <ac:spMkLst>
            <pc:docMk/>
            <pc:sldMk cId="15835936" sldId="338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23.712" v="256" actId="478"/>
          <ac:graphicFrameMkLst>
            <pc:docMk/>
            <pc:sldMk cId="15835936" sldId="338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23.712" v="256" actId="478"/>
          <ac:graphicFrameMkLst>
            <pc:docMk/>
            <pc:sldMk cId="15835936" sldId="338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4.108" v="135" actId="47"/>
        <pc:sldMkLst>
          <pc:docMk/>
          <pc:sldMk cId="850303444" sldId="338"/>
        </pc:sldMkLst>
      </pc:sldChg>
      <pc:sldChg chg="delSp modSp add mod">
        <pc:chgData name="Jenn Anne" userId="2e42e5b19939340a" providerId="LiveId" clId="{93427731-D3AD-48B2-A539-55976C1C9136}" dt="2022-06-07T23:37:20.041" v="255" actId="478"/>
        <pc:sldMkLst>
          <pc:docMk/>
          <pc:sldMk cId="2816790630" sldId="339"/>
        </pc:sldMkLst>
        <pc:spChg chg="mod">
          <ac:chgData name="Jenn Anne" userId="2e42e5b19939340a" providerId="LiveId" clId="{93427731-D3AD-48B2-A539-55976C1C9136}" dt="2022-06-07T23:30:59.201" v="196"/>
          <ac:spMkLst>
            <pc:docMk/>
            <pc:sldMk cId="2816790630" sldId="339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20.041" v="255" actId="478"/>
          <ac:graphicFrameMkLst>
            <pc:docMk/>
            <pc:sldMk cId="2816790630" sldId="339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20.041" v="255" actId="478"/>
          <ac:graphicFrameMkLst>
            <pc:docMk/>
            <pc:sldMk cId="2816790630" sldId="339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4.702" v="136" actId="47"/>
        <pc:sldMkLst>
          <pc:docMk/>
          <pc:sldMk cId="4126822270" sldId="339"/>
        </pc:sldMkLst>
      </pc:sldChg>
      <pc:sldChg chg="del">
        <pc:chgData name="Jenn Anne" userId="2e42e5b19939340a" providerId="LiveId" clId="{93427731-D3AD-48B2-A539-55976C1C9136}" dt="2022-06-07T23:30:05.140" v="137" actId="47"/>
        <pc:sldMkLst>
          <pc:docMk/>
          <pc:sldMk cId="940534717" sldId="340"/>
        </pc:sldMkLst>
      </pc:sldChg>
      <pc:sldChg chg="delSp modSp add mod">
        <pc:chgData name="Jenn Anne" userId="2e42e5b19939340a" providerId="LiveId" clId="{93427731-D3AD-48B2-A539-55976C1C9136}" dt="2022-06-07T23:37:16.021" v="254" actId="478"/>
        <pc:sldMkLst>
          <pc:docMk/>
          <pc:sldMk cId="2966284635" sldId="340"/>
        </pc:sldMkLst>
        <pc:spChg chg="mod">
          <ac:chgData name="Jenn Anne" userId="2e42e5b19939340a" providerId="LiveId" clId="{93427731-D3AD-48B2-A539-55976C1C9136}" dt="2022-06-07T23:31:09.735" v="197"/>
          <ac:spMkLst>
            <pc:docMk/>
            <pc:sldMk cId="2966284635" sldId="340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16.021" v="254" actId="478"/>
          <ac:graphicFrameMkLst>
            <pc:docMk/>
            <pc:sldMk cId="2966284635" sldId="340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16.021" v="254" actId="478"/>
          <ac:graphicFrameMkLst>
            <pc:docMk/>
            <pc:sldMk cId="2966284635" sldId="340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7:10.463" v="253" actId="478"/>
        <pc:sldMkLst>
          <pc:docMk/>
          <pc:sldMk cId="1152158207" sldId="341"/>
        </pc:sldMkLst>
        <pc:spChg chg="mod">
          <ac:chgData name="Jenn Anne" userId="2e42e5b19939340a" providerId="LiveId" clId="{93427731-D3AD-48B2-A539-55976C1C9136}" dt="2022-06-07T23:31:18.624" v="198"/>
          <ac:spMkLst>
            <pc:docMk/>
            <pc:sldMk cId="1152158207" sldId="341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10.463" v="253" actId="478"/>
          <ac:graphicFrameMkLst>
            <pc:docMk/>
            <pc:sldMk cId="1152158207" sldId="341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10.463" v="253" actId="478"/>
          <ac:graphicFrameMkLst>
            <pc:docMk/>
            <pc:sldMk cId="1152158207" sldId="341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5.523" v="138" actId="47"/>
        <pc:sldMkLst>
          <pc:docMk/>
          <pc:sldMk cId="4037606477" sldId="341"/>
        </pc:sldMkLst>
      </pc:sldChg>
      <pc:sldChg chg="del">
        <pc:chgData name="Jenn Anne" userId="2e42e5b19939340a" providerId="LiveId" clId="{93427731-D3AD-48B2-A539-55976C1C9136}" dt="2022-06-07T23:30:05.901" v="139" actId="47"/>
        <pc:sldMkLst>
          <pc:docMk/>
          <pc:sldMk cId="749128040" sldId="342"/>
        </pc:sldMkLst>
      </pc:sldChg>
      <pc:sldChg chg="delSp modSp add mod">
        <pc:chgData name="Jenn Anne" userId="2e42e5b19939340a" providerId="LiveId" clId="{93427731-D3AD-48B2-A539-55976C1C9136}" dt="2022-06-07T23:37:06.932" v="252" actId="478"/>
        <pc:sldMkLst>
          <pc:docMk/>
          <pc:sldMk cId="1653960251" sldId="342"/>
        </pc:sldMkLst>
        <pc:spChg chg="mod">
          <ac:chgData name="Jenn Anne" userId="2e42e5b19939340a" providerId="LiveId" clId="{93427731-D3AD-48B2-A539-55976C1C9136}" dt="2022-06-07T23:31:26.832" v="199"/>
          <ac:spMkLst>
            <pc:docMk/>
            <pc:sldMk cId="1653960251" sldId="342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06.932" v="252" actId="478"/>
          <ac:graphicFrameMkLst>
            <pc:docMk/>
            <pc:sldMk cId="1653960251" sldId="342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06.932" v="252" actId="478"/>
          <ac:graphicFrameMkLst>
            <pc:docMk/>
            <pc:sldMk cId="1653960251" sldId="342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6.298" v="140" actId="47"/>
        <pc:sldMkLst>
          <pc:docMk/>
          <pc:sldMk cId="11146652" sldId="343"/>
        </pc:sldMkLst>
      </pc:sldChg>
      <pc:sldChg chg="delSp modSp add mod">
        <pc:chgData name="Jenn Anne" userId="2e42e5b19939340a" providerId="LiveId" clId="{93427731-D3AD-48B2-A539-55976C1C9136}" dt="2022-06-07T23:37:03.311" v="251" actId="478"/>
        <pc:sldMkLst>
          <pc:docMk/>
          <pc:sldMk cId="1404169356" sldId="343"/>
        </pc:sldMkLst>
        <pc:spChg chg="mod">
          <ac:chgData name="Jenn Anne" userId="2e42e5b19939340a" providerId="LiveId" clId="{93427731-D3AD-48B2-A539-55976C1C9136}" dt="2022-06-07T23:31:35.561" v="200"/>
          <ac:spMkLst>
            <pc:docMk/>
            <pc:sldMk cId="1404169356" sldId="343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7:03.311" v="251" actId="478"/>
          <ac:graphicFrameMkLst>
            <pc:docMk/>
            <pc:sldMk cId="1404169356" sldId="343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7:03.311" v="251" actId="478"/>
          <ac:graphicFrameMkLst>
            <pc:docMk/>
            <pc:sldMk cId="1404169356" sldId="343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6.582" v="141" actId="47"/>
        <pc:sldMkLst>
          <pc:docMk/>
          <pc:sldMk cId="952480905" sldId="344"/>
        </pc:sldMkLst>
      </pc:sldChg>
      <pc:sldChg chg="delSp modSp add mod">
        <pc:chgData name="Jenn Anne" userId="2e42e5b19939340a" providerId="LiveId" clId="{93427731-D3AD-48B2-A539-55976C1C9136}" dt="2022-06-07T23:36:57.080" v="250" actId="478"/>
        <pc:sldMkLst>
          <pc:docMk/>
          <pc:sldMk cId="3114452917" sldId="344"/>
        </pc:sldMkLst>
        <pc:spChg chg="mod">
          <ac:chgData name="Jenn Anne" userId="2e42e5b19939340a" providerId="LiveId" clId="{93427731-D3AD-48B2-A539-55976C1C9136}" dt="2022-06-07T23:31:46.527" v="201"/>
          <ac:spMkLst>
            <pc:docMk/>
            <pc:sldMk cId="3114452917" sldId="344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57.080" v="250" actId="478"/>
          <ac:graphicFrameMkLst>
            <pc:docMk/>
            <pc:sldMk cId="3114452917" sldId="344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57.080" v="250" actId="478"/>
          <ac:graphicFrameMkLst>
            <pc:docMk/>
            <pc:sldMk cId="3114452917" sldId="344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6:53.262" v="249" actId="478"/>
        <pc:sldMkLst>
          <pc:docMk/>
          <pc:sldMk cId="2568730872" sldId="345"/>
        </pc:sldMkLst>
        <pc:spChg chg="mod">
          <ac:chgData name="Jenn Anne" userId="2e42e5b19939340a" providerId="LiveId" clId="{93427731-D3AD-48B2-A539-55976C1C9136}" dt="2022-06-07T23:31:54.242" v="202"/>
          <ac:spMkLst>
            <pc:docMk/>
            <pc:sldMk cId="2568730872" sldId="345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53.262" v="249" actId="478"/>
          <ac:graphicFrameMkLst>
            <pc:docMk/>
            <pc:sldMk cId="2568730872" sldId="345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53.262" v="249" actId="478"/>
          <ac:graphicFrameMkLst>
            <pc:docMk/>
            <pc:sldMk cId="2568730872" sldId="345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6.751" v="142" actId="47"/>
        <pc:sldMkLst>
          <pc:docMk/>
          <pc:sldMk cId="2637810620" sldId="345"/>
        </pc:sldMkLst>
      </pc:sldChg>
      <pc:sldChg chg="delSp modSp add mod">
        <pc:chgData name="Jenn Anne" userId="2e42e5b19939340a" providerId="LiveId" clId="{93427731-D3AD-48B2-A539-55976C1C9136}" dt="2022-06-07T23:36:49.581" v="248" actId="478"/>
        <pc:sldMkLst>
          <pc:docMk/>
          <pc:sldMk cId="306368824" sldId="346"/>
        </pc:sldMkLst>
        <pc:spChg chg="mod">
          <ac:chgData name="Jenn Anne" userId="2e42e5b19939340a" providerId="LiveId" clId="{93427731-D3AD-48B2-A539-55976C1C9136}" dt="2022-06-07T23:32:02.780" v="203"/>
          <ac:spMkLst>
            <pc:docMk/>
            <pc:sldMk cId="306368824" sldId="346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49.581" v="248" actId="478"/>
          <ac:graphicFrameMkLst>
            <pc:docMk/>
            <pc:sldMk cId="306368824" sldId="346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49.581" v="248" actId="478"/>
          <ac:graphicFrameMkLst>
            <pc:docMk/>
            <pc:sldMk cId="306368824" sldId="346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6.931" v="143" actId="47"/>
        <pc:sldMkLst>
          <pc:docMk/>
          <pc:sldMk cId="1951426040" sldId="346"/>
        </pc:sldMkLst>
      </pc:sldChg>
      <pc:sldChg chg="del">
        <pc:chgData name="Jenn Anne" userId="2e42e5b19939340a" providerId="LiveId" clId="{93427731-D3AD-48B2-A539-55976C1C9136}" dt="2022-06-07T23:30:07.102" v="144" actId="47"/>
        <pc:sldMkLst>
          <pc:docMk/>
          <pc:sldMk cId="1323996246" sldId="347"/>
        </pc:sldMkLst>
      </pc:sldChg>
      <pc:sldChg chg="delSp modSp add mod">
        <pc:chgData name="Jenn Anne" userId="2e42e5b19939340a" providerId="LiveId" clId="{93427731-D3AD-48B2-A539-55976C1C9136}" dt="2022-06-07T23:36:44.042" v="247" actId="478"/>
        <pc:sldMkLst>
          <pc:docMk/>
          <pc:sldMk cId="2419882025" sldId="347"/>
        </pc:sldMkLst>
        <pc:spChg chg="mod">
          <ac:chgData name="Jenn Anne" userId="2e42e5b19939340a" providerId="LiveId" clId="{93427731-D3AD-48B2-A539-55976C1C9136}" dt="2022-06-07T23:32:10.182" v="204"/>
          <ac:spMkLst>
            <pc:docMk/>
            <pc:sldMk cId="2419882025" sldId="347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44.042" v="247" actId="478"/>
          <ac:graphicFrameMkLst>
            <pc:docMk/>
            <pc:sldMk cId="2419882025" sldId="347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44.042" v="247" actId="478"/>
          <ac:graphicFrameMkLst>
            <pc:docMk/>
            <pc:sldMk cId="2419882025" sldId="347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6:40.053" v="246" actId="478"/>
        <pc:sldMkLst>
          <pc:docMk/>
          <pc:sldMk cId="1163795927" sldId="348"/>
        </pc:sldMkLst>
        <pc:spChg chg="mod">
          <ac:chgData name="Jenn Anne" userId="2e42e5b19939340a" providerId="LiveId" clId="{93427731-D3AD-48B2-A539-55976C1C9136}" dt="2022-06-07T23:32:20.802" v="205"/>
          <ac:spMkLst>
            <pc:docMk/>
            <pc:sldMk cId="1163795927" sldId="348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40.053" v="246" actId="478"/>
          <ac:graphicFrameMkLst>
            <pc:docMk/>
            <pc:sldMk cId="1163795927" sldId="348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40.053" v="246" actId="478"/>
          <ac:graphicFrameMkLst>
            <pc:docMk/>
            <pc:sldMk cId="1163795927" sldId="348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7.262" v="145" actId="47"/>
        <pc:sldMkLst>
          <pc:docMk/>
          <pc:sldMk cId="4045487735" sldId="348"/>
        </pc:sldMkLst>
      </pc:sldChg>
      <pc:sldChg chg="del">
        <pc:chgData name="Jenn Anne" userId="2e42e5b19939340a" providerId="LiveId" clId="{93427731-D3AD-48B2-A539-55976C1C9136}" dt="2022-06-07T23:30:07.422" v="146" actId="47"/>
        <pc:sldMkLst>
          <pc:docMk/>
          <pc:sldMk cId="1152693282" sldId="349"/>
        </pc:sldMkLst>
      </pc:sldChg>
      <pc:sldChg chg="delSp modSp add mod">
        <pc:chgData name="Jenn Anne" userId="2e42e5b19939340a" providerId="LiveId" clId="{93427731-D3AD-48B2-A539-55976C1C9136}" dt="2022-06-07T23:36:36.162" v="245" actId="478"/>
        <pc:sldMkLst>
          <pc:docMk/>
          <pc:sldMk cId="2270571841" sldId="349"/>
        </pc:sldMkLst>
        <pc:spChg chg="mod">
          <ac:chgData name="Jenn Anne" userId="2e42e5b19939340a" providerId="LiveId" clId="{93427731-D3AD-48B2-A539-55976C1C9136}" dt="2022-06-07T23:32:29.482" v="206"/>
          <ac:spMkLst>
            <pc:docMk/>
            <pc:sldMk cId="2270571841" sldId="349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36.162" v="245" actId="478"/>
          <ac:graphicFrameMkLst>
            <pc:docMk/>
            <pc:sldMk cId="2270571841" sldId="349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36.162" v="245" actId="478"/>
          <ac:graphicFrameMkLst>
            <pc:docMk/>
            <pc:sldMk cId="2270571841" sldId="349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7.592" v="147" actId="47"/>
        <pc:sldMkLst>
          <pc:docMk/>
          <pc:sldMk cId="982993537" sldId="350"/>
        </pc:sldMkLst>
      </pc:sldChg>
      <pc:sldChg chg="delSp modSp add mod">
        <pc:chgData name="Jenn Anne" userId="2e42e5b19939340a" providerId="LiveId" clId="{93427731-D3AD-48B2-A539-55976C1C9136}" dt="2022-06-07T23:36:30.531" v="244" actId="478"/>
        <pc:sldMkLst>
          <pc:docMk/>
          <pc:sldMk cId="1403148610" sldId="350"/>
        </pc:sldMkLst>
        <pc:spChg chg="mod">
          <ac:chgData name="Jenn Anne" userId="2e42e5b19939340a" providerId="LiveId" clId="{93427731-D3AD-48B2-A539-55976C1C9136}" dt="2022-06-07T23:32:37.852" v="207"/>
          <ac:spMkLst>
            <pc:docMk/>
            <pc:sldMk cId="1403148610" sldId="350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30.531" v="244" actId="478"/>
          <ac:graphicFrameMkLst>
            <pc:docMk/>
            <pc:sldMk cId="1403148610" sldId="350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30.531" v="244" actId="478"/>
          <ac:graphicFrameMkLst>
            <pc:docMk/>
            <pc:sldMk cId="1403148610" sldId="350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6:26.412" v="243" actId="478"/>
        <pc:sldMkLst>
          <pc:docMk/>
          <pc:sldMk cId="2429923620" sldId="351"/>
        </pc:sldMkLst>
        <pc:spChg chg="mod">
          <ac:chgData name="Jenn Anne" userId="2e42e5b19939340a" providerId="LiveId" clId="{93427731-D3AD-48B2-A539-55976C1C9136}" dt="2022-06-07T23:32:45.602" v="208"/>
          <ac:spMkLst>
            <pc:docMk/>
            <pc:sldMk cId="2429923620" sldId="351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26.412" v="243" actId="478"/>
          <ac:graphicFrameMkLst>
            <pc:docMk/>
            <pc:sldMk cId="2429923620" sldId="351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26.412" v="243" actId="478"/>
          <ac:graphicFrameMkLst>
            <pc:docMk/>
            <pc:sldMk cId="2429923620" sldId="351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7.773" v="148" actId="47"/>
        <pc:sldMkLst>
          <pc:docMk/>
          <pc:sldMk cId="3061108561" sldId="351"/>
        </pc:sldMkLst>
      </pc:sldChg>
      <pc:sldChg chg="delSp modSp add mod">
        <pc:chgData name="Jenn Anne" userId="2e42e5b19939340a" providerId="LiveId" clId="{93427731-D3AD-48B2-A539-55976C1C9136}" dt="2022-06-07T23:36:22.682" v="242" actId="478"/>
        <pc:sldMkLst>
          <pc:docMk/>
          <pc:sldMk cId="37371031" sldId="352"/>
        </pc:sldMkLst>
        <pc:spChg chg="mod">
          <ac:chgData name="Jenn Anne" userId="2e42e5b19939340a" providerId="LiveId" clId="{93427731-D3AD-48B2-A539-55976C1C9136}" dt="2022-06-07T23:32:53.882" v="209"/>
          <ac:spMkLst>
            <pc:docMk/>
            <pc:sldMk cId="37371031" sldId="352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22.682" v="242" actId="478"/>
          <ac:graphicFrameMkLst>
            <pc:docMk/>
            <pc:sldMk cId="37371031" sldId="352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22.682" v="242" actId="478"/>
          <ac:graphicFrameMkLst>
            <pc:docMk/>
            <pc:sldMk cId="37371031" sldId="352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7.931" v="149" actId="47"/>
        <pc:sldMkLst>
          <pc:docMk/>
          <pc:sldMk cId="2126731965" sldId="352"/>
        </pc:sldMkLst>
      </pc:sldChg>
      <pc:sldChg chg="del">
        <pc:chgData name="Jenn Anne" userId="2e42e5b19939340a" providerId="LiveId" clId="{93427731-D3AD-48B2-A539-55976C1C9136}" dt="2022-06-07T23:30:08.112" v="150" actId="47"/>
        <pc:sldMkLst>
          <pc:docMk/>
          <pc:sldMk cId="208019962" sldId="353"/>
        </pc:sldMkLst>
      </pc:sldChg>
      <pc:sldChg chg="delSp modSp add mod">
        <pc:chgData name="Jenn Anne" userId="2e42e5b19939340a" providerId="LiveId" clId="{93427731-D3AD-48B2-A539-55976C1C9136}" dt="2022-06-07T23:36:16.980" v="241" actId="478"/>
        <pc:sldMkLst>
          <pc:docMk/>
          <pc:sldMk cId="2750373622" sldId="353"/>
        </pc:sldMkLst>
        <pc:spChg chg="mod">
          <ac:chgData name="Jenn Anne" userId="2e42e5b19939340a" providerId="LiveId" clId="{93427731-D3AD-48B2-A539-55976C1C9136}" dt="2022-06-07T23:33:03.865" v="210"/>
          <ac:spMkLst>
            <pc:docMk/>
            <pc:sldMk cId="2750373622" sldId="353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16.980" v="241" actId="478"/>
          <ac:graphicFrameMkLst>
            <pc:docMk/>
            <pc:sldMk cId="2750373622" sldId="353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16.980" v="241" actId="478"/>
          <ac:graphicFrameMkLst>
            <pc:docMk/>
            <pc:sldMk cId="2750373622" sldId="353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8.270" v="151" actId="47"/>
        <pc:sldMkLst>
          <pc:docMk/>
          <pc:sldMk cId="1514257863" sldId="354"/>
        </pc:sldMkLst>
      </pc:sldChg>
      <pc:sldChg chg="delSp modSp add mod">
        <pc:chgData name="Jenn Anne" userId="2e42e5b19939340a" providerId="LiveId" clId="{93427731-D3AD-48B2-A539-55976C1C9136}" dt="2022-06-07T23:36:13.301" v="240" actId="478"/>
        <pc:sldMkLst>
          <pc:docMk/>
          <pc:sldMk cId="3890593206" sldId="354"/>
        </pc:sldMkLst>
        <pc:spChg chg="mod">
          <ac:chgData name="Jenn Anne" userId="2e42e5b19939340a" providerId="LiveId" clId="{93427731-D3AD-48B2-A539-55976C1C9136}" dt="2022-06-07T23:33:10.921" v="211"/>
          <ac:spMkLst>
            <pc:docMk/>
            <pc:sldMk cId="3890593206" sldId="354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13.301" v="240" actId="478"/>
          <ac:graphicFrameMkLst>
            <pc:docMk/>
            <pc:sldMk cId="3890593206" sldId="354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13.301" v="240" actId="478"/>
          <ac:graphicFrameMkLst>
            <pc:docMk/>
            <pc:sldMk cId="3890593206" sldId="354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8.441" v="152" actId="47"/>
        <pc:sldMkLst>
          <pc:docMk/>
          <pc:sldMk cId="1165425777" sldId="355"/>
        </pc:sldMkLst>
      </pc:sldChg>
      <pc:sldChg chg="delSp modSp add mod">
        <pc:chgData name="Jenn Anne" userId="2e42e5b19939340a" providerId="LiveId" clId="{93427731-D3AD-48B2-A539-55976C1C9136}" dt="2022-06-07T23:36:09.641" v="239" actId="478"/>
        <pc:sldMkLst>
          <pc:docMk/>
          <pc:sldMk cId="3712960392" sldId="355"/>
        </pc:sldMkLst>
        <pc:spChg chg="mod">
          <ac:chgData name="Jenn Anne" userId="2e42e5b19939340a" providerId="LiveId" clId="{93427731-D3AD-48B2-A539-55976C1C9136}" dt="2022-06-07T23:33:18.582" v="212"/>
          <ac:spMkLst>
            <pc:docMk/>
            <pc:sldMk cId="3712960392" sldId="355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09.641" v="239" actId="478"/>
          <ac:graphicFrameMkLst>
            <pc:docMk/>
            <pc:sldMk cId="3712960392" sldId="355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09.641" v="239" actId="478"/>
          <ac:graphicFrameMkLst>
            <pc:docMk/>
            <pc:sldMk cId="3712960392" sldId="355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8.592" v="153" actId="47"/>
        <pc:sldMkLst>
          <pc:docMk/>
          <pc:sldMk cId="1356800638" sldId="356"/>
        </pc:sldMkLst>
      </pc:sldChg>
      <pc:sldChg chg="delSp modSp add mod">
        <pc:chgData name="Jenn Anne" userId="2e42e5b19939340a" providerId="LiveId" clId="{93427731-D3AD-48B2-A539-55976C1C9136}" dt="2022-06-07T23:36:05.841" v="238" actId="478"/>
        <pc:sldMkLst>
          <pc:docMk/>
          <pc:sldMk cId="2498544829" sldId="356"/>
        </pc:sldMkLst>
        <pc:spChg chg="mod">
          <ac:chgData name="Jenn Anne" userId="2e42e5b19939340a" providerId="LiveId" clId="{93427731-D3AD-48B2-A539-55976C1C9136}" dt="2022-06-07T23:33:29.844" v="213"/>
          <ac:spMkLst>
            <pc:docMk/>
            <pc:sldMk cId="2498544829" sldId="356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05.841" v="238" actId="478"/>
          <ac:graphicFrameMkLst>
            <pc:docMk/>
            <pc:sldMk cId="2498544829" sldId="356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05.841" v="238" actId="478"/>
          <ac:graphicFrameMkLst>
            <pc:docMk/>
            <pc:sldMk cId="2498544829" sldId="356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6:00.462" v="237" actId="478"/>
        <pc:sldMkLst>
          <pc:docMk/>
          <pc:sldMk cId="1011421020" sldId="357"/>
        </pc:sldMkLst>
        <pc:spChg chg="mod">
          <ac:chgData name="Jenn Anne" userId="2e42e5b19939340a" providerId="LiveId" clId="{93427731-D3AD-48B2-A539-55976C1C9136}" dt="2022-06-07T23:33:39.522" v="214"/>
          <ac:spMkLst>
            <pc:docMk/>
            <pc:sldMk cId="1011421020" sldId="357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6:00.462" v="237" actId="478"/>
          <ac:graphicFrameMkLst>
            <pc:docMk/>
            <pc:sldMk cId="1011421020" sldId="357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6:00.462" v="237" actId="478"/>
          <ac:graphicFrameMkLst>
            <pc:docMk/>
            <pc:sldMk cId="1011421020" sldId="357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8.761" v="154" actId="47"/>
        <pc:sldMkLst>
          <pc:docMk/>
          <pc:sldMk cId="2465497071" sldId="357"/>
        </pc:sldMkLst>
      </pc:sldChg>
      <pc:sldChg chg="delSp modSp add mod">
        <pc:chgData name="Jenn Anne" userId="2e42e5b19939340a" providerId="LiveId" clId="{93427731-D3AD-48B2-A539-55976C1C9136}" dt="2022-06-07T23:35:56.871" v="236" actId="478"/>
        <pc:sldMkLst>
          <pc:docMk/>
          <pc:sldMk cId="155883322" sldId="358"/>
        </pc:sldMkLst>
        <pc:spChg chg="mod">
          <ac:chgData name="Jenn Anne" userId="2e42e5b19939340a" providerId="LiveId" clId="{93427731-D3AD-48B2-A539-55976C1C9136}" dt="2022-06-07T23:33:46.853" v="215"/>
          <ac:spMkLst>
            <pc:docMk/>
            <pc:sldMk cId="155883322" sldId="358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56.871" v="236" actId="478"/>
          <ac:graphicFrameMkLst>
            <pc:docMk/>
            <pc:sldMk cId="155883322" sldId="358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56.871" v="236" actId="478"/>
          <ac:graphicFrameMkLst>
            <pc:docMk/>
            <pc:sldMk cId="155883322" sldId="358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8.941" v="155" actId="47"/>
        <pc:sldMkLst>
          <pc:docMk/>
          <pc:sldMk cId="2172364057" sldId="358"/>
        </pc:sldMkLst>
      </pc:sldChg>
      <pc:sldChg chg="del">
        <pc:chgData name="Jenn Anne" userId="2e42e5b19939340a" providerId="LiveId" clId="{93427731-D3AD-48B2-A539-55976C1C9136}" dt="2022-06-07T23:30:09.102" v="156" actId="47"/>
        <pc:sldMkLst>
          <pc:docMk/>
          <pc:sldMk cId="194429170" sldId="359"/>
        </pc:sldMkLst>
      </pc:sldChg>
      <pc:sldChg chg="delSp modSp add mod">
        <pc:chgData name="Jenn Anne" userId="2e42e5b19939340a" providerId="LiveId" clId="{93427731-D3AD-48B2-A539-55976C1C9136}" dt="2022-06-07T23:35:53.452" v="235" actId="478"/>
        <pc:sldMkLst>
          <pc:docMk/>
          <pc:sldMk cId="3700893958" sldId="359"/>
        </pc:sldMkLst>
        <pc:spChg chg="mod">
          <ac:chgData name="Jenn Anne" userId="2e42e5b19939340a" providerId="LiveId" clId="{93427731-D3AD-48B2-A539-55976C1C9136}" dt="2022-06-07T23:33:54.972" v="216"/>
          <ac:spMkLst>
            <pc:docMk/>
            <pc:sldMk cId="3700893958" sldId="359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53.452" v="235" actId="478"/>
          <ac:graphicFrameMkLst>
            <pc:docMk/>
            <pc:sldMk cId="3700893958" sldId="359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53.452" v="235" actId="478"/>
          <ac:graphicFrameMkLst>
            <pc:docMk/>
            <pc:sldMk cId="3700893958" sldId="359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9.281" v="157" actId="47"/>
        <pc:sldMkLst>
          <pc:docMk/>
          <pc:sldMk cId="1869631828" sldId="360"/>
        </pc:sldMkLst>
      </pc:sldChg>
      <pc:sldChg chg="delSp modSp add mod">
        <pc:chgData name="Jenn Anne" userId="2e42e5b19939340a" providerId="LiveId" clId="{93427731-D3AD-48B2-A539-55976C1C9136}" dt="2022-06-07T23:35:49.812" v="234" actId="478"/>
        <pc:sldMkLst>
          <pc:docMk/>
          <pc:sldMk cId="2506212163" sldId="360"/>
        </pc:sldMkLst>
        <pc:spChg chg="mod">
          <ac:chgData name="Jenn Anne" userId="2e42e5b19939340a" providerId="LiveId" clId="{93427731-D3AD-48B2-A539-55976C1C9136}" dt="2022-06-07T23:34:02.612" v="217"/>
          <ac:spMkLst>
            <pc:docMk/>
            <pc:sldMk cId="2506212163" sldId="360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49.812" v="234" actId="478"/>
          <ac:graphicFrameMkLst>
            <pc:docMk/>
            <pc:sldMk cId="2506212163" sldId="360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49.812" v="234" actId="478"/>
          <ac:graphicFrameMkLst>
            <pc:docMk/>
            <pc:sldMk cId="2506212163" sldId="360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5:44.551" v="233" actId="478"/>
        <pc:sldMkLst>
          <pc:docMk/>
          <pc:sldMk cId="279009970" sldId="361"/>
        </pc:sldMkLst>
        <pc:spChg chg="mod">
          <ac:chgData name="Jenn Anne" userId="2e42e5b19939340a" providerId="LiveId" clId="{93427731-D3AD-48B2-A539-55976C1C9136}" dt="2022-06-07T23:34:12.321" v="218"/>
          <ac:spMkLst>
            <pc:docMk/>
            <pc:sldMk cId="279009970" sldId="361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44.551" v="233" actId="478"/>
          <ac:graphicFrameMkLst>
            <pc:docMk/>
            <pc:sldMk cId="279009970" sldId="361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44.551" v="233" actId="478"/>
          <ac:graphicFrameMkLst>
            <pc:docMk/>
            <pc:sldMk cId="279009970" sldId="361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9.445" v="158" actId="47"/>
        <pc:sldMkLst>
          <pc:docMk/>
          <pc:sldMk cId="1839745653" sldId="361"/>
        </pc:sldMkLst>
      </pc:sldChg>
      <pc:sldChg chg="del">
        <pc:chgData name="Jenn Anne" userId="2e42e5b19939340a" providerId="LiveId" clId="{93427731-D3AD-48B2-A539-55976C1C9136}" dt="2022-06-07T23:30:09.601" v="159" actId="47"/>
        <pc:sldMkLst>
          <pc:docMk/>
          <pc:sldMk cId="1260648124" sldId="362"/>
        </pc:sldMkLst>
      </pc:sldChg>
      <pc:sldChg chg="delSp modSp add mod">
        <pc:chgData name="Jenn Anne" userId="2e42e5b19939340a" providerId="LiveId" clId="{93427731-D3AD-48B2-A539-55976C1C9136}" dt="2022-06-07T23:35:40.960" v="232" actId="478"/>
        <pc:sldMkLst>
          <pc:docMk/>
          <pc:sldMk cId="1755807891" sldId="362"/>
        </pc:sldMkLst>
        <pc:spChg chg="mod">
          <ac:chgData name="Jenn Anne" userId="2e42e5b19939340a" providerId="LiveId" clId="{93427731-D3AD-48B2-A539-55976C1C9136}" dt="2022-06-07T23:34:20.405" v="219"/>
          <ac:spMkLst>
            <pc:docMk/>
            <pc:sldMk cId="1755807891" sldId="362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40.960" v="232" actId="478"/>
          <ac:graphicFrameMkLst>
            <pc:docMk/>
            <pc:sldMk cId="1755807891" sldId="362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40.960" v="232" actId="478"/>
          <ac:graphicFrameMkLst>
            <pc:docMk/>
            <pc:sldMk cId="1755807891" sldId="362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5:37.321" v="231" actId="478"/>
        <pc:sldMkLst>
          <pc:docMk/>
          <pc:sldMk cId="2021896464" sldId="363"/>
        </pc:sldMkLst>
        <pc:spChg chg="mod">
          <ac:chgData name="Jenn Anne" userId="2e42e5b19939340a" providerId="LiveId" clId="{93427731-D3AD-48B2-A539-55976C1C9136}" dt="2022-06-07T23:34:30.501" v="220"/>
          <ac:spMkLst>
            <pc:docMk/>
            <pc:sldMk cId="2021896464" sldId="363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37.321" v="231" actId="478"/>
          <ac:graphicFrameMkLst>
            <pc:docMk/>
            <pc:sldMk cId="2021896464" sldId="363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37.321" v="231" actId="478"/>
          <ac:graphicFrameMkLst>
            <pc:docMk/>
            <pc:sldMk cId="2021896464" sldId="363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09.791" v="160" actId="47"/>
        <pc:sldMkLst>
          <pc:docMk/>
          <pc:sldMk cId="2471800471" sldId="363"/>
        </pc:sldMkLst>
      </pc:sldChg>
      <pc:sldChg chg="del">
        <pc:chgData name="Jenn Anne" userId="2e42e5b19939340a" providerId="LiveId" clId="{93427731-D3AD-48B2-A539-55976C1C9136}" dt="2022-06-07T23:30:09.942" v="161" actId="47"/>
        <pc:sldMkLst>
          <pc:docMk/>
          <pc:sldMk cId="2284561453" sldId="364"/>
        </pc:sldMkLst>
      </pc:sldChg>
      <pc:sldChg chg="delSp modSp add mod">
        <pc:chgData name="Jenn Anne" userId="2e42e5b19939340a" providerId="LiveId" clId="{93427731-D3AD-48B2-A539-55976C1C9136}" dt="2022-06-07T23:35:31.512" v="230" actId="478"/>
        <pc:sldMkLst>
          <pc:docMk/>
          <pc:sldMk cId="3719510514" sldId="364"/>
        </pc:sldMkLst>
        <pc:spChg chg="mod">
          <ac:chgData name="Jenn Anne" userId="2e42e5b19939340a" providerId="LiveId" clId="{93427731-D3AD-48B2-A539-55976C1C9136}" dt="2022-06-07T23:34:39.982" v="221"/>
          <ac:spMkLst>
            <pc:docMk/>
            <pc:sldMk cId="3719510514" sldId="364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31.512" v="230" actId="478"/>
          <ac:graphicFrameMkLst>
            <pc:docMk/>
            <pc:sldMk cId="3719510514" sldId="364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31.512" v="230" actId="478"/>
          <ac:graphicFrameMkLst>
            <pc:docMk/>
            <pc:sldMk cId="3719510514" sldId="364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10.640" v="162" actId="47"/>
        <pc:sldMkLst>
          <pc:docMk/>
          <pc:sldMk cId="1576590292" sldId="365"/>
        </pc:sldMkLst>
      </pc:sldChg>
      <pc:sldChg chg="delSp modSp add mod">
        <pc:chgData name="Jenn Anne" userId="2e42e5b19939340a" providerId="LiveId" clId="{93427731-D3AD-48B2-A539-55976C1C9136}" dt="2022-06-07T23:35:27.731" v="229" actId="478"/>
        <pc:sldMkLst>
          <pc:docMk/>
          <pc:sldMk cId="2887255864" sldId="365"/>
        </pc:sldMkLst>
        <pc:spChg chg="mod">
          <ac:chgData name="Jenn Anne" userId="2e42e5b19939340a" providerId="LiveId" clId="{93427731-D3AD-48B2-A539-55976C1C9136}" dt="2022-06-07T23:34:48.002" v="222"/>
          <ac:spMkLst>
            <pc:docMk/>
            <pc:sldMk cId="2887255864" sldId="365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27.731" v="229" actId="478"/>
          <ac:graphicFrameMkLst>
            <pc:docMk/>
            <pc:sldMk cId="2887255864" sldId="365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27.731" v="229" actId="478"/>
          <ac:graphicFrameMkLst>
            <pc:docMk/>
            <pc:sldMk cId="2887255864" sldId="365"/>
            <ac:graphicFrameMk id="8" creationId="{2D1FA21A-3234-D368-1A78-08DC8307A181}"/>
          </ac:graphicFrameMkLst>
        </pc:graphicFrameChg>
      </pc:sldChg>
      <pc:sldChg chg="delSp modSp add mod">
        <pc:chgData name="Jenn Anne" userId="2e42e5b19939340a" providerId="LiveId" clId="{93427731-D3AD-48B2-A539-55976C1C9136}" dt="2022-06-07T23:35:23.693" v="228" actId="478"/>
        <pc:sldMkLst>
          <pc:docMk/>
          <pc:sldMk cId="2720167245" sldId="366"/>
        </pc:sldMkLst>
        <pc:spChg chg="mod">
          <ac:chgData name="Jenn Anne" userId="2e42e5b19939340a" providerId="LiveId" clId="{93427731-D3AD-48B2-A539-55976C1C9136}" dt="2022-06-07T23:34:56.332" v="223"/>
          <ac:spMkLst>
            <pc:docMk/>
            <pc:sldMk cId="2720167245" sldId="366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23.693" v="228" actId="478"/>
          <ac:graphicFrameMkLst>
            <pc:docMk/>
            <pc:sldMk cId="2720167245" sldId="366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21.481" v="227" actId="478"/>
          <ac:graphicFrameMkLst>
            <pc:docMk/>
            <pc:sldMk cId="2720167245" sldId="366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11.412" v="163" actId="47"/>
        <pc:sldMkLst>
          <pc:docMk/>
          <pc:sldMk cId="3967464531" sldId="366"/>
        </pc:sldMkLst>
      </pc:sldChg>
      <pc:sldChg chg="delSp modSp add mod">
        <pc:chgData name="Jenn Anne" userId="2e42e5b19939340a" providerId="LiveId" clId="{93427731-D3AD-48B2-A539-55976C1C9136}" dt="2022-06-07T23:35:14.703" v="226" actId="478"/>
        <pc:sldMkLst>
          <pc:docMk/>
          <pc:sldMk cId="1531513070" sldId="367"/>
        </pc:sldMkLst>
        <pc:spChg chg="mod">
          <ac:chgData name="Jenn Anne" userId="2e42e5b19939340a" providerId="LiveId" clId="{93427731-D3AD-48B2-A539-55976C1C9136}" dt="2022-06-07T23:35:05.142" v="224"/>
          <ac:spMkLst>
            <pc:docMk/>
            <pc:sldMk cId="1531513070" sldId="367"/>
            <ac:spMk id="10" creationId="{B5716605-2386-F8A9-0941-BD90F9EDF240}"/>
          </ac:spMkLst>
        </pc:spChg>
        <pc:graphicFrameChg chg="del">
          <ac:chgData name="Jenn Anne" userId="2e42e5b19939340a" providerId="LiveId" clId="{93427731-D3AD-48B2-A539-55976C1C9136}" dt="2022-06-07T23:35:14.703" v="226" actId="478"/>
          <ac:graphicFrameMkLst>
            <pc:docMk/>
            <pc:sldMk cId="1531513070" sldId="367"/>
            <ac:graphicFrameMk id="7" creationId="{21549D3D-7773-E60B-692E-7A6F3311BF54}"/>
          </ac:graphicFrameMkLst>
        </pc:graphicFrameChg>
        <pc:graphicFrameChg chg="del">
          <ac:chgData name="Jenn Anne" userId="2e42e5b19939340a" providerId="LiveId" clId="{93427731-D3AD-48B2-A539-55976C1C9136}" dt="2022-06-07T23:35:11.431" v="225" actId="478"/>
          <ac:graphicFrameMkLst>
            <pc:docMk/>
            <pc:sldMk cId="1531513070" sldId="367"/>
            <ac:graphicFrameMk id="8" creationId="{2D1FA21A-3234-D368-1A78-08DC8307A181}"/>
          </ac:graphicFrameMkLst>
        </pc:graphicFrameChg>
      </pc:sldChg>
      <pc:sldChg chg="del">
        <pc:chgData name="Jenn Anne" userId="2e42e5b19939340a" providerId="LiveId" clId="{93427731-D3AD-48B2-A539-55976C1C9136}" dt="2022-06-07T23:30:12.291" v="164" actId="47"/>
        <pc:sldMkLst>
          <pc:docMk/>
          <pc:sldMk cId="2721907825" sldId="36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2C726-2F47-4F5C-8E99-202179319C1D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34DA4F-908F-4403-9C13-E5577819DD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73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do you handle stressful situations?</a:t>
            </a:r>
          </a:p>
        </p:txBody>
      </p:sp>
    </p:spTree>
    <p:extLst>
      <p:ext uri="{BB962C8B-B14F-4D97-AF65-F5344CB8AC3E}">
        <p14:creationId xmlns:p14="http://schemas.microsoft.com/office/powerpoint/2010/main" val="2568730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recent accomplishment you are proud of?</a:t>
            </a:r>
          </a:p>
        </p:txBody>
      </p:sp>
    </p:spTree>
    <p:extLst>
      <p:ext uri="{BB962C8B-B14F-4D97-AF65-F5344CB8AC3E}">
        <p14:creationId xmlns:p14="http://schemas.microsoft.com/office/powerpoint/2010/main" val="306368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recent challenge you overcame?</a:t>
            </a:r>
          </a:p>
        </p:txBody>
      </p:sp>
    </p:spTree>
    <p:extLst>
      <p:ext uri="{BB962C8B-B14F-4D97-AF65-F5344CB8AC3E}">
        <p14:creationId xmlns:p14="http://schemas.microsoft.com/office/powerpoint/2010/main" val="2419882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are you REALLY feeling today?</a:t>
            </a:r>
          </a:p>
        </p:txBody>
      </p:sp>
    </p:spTree>
    <p:extLst>
      <p:ext uri="{BB962C8B-B14F-4D97-AF65-F5344CB8AC3E}">
        <p14:creationId xmlns:p14="http://schemas.microsoft.com/office/powerpoint/2010/main" val="1163795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List 5 healthy habits you have.</a:t>
            </a:r>
          </a:p>
        </p:txBody>
      </p:sp>
    </p:spTree>
    <p:extLst>
      <p:ext uri="{BB962C8B-B14F-4D97-AF65-F5344CB8AC3E}">
        <p14:creationId xmlns:p14="http://schemas.microsoft.com/office/powerpoint/2010/main" val="2270571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List 5 unhealthy habits you have.</a:t>
            </a:r>
          </a:p>
        </p:txBody>
      </p:sp>
    </p:spTree>
    <p:extLst>
      <p:ext uri="{BB962C8B-B14F-4D97-AF65-F5344CB8AC3E}">
        <p14:creationId xmlns:p14="http://schemas.microsoft.com/office/powerpoint/2010/main" val="14031486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When you find yourself daydreaming, what is it about?</a:t>
            </a:r>
          </a:p>
        </p:txBody>
      </p:sp>
    </p:spTree>
    <p:extLst>
      <p:ext uri="{BB962C8B-B14F-4D97-AF65-F5344CB8AC3E}">
        <p14:creationId xmlns:p14="http://schemas.microsoft.com/office/powerpoint/2010/main" val="24299236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the most embarrassing thing that ever happened to you?</a:t>
            </a:r>
          </a:p>
        </p:txBody>
      </p:sp>
    </p:spTree>
    <p:extLst>
      <p:ext uri="{BB962C8B-B14F-4D97-AF65-F5344CB8AC3E}">
        <p14:creationId xmlns:p14="http://schemas.microsoft.com/office/powerpoint/2010/main" val="37371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List 5 things you want to get done this month.</a:t>
            </a:r>
          </a:p>
        </p:txBody>
      </p:sp>
    </p:spTree>
    <p:extLst>
      <p:ext uri="{BB962C8B-B14F-4D97-AF65-F5344CB8AC3E}">
        <p14:creationId xmlns:p14="http://schemas.microsoft.com/office/powerpoint/2010/main" val="27503736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Make a list of 5 things you have been putting off.</a:t>
            </a:r>
          </a:p>
        </p:txBody>
      </p:sp>
    </p:spTree>
    <p:extLst>
      <p:ext uri="{BB962C8B-B14F-4D97-AF65-F5344CB8AC3E}">
        <p14:creationId xmlns:p14="http://schemas.microsoft.com/office/powerpoint/2010/main" val="3890593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295272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7993264"/>
              </p:ext>
            </p:extLst>
          </p:nvPr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[Journal Prompt Here]</a:t>
            </a:r>
          </a:p>
        </p:txBody>
      </p:sp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fun memory that always makes you smile?</a:t>
            </a:r>
          </a:p>
        </p:txBody>
      </p:sp>
    </p:spTree>
    <p:extLst>
      <p:ext uri="{BB962C8B-B14F-4D97-AF65-F5344CB8AC3E}">
        <p14:creationId xmlns:p14="http://schemas.microsoft.com/office/powerpoint/2010/main" val="37129603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moment in your life you wish you could relive?</a:t>
            </a:r>
          </a:p>
        </p:txBody>
      </p:sp>
    </p:spTree>
    <p:extLst>
      <p:ext uri="{BB962C8B-B14F-4D97-AF65-F5344CB8AC3E}">
        <p14:creationId xmlns:p14="http://schemas.microsoft.com/office/powerpoint/2010/main" val="24985448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regret you have that you wish you could take back?</a:t>
            </a:r>
          </a:p>
        </p:txBody>
      </p:sp>
    </p:spTree>
    <p:extLst>
      <p:ext uri="{BB962C8B-B14F-4D97-AF65-F5344CB8AC3E}">
        <p14:creationId xmlns:p14="http://schemas.microsoft.com/office/powerpoint/2010/main" val="1011421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currently on your life bucket list?</a:t>
            </a:r>
          </a:p>
        </p:txBody>
      </p:sp>
    </p:spTree>
    <p:extLst>
      <p:ext uri="{BB962C8B-B14F-4D97-AF65-F5344CB8AC3E}">
        <p14:creationId xmlns:p14="http://schemas.microsoft.com/office/powerpoint/2010/main" val="155883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often do you think about your past?</a:t>
            </a:r>
          </a:p>
        </p:txBody>
      </p:sp>
    </p:spTree>
    <p:extLst>
      <p:ext uri="{BB962C8B-B14F-4D97-AF65-F5344CB8AC3E}">
        <p14:creationId xmlns:p14="http://schemas.microsoft.com/office/powerpoint/2010/main" val="37008939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often do you think about your future?</a:t>
            </a:r>
          </a:p>
        </p:txBody>
      </p:sp>
    </p:spTree>
    <p:extLst>
      <p:ext uri="{BB962C8B-B14F-4D97-AF65-F5344CB8AC3E}">
        <p14:creationId xmlns:p14="http://schemas.microsoft.com/office/powerpoint/2010/main" val="25062121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Make a list of 10 things in your life that bring you joy.</a:t>
            </a:r>
          </a:p>
        </p:txBody>
      </p:sp>
    </p:spTree>
    <p:extLst>
      <p:ext uri="{BB962C8B-B14F-4D97-AF65-F5344CB8AC3E}">
        <p14:creationId xmlns:p14="http://schemas.microsoft.com/office/powerpoint/2010/main" val="279009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Do you hold grudges or move on quickly?</a:t>
            </a:r>
          </a:p>
        </p:txBody>
      </p:sp>
    </p:spTree>
    <p:extLst>
      <p:ext uri="{BB962C8B-B14F-4D97-AF65-F5344CB8AC3E}">
        <p14:creationId xmlns:p14="http://schemas.microsoft.com/office/powerpoint/2010/main" val="17558078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Who is the most supportive person in your life?</a:t>
            </a:r>
          </a:p>
        </p:txBody>
      </p:sp>
    </p:spTree>
    <p:extLst>
      <p:ext uri="{BB962C8B-B14F-4D97-AF65-F5344CB8AC3E}">
        <p14:creationId xmlns:p14="http://schemas.microsoft.com/office/powerpoint/2010/main" val="202189646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your biggest strength?</a:t>
            </a:r>
          </a:p>
        </p:txBody>
      </p:sp>
    </p:spTree>
    <p:extLst>
      <p:ext uri="{BB962C8B-B14F-4D97-AF65-F5344CB8AC3E}">
        <p14:creationId xmlns:p14="http://schemas.microsoft.com/office/powerpoint/2010/main" val="3719510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would truly make you happy?</a:t>
            </a:r>
          </a:p>
        </p:txBody>
      </p:sp>
    </p:spTree>
    <p:extLst>
      <p:ext uri="{BB962C8B-B14F-4D97-AF65-F5344CB8AC3E}">
        <p14:creationId xmlns:p14="http://schemas.microsoft.com/office/powerpoint/2010/main" val="158359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When do you feel the most alive?</a:t>
            </a:r>
          </a:p>
        </p:txBody>
      </p:sp>
    </p:spTree>
    <p:extLst>
      <p:ext uri="{BB962C8B-B14F-4D97-AF65-F5344CB8AC3E}">
        <p14:creationId xmlns:p14="http://schemas.microsoft.com/office/powerpoint/2010/main" val="28872558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do you want to end this year?</a:t>
            </a:r>
          </a:p>
        </p:txBody>
      </p:sp>
    </p:spTree>
    <p:extLst>
      <p:ext uri="{BB962C8B-B14F-4D97-AF65-F5344CB8AC3E}">
        <p14:creationId xmlns:p14="http://schemas.microsoft.com/office/powerpoint/2010/main" val="27201672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How has your month gone so far?</a:t>
            </a:r>
          </a:p>
        </p:txBody>
      </p:sp>
    </p:spTree>
    <p:extLst>
      <p:ext uri="{BB962C8B-B14F-4D97-AF65-F5344CB8AC3E}">
        <p14:creationId xmlns:p14="http://schemas.microsoft.com/office/powerpoint/2010/main" val="1531513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area of your life do you need more clarity?</a:t>
            </a:r>
          </a:p>
        </p:txBody>
      </p:sp>
    </p:spTree>
    <p:extLst>
      <p:ext uri="{BB962C8B-B14F-4D97-AF65-F5344CB8AC3E}">
        <p14:creationId xmlns:p14="http://schemas.microsoft.com/office/powerpoint/2010/main" val="2816790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a unique talent you don’t let other people see?</a:t>
            </a:r>
          </a:p>
        </p:txBody>
      </p:sp>
    </p:spTree>
    <p:extLst>
      <p:ext uri="{BB962C8B-B14F-4D97-AF65-F5344CB8AC3E}">
        <p14:creationId xmlns:p14="http://schemas.microsoft.com/office/powerpoint/2010/main" val="2966284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something you need to get off your chest today?</a:t>
            </a:r>
          </a:p>
        </p:txBody>
      </p:sp>
    </p:spTree>
    <p:extLst>
      <p:ext uri="{BB962C8B-B14F-4D97-AF65-F5344CB8AC3E}">
        <p14:creationId xmlns:p14="http://schemas.microsoft.com/office/powerpoint/2010/main" val="1152158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progress have you made on your personal goals?</a:t>
            </a:r>
          </a:p>
        </p:txBody>
      </p:sp>
    </p:spTree>
    <p:extLst>
      <p:ext uri="{BB962C8B-B14F-4D97-AF65-F5344CB8AC3E}">
        <p14:creationId xmlns:p14="http://schemas.microsoft.com/office/powerpoint/2010/main" val="16539602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What is something about yourself other people often overlook?</a:t>
            </a:r>
          </a:p>
        </p:txBody>
      </p:sp>
    </p:spTree>
    <p:extLst>
      <p:ext uri="{BB962C8B-B14F-4D97-AF65-F5344CB8AC3E}">
        <p14:creationId xmlns:p14="http://schemas.microsoft.com/office/powerpoint/2010/main" val="1404169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80082" y="339970"/>
            <a:ext cx="3065512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90961" y="308620"/>
            <a:ext cx="42437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Journal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D44B2A0-5C57-4394-EADC-FDE1FA02BB72}"/>
              </a:ext>
            </a:extLst>
          </p:cNvPr>
          <p:cNvSpPr/>
          <p:nvPr/>
        </p:nvSpPr>
        <p:spPr>
          <a:xfrm>
            <a:off x="4334714" y="442971"/>
            <a:ext cx="1843198" cy="5045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CC7875-B257-1019-B968-1389BE1786C5}"/>
              </a:ext>
            </a:extLst>
          </p:cNvPr>
          <p:cNvSpPr txBox="1"/>
          <p:nvPr/>
        </p:nvSpPr>
        <p:spPr>
          <a:xfrm>
            <a:off x="4336197" y="510560"/>
            <a:ext cx="1175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 Nova Light" panose="020B0304020202020204" pitchFamily="34" charset="0"/>
              </a:rPr>
              <a:t>Date:</a:t>
            </a:r>
          </a:p>
        </p:txBody>
      </p:sp>
      <p:graphicFrame>
        <p:nvGraphicFramePr>
          <p:cNvPr id="9" name="Google Shape;784;p16">
            <a:extLst>
              <a:ext uri="{FF2B5EF4-FFF2-40B4-BE49-F238E27FC236}">
                <a16:creationId xmlns:a16="http://schemas.microsoft.com/office/drawing/2014/main" id="{FEFCBA7F-293E-D3BB-9F87-1F9064136E86}"/>
              </a:ext>
            </a:extLst>
          </p:cNvPr>
          <p:cNvGraphicFramePr/>
          <p:nvPr/>
        </p:nvGraphicFramePr>
        <p:xfrm>
          <a:off x="680085" y="2298467"/>
          <a:ext cx="5497830" cy="6566956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2646658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4257957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9648208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41661092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65363281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36114000"/>
                  </a:ext>
                </a:extLst>
              </a:tr>
              <a:tr h="29580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900" dirty="0">
                        <a:latin typeface="Annie Use Your Telescope"/>
                        <a:ea typeface="Annie Use Your Telescope"/>
                        <a:cs typeface="Annie Use Your Telescope"/>
                        <a:sym typeface="Annie Use Your Telescope"/>
                      </a:endParaRPr>
                    </a:p>
                  </a:txBody>
                  <a:tcPr marL="80669" marR="80669" marT="80669" marB="80669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86039816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5716605-2386-F8A9-0941-BD90F9EDF240}"/>
              </a:ext>
            </a:extLst>
          </p:cNvPr>
          <p:cNvSpPr txBox="1"/>
          <p:nvPr/>
        </p:nvSpPr>
        <p:spPr>
          <a:xfrm>
            <a:off x="680082" y="1324708"/>
            <a:ext cx="54978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Make a list of 10 things you want more of in your life.</a:t>
            </a:r>
          </a:p>
        </p:txBody>
      </p:sp>
    </p:spTree>
    <p:extLst>
      <p:ext uri="{BB962C8B-B14F-4D97-AF65-F5344CB8AC3E}">
        <p14:creationId xmlns:p14="http://schemas.microsoft.com/office/powerpoint/2010/main" val="3114452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3799</TotalTime>
  <Words>395</Words>
  <Application>Microsoft Office PowerPoint</Application>
  <PresentationFormat>Letter Paper (8.5x11 in)</PresentationFormat>
  <Paragraphs>93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Annie Use Your Telescope</vt:lpstr>
      <vt:lpstr>Arial</vt:lpstr>
      <vt:lpstr>Arial Nova Light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59</cp:revision>
  <dcterms:created xsi:type="dcterms:W3CDTF">2018-03-09T17:04:52Z</dcterms:created>
  <dcterms:modified xsi:type="dcterms:W3CDTF">2022-06-10T13:03:53Z</dcterms:modified>
</cp:coreProperties>
</file>