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389" r:id="rId2"/>
    <p:sldId id="402" r:id="rId3"/>
    <p:sldId id="403" r:id="rId4"/>
    <p:sldId id="404" r:id="rId5"/>
    <p:sldId id="405" r:id="rId6"/>
    <p:sldId id="406" r:id="rId7"/>
    <p:sldId id="407" r:id="rId8"/>
  </p:sldIdLst>
  <p:sldSz cx="7772400" cy="1005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A996"/>
    <a:srgbClr val="4D4B1E"/>
    <a:srgbClr val="CB9AA4"/>
    <a:srgbClr val="E99E83"/>
    <a:srgbClr val="E48766"/>
    <a:srgbClr val="E4C0B3"/>
    <a:srgbClr val="313A5D"/>
    <a:srgbClr val="82944A"/>
    <a:srgbClr val="6D7C3E"/>
    <a:srgbClr val="DC66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931D0D4-ED5B-4DEF-92C7-B3DFBFE7832C}" v="70" dt="2022-06-10T17:56:35.179"/>
    <p1510:client id="{E636437F-B4F0-4B8E-A969-7E087CE70EC8}" v="279" dt="2022-06-10T16:08:07.13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883" autoAdjust="0"/>
    <p:restoredTop sz="94660"/>
  </p:normalViewPr>
  <p:slideViewPr>
    <p:cSldViewPr snapToGrid="0">
      <p:cViewPr>
        <p:scale>
          <a:sx n="70" d="100"/>
          <a:sy n="70" d="100"/>
        </p:scale>
        <p:origin x="2102" y="-6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nn Anne" userId="2e42e5b19939340a" providerId="LiveId" clId="{E636437F-B4F0-4B8E-A969-7E087CE70EC8}"/>
    <pc:docChg chg="undo redo custSel addSld delSld modSld sldOrd">
      <pc:chgData name="Jenn Anne" userId="2e42e5b19939340a" providerId="LiveId" clId="{E636437F-B4F0-4B8E-A969-7E087CE70EC8}" dt="2022-06-10T16:08:31.976" v="2538" actId="47"/>
      <pc:docMkLst>
        <pc:docMk/>
      </pc:docMkLst>
      <pc:sldChg chg="del">
        <pc:chgData name="Jenn Anne" userId="2e42e5b19939340a" providerId="LiveId" clId="{E636437F-B4F0-4B8E-A969-7E087CE70EC8}" dt="2022-06-10T13:00:47.264" v="0" actId="2696"/>
        <pc:sldMkLst>
          <pc:docMk/>
          <pc:sldMk cId="1627629142" sldId="256"/>
        </pc:sldMkLst>
      </pc:sldChg>
      <pc:sldChg chg="del">
        <pc:chgData name="Jenn Anne" userId="2e42e5b19939340a" providerId="LiveId" clId="{E636437F-B4F0-4B8E-A969-7E087CE70EC8}" dt="2022-06-10T16:08:31.976" v="2538" actId="47"/>
        <pc:sldMkLst>
          <pc:docMk/>
          <pc:sldMk cId="3285747771" sldId="342"/>
        </pc:sldMkLst>
      </pc:sldChg>
      <pc:sldChg chg="del">
        <pc:chgData name="Jenn Anne" userId="2e42e5b19939340a" providerId="LiveId" clId="{E636437F-B4F0-4B8E-A969-7E087CE70EC8}" dt="2022-06-10T16:08:31.976" v="2538" actId="47"/>
        <pc:sldMkLst>
          <pc:docMk/>
          <pc:sldMk cId="1921298180" sldId="343"/>
        </pc:sldMkLst>
      </pc:sldChg>
      <pc:sldChg chg="del">
        <pc:chgData name="Jenn Anne" userId="2e42e5b19939340a" providerId="LiveId" clId="{E636437F-B4F0-4B8E-A969-7E087CE70EC8}" dt="2022-06-10T16:08:31.976" v="2538" actId="47"/>
        <pc:sldMkLst>
          <pc:docMk/>
          <pc:sldMk cId="4096328973" sldId="344"/>
        </pc:sldMkLst>
      </pc:sldChg>
      <pc:sldChg chg="del">
        <pc:chgData name="Jenn Anne" userId="2e42e5b19939340a" providerId="LiveId" clId="{E636437F-B4F0-4B8E-A969-7E087CE70EC8}" dt="2022-06-10T16:08:31.976" v="2538" actId="47"/>
        <pc:sldMkLst>
          <pc:docMk/>
          <pc:sldMk cId="2908265566" sldId="345"/>
        </pc:sldMkLst>
      </pc:sldChg>
      <pc:sldChg chg="del">
        <pc:chgData name="Jenn Anne" userId="2e42e5b19939340a" providerId="LiveId" clId="{E636437F-B4F0-4B8E-A969-7E087CE70EC8}" dt="2022-06-10T16:08:31.976" v="2538" actId="47"/>
        <pc:sldMkLst>
          <pc:docMk/>
          <pc:sldMk cId="3728672687" sldId="346"/>
        </pc:sldMkLst>
      </pc:sldChg>
      <pc:sldChg chg="del">
        <pc:chgData name="Jenn Anne" userId="2e42e5b19939340a" providerId="LiveId" clId="{E636437F-B4F0-4B8E-A969-7E087CE70EC8}" dt="2022-06-10T16:08:31.976" v="2538" actId="47"/>
        <pc:sldMkLst>
          <pc:docMk/>
          <pc:sldMk cId="1406734701" sldId="347"/>
        </pc:sldMkLst>
      </pc:sldChg>
      <pc:sldChg chg="del">
        <pc:chgData name="Jenn Anne" userId="2e42e5b19939340a" providerId="LiveId" clId="{E636437F-B4F0-4B8E-A969-7E087CE70EC8}" dt="2022-06-10T16:08:31.976" v="2538" actId="47"/>
        <pc:sldMkLst>
          <pc:docMk/>
          <pc:sldMk cId="3327810120" sldId="348"/>
        </pc:sldMkLst>
      </pc:sldChg>
      <pc:sldChg chg="del">
        <pc:chgData name="Jenn Anne" userId="2e42e5b19939340a" providerId="LiveId" clId="{E636437F-B4F0-4B8E-A969-7E087CE70EC8}" dt="2022-06-10T16:08:31.976" v="2538" actId="47"/>
        <pc:sldMkLst>
          <pc:docMk/>
          <pc:sldMk cId="827962019" sldId="349"/>
        </pc:sldMkLst>
      </pc:sldChg>
      <pc:sldChg chg="del">
        <pc:chgData name="Jenn Anne" userId="2e42e5b19939340a" providerId="LiveId" clId="{E636437F-B4F0-4B8E-A969-7E087CE70EC8}" dt="2022-06-10T16:08:31.976" v="2538" actId="47"/>
        <pc:sldMkLst>
          <pc:docMk/>
          <pc:sldMk cId="698406651" sldId="350"/>
        </pc:sldMkLst>
      </pc:sldChg>
      <pc:sldChg chg="del">
        <pc:chgData name="Jenn Anne" userId="2e42e5b19939340a" providerId="LiveId" clId="{E636437F-B4F0-4B8E-A969-7E087CE70EC8}" dt="2022-06-10T16:08:31.976" v="2538" actId="47"/>
        <pc:sldMkLst>
          <pc:docMk/>
          <pc:sldMk cId="3261813474" sldId="351"/>
        </pc:sldMkLst>
      </pc:sldChg>
      <pc:sldChg chg="del">
        <pc:chgData name="Jenn Anne" userId="2e42e5b19939340a" providerId="LiveId" clId="{E636437F-B4F0-4B8E-A969-7E087CE70EC8}" dt="2022-06-10T16:08:31.976" v="2538" actId="47"/>
        <pc:sldMkLst>
          <pc:docMk/>
          <pc:sldMk cId="3801801344" sldId="352"/>
        </pc:sldMkLst>
      </pc:sldChg>
      <pc:sldChg chg="del">
        <pc:chgData name="Jenn Anne" userId="2e42e5b19939340a" providerId="LiveId" clId="{E636437F-B4F0-4B8E-A969-7E087CE70EC8}" dt="2022-06-10T16:08:31.976" v="2538" actId="47"/>
        <pc:sldMkLst>
          <pc:docMk/>
          <pc:sldMk cId="3233691416" sldId="353"/>
        </pc:sldMkLst>
      </pc:sldChg>
      <pc:sldChg chg="del">
        <pc:chgData name="Jenn Anne" userId="2e42e5b19939340a" providerId="LiveId" clId="{E636437F-B4F0-4B8E-A969-7E087CE70EC8}" dt="2022-06-10T16:08:31.976" v="2538" actId="47"/>
        <pc:sldMkLst>
          <pc:docMk/>
          <pc:sldMk cId="1487499348" sldId="354"/>
        </pc:sldMkLst>
      </pc:sldChg>
      <pc:sldChg chg="del">
        <pc:chgData name="Jenn Anne" userId="2e42e5b19939340a" providerId="LiveId" clId="{E636437F-B4F0-4B8E-A969-7E087CE70EC8}" dt="2022-06-10T16:08:31.976" v="2538" actId="47"/>
        <pc:sldMkLst>
          <pc:docMk/>
          <pc:sldMk cId="3904796896" sldId="355"/>
        </pc:sldMkLst>
      </pc:sldChg>
      <pc:sldChg chg="del">
        <pc:chgData name="Jenn Anne" userId="2e42e5b19939340a" providerId="LiveId" clId="{E636437F-B4F0-4B8E-A969-7E087CE70EC8}" dt="2022-06-10T16:08:31.976" v="2538" actId="47"/>
        <pc:sldMkLst>
          <pc:docMk/>
          <pc:sldMk cId="3873290826" sldId="356"/>
        </pc:sldMkLst>
      </pc:sldChg>
      <pc:sldChg chg="del">
        <pc:chgData name="Jenn Anne" userId="2e42e5b19939340a" providerId="LiveId" clId="{E636437F-B4F0-4B8E-A969-7E087CE70EC8}" dt="2022-06-10T16:08:31.976" v="2538" actId="47"/>
        <pc:sldMkLst>
          <pc:docMk/>
          <pc:sldMk cId="2942098938" sldId="357"/>
        </pc:sldMkLst>
      </pc:sldChg>
      <pc:sldChg chg="del">
        <pc:chgData name="Jenn Anne" userId="2e42e5b19939340a" providerId="LiveId" clId="{E636437F-B4F0-4B8E-A969-7E087CE70EC8}" dt="2022-06-10T16:08:31.976" v="2538" actId="47"/>
        <pc:sldMkLst>
          <pc:docMk/>
          <pc:sldMk cId="2544653393" sldId="358"/>
        </pc:sldMkLst>
      </pc:sldChg>
      <pc:sldChg chg="del">
        <pc:chgData name="Jenn Anne" userId="2e42e5b19939340a" providerId="LiveId" clId="{E636437F-B4F0-4B8E-A969-7E087CE70EC8}" dt="2022-06-10T16:08:31.976" v="2538" actId="47"/>
        <pc:sldMkLst>
          <pc:docMk/>
          <pc:sldMk cId="631219732" sldId="359"/>
        </pc:sldMkLst>
      </pc:sldChg>
      <pc:sldChg chg="del">
        <pc:chgData name="Jenn Anne" userId="2e42e5b19939340a" providerId="LiveId" clId="{E636437F-B4F0-4B8E-A969-7E087CE70EC8}" dt="2022-06-10T16:08:31.976" v="2538" actId="47"/>
        <pc:sldMkLst>
          <pc:docMk/>
          <pc:sldMk cId="207496006" sldId="360"/>
        </pc:sldMkLst>
      </pc:sldChg>
      <pc:sldChg chg="del">
        <pc:chgData name="Jenn Anne" userId="2e42e5b19939340a" providerId="LiveId" clId="{E636437F-B4F0-4B8E-A969-7E087CE70EC8}" dt="2022-06-10T16:08:31.976" v="2538" actId="47"/>
        <pc:sldMkLst>
          <pc:docMk/>
          <pc:sldMk cId="4046189269" sldId="361"/>
        </pc:sldMkLst>
      </pc:sldChg>
      <pc:sldChg chg="del">
        <pc:chgData name="Jenn Anne" userId="2e42e5b19939340a" providerId="LiveId" clId="{E636437F-B4F0-4B8E-A969-7E087CE70EC8}" dt="2022-06-10T16:08:31.976" v="2538" actId="47"/>
        <pc:sldMkLst>
          <pc:docMk/>
          <pc:sldMk cId="636308920" sldId="362"/>
        </pc:sldMkLst>
      </pc:sldChg>
      <pc:sldChg chg="del">
        <pc:chgData name="Jenn Anne" userId="2e42e5b19939340a" providerId="LiveId" clId="{E636437F-B4F0-4B8E-A969-7E087CE70EC8}" dt="2022-06-10T16:08:31.976" v="2538" actId="47"/>
        <pc:sldMkLst>
          <pc:docMk/>
          <pc:sldMk cId="3441047626" sldId="363"/>
        </pc:sldMkLst>
      </pc:sldChg>
      <pc:sldChg chg="del">
        <pc:chgData name="Jenn Anne" userId="2e42e5b19939340a" providerId="LiveId" clId="{E636437F-B4F0-4B8E-A969-7E087CE70EC8}" dt="2022-06-10T16:08:31.976" v="2538" actId="47"/>
        <pc:sldMkLst>
          <pc:docMk/>
          <pc:sldMk cId="2383897850" sldId="364"/>
        </pc:sldMkLst>
      </pc:sldChg>
      <pc:sldChg chg="del">
        <pc:chgData name="Jenn Anne" userId="2e42e5b19939340a" providerId="LiveId" clId="{E636437F-B4F0-4B8E-A969-7E087CE70EC8}" dt="2022-06-10T16:08:31.976" v="2538" actId="47"/>
        <pc:sldMkLst>
          <pc:docMk/>
          <pc:sldMk cId="2934061338" sldId="365"/>
        </pc:sldMkLst>
      </pc:sldChg>
      <pc:sldChg chg="del">
        <pc:chgData name="Jenn Anne" userId="2e42e5b19939340a" providerId="LiveId" clId="{E636437F-B4F0-4B8E-A969-7E087CE70EC8}" dt="2022-06-10T16:08:25.398" v="2537" actId="47"/>
        <pc:sldMkLst>
          <pc:docMk/>
          <pc:sldMk cId="1643428125" sldId="366"/>
        </pc:sldMkLst>
      </pc:sldChg>
      <pc:sldChg chg="del">
        <pc:chgData name="Jenn Anne" userId="2e42e5b19939340a" providerId="LiveId" clId="{E636437F-B4F0-4B8E-A969-7E087CE70EC8}" dt="2022-06-10T16:08:25.398" v="2537" actId="47"/>
        <pc:sldMkLst>
          <pc:docMk/>
          <pc:sldMk cId="4223560634" sldId="367"/>
        </pc:sldMkLst>
      </pc:sldChg>
      <pc:sldChg chg="del">
        <pc:chgData name="Jenn Anne" userId="2e42e5b19939340a" providerId="LiveId" clId="{E636437F-B4F0-4B8E-A969-7E087CE70EC8}" dt="2022-06-10T16:08:25.398" v="2537" actId="47"/>
        <pc:sldMkLst>
          <pc:docMk/>
          <pc:sldMk cId="2237985095" sldId="368"/>
        </pc:sldMkLst>
      </pc:sldChg>
      <pc:sldChg chg="del">
        <pc:chgData name="Jenn Anne" userId="2e42e5b19939340a" providerId="LiveId" clId="{E636437F-B4F0-4B8E-A969-7E087CE70EC8}" dt="2022-06-10T16:08:31.976" v="2538" actId="47"/>
        <pc:sldMkLst>
          <pc:docMk/>
          <pc:sldMk cId="2747069227" sldId="369"/>
        </pc:sldMkLst>
      </pc:sldChg>
      <pc:sldChg chg="del">
        <pc:chgData name="Jenn Anne" userId="2e42e5b19939340a" providerId="LiveId" clId="{E636437F-B4F0-4B8E-A969-7E087CE70EC8}" dt="2022-06-10T16:08:31.976" v="2538" actId="47"/>
        <pc:sldMkLst>
          <pc:docMk/>
          <pc:sldMk cId="173757214" sldId="370"/>
        </pc:sldMkLst>
      </pc:sldChg>
      <pc:sldChg chg="del">
        <pc:chgData name="Jenn Anne" userId="2e42e5b19939340a" providerId="LiveId" clId="{E636437F-B4F0-4B8E-A969-7E087CE70EC8}" dt="2022-06-10T16:08:31.976" v="2538" actId="47"/>
        <pc:sldMkLst>
          <pc:docMk/>
          <pc:sldMk cId="2009068114" sldId="371"/>
        </pc:sldMkLst>
      </pc:sldChg>
      <pc:sldChg chg="del">
        <pc:chgData name="Jenn Anne" userId="2e42e5b19939340a" providerId="LiveId" clId="{E636437F-B4F0-4B8E-A969-7E087CE70EC8}" dt="2022-06-10T16:08:31.976" v="2538" actId="47"/>
        <pc:sldMkLst>
          <pc:docMk/>
          <pc:sldMk cId="1285103903" sldId="372"/>
        </pc:sldMkLst>
      </pc:sldChg>
      <pc:sldChg chg="del">
        <pc:chgData name="Jenn Anne" userId="2e42e5b19939340a" providerId="LiveId" clId="{E636437F-B4F0-4B8E-A969-7E087CE70EC8}" dt="2022-06-10T16:08:31.976" v="2538" actId="47"/>
        <pc:sldMkLst>
          <pc:docMk/>
          <pc:sldMk cId="3395573869" sldId="373"/>
        </pc:sldMkLst>
      </pc:sldChg>
      <pc:sldChg chg="del">
        <pc:chgData name="Jenn Anne" userId="2e42e5b19939340a" providerId="LiveId" clId="{E636437F-B4F0-4B8E-A969-7E087CE70EC8}" dt="2022-06-10T16:08:31.976" v="2538" actId="47"/>
        <pc:sldMkLst>
          <pc:docMk/>
          <pc:sldMk cId="2169115489" sldId="374"/>
        </pc:sldMkLst>
      </pc:sldChg>
      <pc:sldChg chg="del">
        <pc:chgData name="Jenn Anne" userId="2e42e5b19939340a" providerId="LiveId" clId="{E636437F-B4F0-4B8E-A969-7E087CE70EC8}" dt="2022-06-10T16:08:31.976" v="2538" actId="47"/>
        <pc:sldMkLst>
          <pc:docMk/>
          <pc:sldMk cId="3002472105" sldId="375"/>
        </pc:sldMkLst>
      </pc:sldChg>
      <pc:sldChg chg="del">
        <pc:chgData name="Jenn Anne" userId="2e42e5b19939340a" providerId="LiveId" clId="{E636437F-B4F0-4B8E-A969-7E087CE70EC8}" dt="2022-06-10T16:08:31.976" v="2538" actId="47"/>
        <pc:sldMkLst>
          <pc:docMk/>
          <pc:sldMk cId="2482804650" sldId="376"/>
        </pc:sldMkLst>
      </pc:sldChg>
      <pc:sldChg chg="del">
        <pc:chgData name="Jenn Anne" userId="2e42e5b19939340a" providerId="LiveId" clId="{E636437F-B4F0-4B8E-A969-7E087CE70EC8}" dt="2022-06-10T16:08:31.976" v="2538" actId="47"/>
        <pc:sldMkLst>
          <pc:docMk/>
          <pc:sldMk cId="3828325475" sldId="377"/>
        </pc:sldMkLst>
      </pc:sldChg>
      <pc:sldChg chg="del">
        <pc:chgData name="Jenn Anne" userId="2e42e5b19939340a" providerId="LiveId" clId="{E636437F-B4F0-4B8E-A969-7E087CE70EC8}" dt="2022-06-10T16:08:31.976" v="2538" actId="47"/>
        <pc:sldMkLst>
          <pc:docMk/>
          <pc:sldMk cId="247512670" sldId="378"/>
        </pc:sldMkLst>
      </pc:sldChg>
      <pc:sldChg chg="del">
        <pc:chgData name="Jenn Anne" userId="2e42e5b19939340a" providerId="LiveId" clId="{E636437F-B4F0-4B8E-A969-7E087CE70EC8}" dt="2022-06-10T16:08:31.976" v="2538" actId="47"/>
        <pc:sldMkLst>
          <pc:docMk/>
          <pc:sldMk cId="2041204480" sldId="379"/>
        </pc:sldMkLst>
      </pc:sldChg>
      <pc:sldChg chg="del">
        <pc:chgData name="Jenn Anne" userId="2e42e5b19939340a" providerId="LiveId" clId="{E636437F-B4F0-4B8E-A969-7E087CE70EC8}" dt="2022-06-10T16:08:31.976" v="2538" actId="47"/>
        <pc:sldMkLst>
          <pc:docMk/>
          <pc:sldMk cId="613530522" sldId="380"/>
        </pc:sldMkLst>
      </pc:sldChg>
      <pc:sldChg chg="del">
        <pc:chgData name="Jenn Anne" userId="2e42e5b19939340a" providerId="LiveId" clId="{E636437F-B4F0-4B8E-A969-7E087CE70EC8}" dt="2022-06-10T16:08:31.976" v="2538" actId="47"/>
        <pc:sldMkLst>
          <pc:docMk/>
          <pc:sldMk cId="1616822792" sldId="381"/>
        </pc:sldMkLst>
      </pc:sldChg>
      <pc:sldChg chg="del">
        <pc:chgData name="Jenn Anne" userId="2e42e5b19939340a" providerId="LiveId" clId="{E636437F-B4F0-4B8E-A969-7E087CE70EC8}" dt="2022-06-10T16:08:31.976" v="2538" actId="47"/>
        <pc:sldMkLst>
          <pc:docMk/>
          <pc:sldMk cId="3343606361" sldId="382"/>
        </pc:sldMkLst>
      </pc:sldChg>
      <pc:sldChg chg="del">
        <pc:chgData name="Jenn Anne" userId="2e42e5b19939340a" providerId="LiveId" clId="{E636437F-B4F0-4B8E-A969-7E087CE70EC8}" dt="2022-06-10T16:08:31.976" v="2538" actId="47"/>
        <pc:sldMkLst>
          <pc:docMk/>
          <pc:sldMk cId="1474475835" sldId="383"/>
        </pc:sldMkLst>
      </pc:sldChg>
      <pc:sldChg chg="del">
        <pc:chgData name="Jenn Anne" userId="2e42e5b19939340a" providerId="LiveId" clId="{E636437F-B4F0-4B8E-A969-7E087CE70EC8}" dt="2022-06-10T16:08:31.976" v="2538" actId="47"/>
        <pc:sldMkLst>
          <pc:docMk/>
          <pc:sldMk cId="376490027" sldId="384"/>
        </pc:sldMkLst>
      </pc:sldChg>
      <pc:sldChg chg="del">
        <pc:chgData name="Jenn Anne" userId="2e42e5b19939340a" providerId="LiveId" clId="{E636437F-B4F0-4B8E-A969-7E087CE70EC8}" dt="2022-06-10T16:08:31.976" v="2538" actId="47"/>
        <pc:sldMkLst>
          <pc:docMk/>
          <pc:sldMk cId="2700214328" sldId="385"/>
        </pc:sldMkLst>
      </pc:sldChg>
      <pc:sldChg chg="del">
        <pc:chgData name="Jenn Anne" userId="2e42e5b19939340a" providerId="LiveId" clId="{E636437F-B4F0-4B8E-A969-7E087CE70EC8}" dt="2022-06-10T16:08:31.976" v="2538" actId="47"/>
        <pc:sldMkLst>
          <pc:docMk/>
          <pc:sldMk cId="3593261224" sldId="386"/>
        </pc:sldMkLst>
      </pc:sldChg>
      <pc:sldChg chg="del">
        <pc:chgData name="Jenn Anne" userId="2e42e5b19939340a" providerId="LiveId" clId="{E636437F-B4F0-4B8E-A969-7E087CE70EC8}" dt="2022-06-10T16:08:31.976" v="2538" actId="47"/>
        <pc:sldMkLst>
          <pc:docMk/>
          <pc:sldMk cId="2165618941" sldId="387"/>
        </pc:sldMkLst>
      </pc:sldChg>
      <pc:sldChg chg="del">
        <pc:chgData name="Jenn Anne" userId="2e42e5b19939340a" providerId="LiveId" clId="{E636437F-B4F0-4B8E-A969-7E087CE70EC8}" dt="2022-06-10T16:08:31.976" v="2538" actId="47"/>
        <pc:sldMkLst>
          <pc:docMk/>
          <pc:sldMk cId="2700520629" sldId="388"/>
        </pc:sldMkLst>
      </pc:sldChg>
      <pc:sldChg chg="addSp delSp modSp add mod ord">
        <pc:chgData name="Jenn Anne" userId="2e42e5b19939340a" providerId="LiveId" clId="{E636437F-B4F0-4B8E-A969-7E087CE70EC8}" dt="2022-06-10T13:38:43.935" v="578" actId="20577"/>
        <pc:sldMkLst>
          <pc:docMk/>
          <pc:sldMk cId="3783566273" sldId="389"/>
        </pc:sldMkLst>
        <pc:spChg chg="add mod">
          <ac:chgData name="Jenn Anne" userId="2e42e5b19939340a" providerId="LiveId" clId="{E636437F-B4F0-4B8E-A969-7E087CE70EC8}" dt="2022-06-10T13:18:07.185" v="74" actId="20577"/>
          <ac:spMkLst>
            <pc:docMk/>
            <pc:sldMk cId="3783566273" sldId="389"/>
            <ac:spMk id="2" creationId="{5CD22DF2-8023-B0E6-9F6A-47638D8546B7}"/>
          </ac:spMkLst>
        </pc:spChg>
        <pc:spChg chg="mod">
          <ac:chgData name="Jenn Anne" userId="2e42e5b19939340a" providerId="LiveId" clId="{E636437F-B4F0-4B8E-A969-7E087CE70EC8}" dt="2022-06-10T13:21:48.313" v="333" actId="1076"/>
          <ac:spMkLst>
            <pc:docMk/>
            <pc:sldMk cId="3783566273" sldId="389"/>
            <ac:spMk id="3" creationId="{4399A540-C4BA-4D1D-8913-7E33F1BDD964}"/>
          </ac:spMkLst>
        </pc:spChg>
        <pc:spChg chg="del">
          <ac:chgData name="Jenn Anne" userId="2e42e5b19939340a" providerId="LiveId" clId="{E636437F-B4F0-4B8E-A969-7E087CE70EC8}" dt="2022-06-10T13:01:42.781" v="4" actId="478"/>
          <ac:spMkLst>
            <pc:docMk/>
            <pc:sldMk cId="3783566273" sldId="389"/>
            <ac:spMk id="4" creationId="{57957872-0A48-4F13-9649-000C6D85CC3F}"/>
          </ac:spMkLst>
        </pc:spChg>
        <pc:spChg chg="mod">
          <ac:chgData name="Jenn Anne" userId="2e42e5b19939340a" providerId="LiveId" clId="{E636437F-B4F0-4B8E-A969-7E087CE70EC8}" dt="2022-06-10T13:15:45.915" v="18" actId="207"/>
          <ac:spMkLst>
            <pc:docMk/>
            <pc:sldMk cId="3783566273" sldId="389"/>
            <ac:spMk id="5" creationId="{29575005-DB42-42C8-9B76-3A81571A61C0}"/>
          </ac:spMkLst>
        </pc:spChg>
        <pc:spChg chg="mod">
          <ac:chgData name="Jenn Anne" userId="2e42e5b19939340a" providerId="LiveId" clId="{E636437F-B4F0-4B8E-A969-7E087CE70EC8}" dt="2022-06-10T13:16:08.183" v="19" actId="1076"/>
          <ac:spMkLst>
            <pc:docMk/>
            <pc:sldMk cId="3783566273" sldId="389"/>
            <ac:spMk id="6" creationId="{18E1B88B-A24D-4C4E-97EA-B64F042D6B42}"/>
          </ac:spMkLst>
        </pc:spChg>
        <pc:spChg chg="del">
          <ac:chgData name="Jenn Anne" userId="2e42e5b19939340a" providerId="LiveId" clId="{E636437F-B4F0-4B8E-A969-7E087CE70EC8}" dt="2022-06-10T13:18:15.155" v="75" actId="478"/>
          <ac:spMkLst>
            <pc:docMk/>
            <pc:sldMk cId="3783566273" sldId="389"/>
            <ac:spMk id="9" creationId="{7E89AF67-98EB-44DC-A5D7-7111A55E390C}"/>
          </ac:spMkLst>
        </pc:spChg>
        <pc:spChg chg="del">
          <ac:chgData name="Jenn Anne" userId="2e42e5b19939340a" providerId="LiveId" clId="{E636437F-B4F0-4B8E-A969-7E087CE70EC8}" dt="2022-06-10T13:18:15.155" v="75" actId="478"/>
          <ac:spMkLst>
            <pc:docMk/>
            <pc:sldMk cId="3783566273" sldId="389"/>
            <ac:spMk id="10" creationId="{AA34C681-4493-44D4-BBA1-55384C431A24}"/>
          </ac:spMkLst>
        </pc:spChg>
        <pc:spChg chg="del">
          <ac:chgData name="Jenn Anne" userId="2e42e5b19939340a" providerId="LiveId" clId="{E636437F-B4F0-4B8E-A969-7E087CE70EC8}" dt="2022-06-10T13:18:15.155" v="75" actId="478"/>
          <ac:spMkLst>
            <pc:docMk/>
            <pc:sldMk cId="3783566273" sldId="389"/>
            <ac:spMk id="11" creationId="{0CD04684-C92C-4E69-B2C7-94F021E275B4}"/>
          </ac:spMkLst>
        </pc:spChg>
        <pc:spChg chg="del">
          <ac:chgData name="Jenn Anne" userId="2e42e5b19939340a" providerId="LiveId" clId="{E636437F-B4F0-4B8E-A969-7E087CE70EC8}" dt="2022-06-10T13:18:15.155" v="75" actId="478"/>
          <ac:spMkLst>
            <pc:docMk/>
            <pc:sldMk cId="3783566273" sldId="389"/>
            <ac:spMk id="12" creationId="{95A7C5C5-19F2-49E0-AA2A-65A03294AE51}"/>
          </ac:spMkLst>
        </pc:spChg>
        <pc:spChg chg="add del mod">
          <ac:chgData name="Jenn Anne" userId="2e42e5b19939340a" providerId="LiveId" clId="{E636437F-B4F0-4B8E-A969-7E087CE70EC8}" dt="2022-06-10T13:02:45.477" v="8" actId="478"/>
          <ac:spMkLst>
            <pc:docMk/>
            <pc:sldMk cId="3783566273" sldId="389"/>
            <ac:spMk id="19" creationId="{1B205E26-8B16-73A7-7C76-6C14E63C34A9}"/>
          </ac:spMkLst>
        </pc:spChg>
        <pc:spChg chg="add mod">
          <ac:chgData name="Jenn Anne" userId="2e42e5b19939340a" providerId="LiveId" clId="{E636437F-B4F0-4B8E-A969-7E087CE70EC8}" dt="2022-06-10T13:15:26.835" v="17" actId="1076"/>
          <ac:spMkLst>
            <pc:docMk/>
            <pc:sldMk cId="3783566273" sldId="389"/>
            <ac:spMk id="20" creationId="{F8393A17-6763-541F-EBFF-269D2CEF5E49}"/>
          </ac:spMkLst>
        </pc:spChg>
        <pc:spChg chg="add del mod">
          <ac:chgData name="Jenn Anne" userId="2e42e5b19939340a" providerId="LiveId" clId="{E636437F-B4F0-4B8E-A969-7E087CE70EC8}" dt="2022-06-10T13:16:33.732" v="21"/>
          <ac:spMkLst>
            <pc:docMk/>
            <pc:sldMk cId="3783566273" sldId="389"/>
            <ac:spMk id="21" creationId="{8A77F5BE-B761-E9C7-1275-5A3C5EA4A1D6}"/>
          </ac:spMkLst>
        </pc:spChg>
        <pc:spChg chg="add del">
          <ac:chgData name="Jenn Anne" userId="2e42e5b19939340a" providerId="LiveId" clId="{E636437F-B4F0-4B8E-A969-7E087CE70EC8}" dt="2022-06-10T13:23:34.260" v="335" actId="478"/>
          <ac:spMkLst>
            <pc:docMk/>
            <pc:sldMk cId="3783566273" sldId="389"/>
            <ac:spMk id="24" creationId="{DBDD41A5-D4DD-8889-A1E8-7F29A943B1AE}"/>
          </ac:spMkLst>
        </pc:spChg>
        <pc:spChg chg="del">
          <ac:chgData name="Jenn Anne" userId="2e42e5b19939340a" providerId="LiveId" clId="{E636437F-B4F0-4B8E-A969-7E087CE70EC8}" dt="2022-06-10T13:18:15.155" v="75" actId="478"/>
          <ac:spMkLst>
            <pc:docMk/>
            <pc:sldMk cId="3783566273" sldId="389"/>
            <ac:spMk id="25" creationId="{304F18CA-B1FF-4050-8DC9-098AEF9AD803}"/>
          </ac:spMkLst>
        </pc:spChg>
        <pc:spChg chg="del">
          <ac:chgData name="Jenn Anne" userId="2e42e5b19939340a" providerId="LiveId" clId="{E636437F-B4F0-4B8E-A969-7E087CE70EC8}" dt="2022-06-10T13:18:15.155" v="75" actId="478"/>
          <ac:spMkLst>
            <pc:docMk/>
            <pc:sldMk cId="3783566273" sldId="389"/>
            <ac:spMk id="26" creationId="{88095C8E-B87D-451D-A111-7CCD649DFB68}"/>
          </ac:spMkLst>
        </pc:spChg>
        <pc:spChg chg="del">
          <ac:chgData name="Jenn Anne" userId="2e42e5b19939340a" providerId="LiveId" clId="{E636437F-B4F0-4B8E-A969-7E087CE70EC8}" dt="2022-06-10T13:18:15.155" v="75" actId="478"/>
          <ac:spMkLst>
            <pc:docMk/>
            <pc:sldMk cId="3783566273" sldId="389"/>
            <ac:spMk id="27" creationId="{E733DD33-8993-4488-AC56-E6E86B36D377}"/>
          </ac:spMkLst>
        </pc:spChg>
        <pc:spChg chg="del">
          <ac:chgData name="Jenn Anne" userId="2e42e5b19939340a" providerId="LiveId" clId="{E636437F-B4F0-4B8E-A969-7E087CE70EC8}" dt="2022-06-10T13:18:15.155" v="75" actId="478"/>
          <ac:spMkLst>
            <pc:docMk/>
            <pc:sldMk cId="3783566273" sldId="389"/>
            <ac:spMk id="28" creationId="{F63811F8-F9A7-4DA8-97E8-F036060BB35F}"/>
          </ac:spMkLst>
        </pc:spChg>
        <pc:spChg chg="add mod">
          <ac:chgData name="Jenn Anne" userId="2e42e5b19939340a" providerId="LiveId" clId="{E636437F-B4F0-4B8E-A969-7E087CE70EC8}" dt="2022-06-10T13:35:44.607" v="505" actId="207"/>
          <ac:spMkLst>
            <pc:docMk/>
            <pc:sldMk cId="3783566273" sldId="389"/>
            <ac:spMk id="29" creationId="{979F6664-C84A-BA6A-870D-B1300B5DF2B9}"/>
          </ac:spMkLst>
        </pc:spChg>
        <pc:spChg chg="add del mod">
          <ac:chgData name="Jenn Anne" userId="2e42e5b19939340a" providerId="LiveId" clId="{E636437F-B4F0-4B8E-A969-7E087CE70EC8}" dt="2022-06-10T13:33:56.241" v="484" actId="478"/>
          <ac:spMkLst>
            <pc:docMk/>
            <pc:sldMk cId="3783566273" sldId="389"/>
            <ac:spMk id="30" creationId="{E6F8485E-31A3-5EA6-0E73-BAA8EC16CE50}"/>
          </ac:spMkLst>
        </pc:spChg>
        <pc:spChg chg="add mod">
          <ac:chgData name="Jenn Anne" userId="2e42e5b19939340a" providerId="LiveId" clId="{E636437F-B4F0-4B8E-A969-7E087CE70EC8}" dt="2022-06-10T13:35:53.609" v="507" actId="207"/>
          <ac:spMkLst>
            <pc:docMk/>
            <pc:sldMk cId="3783566273" sldId="389"/>
            <ac:spMk id="31" creationId="{B6B54D7C-CABD-6215-2DA1-E1690CF5A4A3}"/>
          </ac:spMkLst>
        </pc:spChg>
        <pc:spChg chg="add mod">
          <ac:chgData name="Jenn Anne" userId="2e42e5b19939340a" providerId="LiveId" clId="{E636437F-B4F0-4B8E-A969-7E087CE70EC8}" dt="2022-06-10T13:35:59.290" v="509" actId="207"/>
          <ac:spMkLst>
            <pc:docMk/>
            <pc:sldMk cId="3783566273" sldId="389"/>
            <ac:spMk id="32" creationId="{72C1F8F1-59BE-705B-14FB-A3FCAD490314}"/>
          </ac:spMkLst>
        </pc:spChg>
        <pc:spChg chg="add del mod">
          <ac:chgData name="Jenn Anne" userId="2e42e5b19939340a" providerId="LiveId" clId="{E636437F-B4F0-4B8E-A969-7E087CE70EC8}" dt="2022-06-10T13:33:13.434" v="470" actId="478"/>
          <ac:spMkLst>
            <pc:docMk/>
            <pc:sldMk cId="3783566273" sldId="389"/>
            <ac:spMk id="33" creationId="{3CCCC9F5-1A4A-7E56-0CF7-E71F20FC5C2A}"/>
          </ac:spMkLst>
        </pc:spChg>
        <pc:spChg chg="del">
          <ac:chgData name="Jenn Anne" userId="2e42e5b19939340a" providerId="LiveId" clId="{E636437F-B4F0-4B8E-A969-7E087CE70EC8}" dt="2022-06-10T13:18:15.155" v="75" actId="478"/>
          <ac:spMkLst>
            <pc:docMk/>
            <pc:sldMk cId="3783566273" sldId="389"/>
            <ac:spMk id="34" creationId="{4564538B-1CF1-4AFE-80FA-80D921C3729B}"/>
          </ac:spMkLst>
        </pc:spChg>
        <pc:spChg chg="del">
          <ac:chgData name="Jenn Anne" userId="2e42e5b19939340a" providerId="LiveId" clId="{E636437F-B4F0-4B8E-A969-7E087CE70EC8}" dt="2022-06-10T13:18:15.155" v="75" actId="478"/>
          <ac:spMkLst>
            <pc:docMk/>
            <pc:sldMk cId="3783566273" sldId="389"/>
            <ac:spMk id="35" creationId="{5E988BDB-A287-4C1D-8A92-6938E592024D}"/>
          </ac:spMkLst>
        </pc:spChg>
        <pc:spChg chg="del">
          <ac:chgData name="Jenn Anne" userId="2e42e5b19939340a" providerId="LiveId" clId="{E636437F-B4F0-4B8E-A969-7E087CE70EC8}" dt="2022-06-10T13:18:15.155" v="75" actId="478"/>
          <ac:spMkLst>
            <pc:docMk/>
            <pc:sldMk cId="3783566273" sldId="389"/>
            <ac:spMk id="36" creationId="{E22078FD-C676-410D-B1B6-25B4A87D3194}"/>
          </ac:spMkLst>
        </pc:spChg>
        <pc:spChg chg="del">
          <ac:chgData name="Jenn Anne" userId="2e42e5b19939340a" providerId="LiveId" clId="{E636437F-B4F0-4B8E-A969-7E087CE70EC8}" dt="2022-06-10T13:18:15.155" v="75" actId="478"/>
          <ac:spMkLst>
            <pc:docMk/>
            <pc:sldMk cId="3783566273" sldId="389"/>
            <ac:spMk id="37" creationId="{7B478B78-4725-47C1-A80D-0C4CFC4CD993}"/>
          </ac:spMkLst>
        </pc:spChg>
        <pc:spChg chg="add del mod">
          <ac:chgData name="Jenn Anne" userId="2e42e5b19939340a" providerId="LiveId" clId="{E636437F-B4F0-4B8E-A969-7E087CE70EC8}" dt="2022-06-10T13:33:25.526" v="473" actId="478"/>
          <ac:spMkLst>
            <pc:docMk/>
            <pc:sldMk cId="3783566273" sldId="389"/>
            <ac:spMk id="38" creationId="{A3216DC3-118B-D2C5-84B1-1960D02C163D}"/>
          </ac:spMkLst>
        </pc:spChg>
        <pc:spChg chg="add del mod">
          <ac:chgData name="Jenn Anne" userId="2e42e5b19939340a" providerId="LiveId" clId="{E636437F-B4F0-4B8E-A969-7E087CE70EC8}" dt="2022-06-10T13:33:41.102" v="478" actId="478"/>
          <ac:spMkLst>
            <pc:docMk/>
            <pc:sldMk cId="3783566273" sldId="389"/>
            <ac:spMk id="39" creationId="{B799FA6F-DAD4-17EB-ACD6-255D71AF8E4B}"/>
          </ac:spMkLst>
        </pc:spChg>
        <pc:spChg chg="add del mod">
          <ac:chgData name="Jenn Anne" userId="2e42e5b19939340a" providerId="LiveId" clId="{E636437F-B4F0-4B8E-A969-7E087CE70EC8}" dt="2022-06-10T13:33:47.251" v="480" actId="478"/>
          <ac:spMkLst>
            <pc:docMk/>
            <pc:sldMk cId="3783566273" sldId="389"/>
            <ac:spMk id="40" creationId="{E9F0C0EA-CFCF-0313-58A9-EED019BEB237}"/>
          </ac:spMkLst>
        </pc:spChg>
        <pc:spChg chg="add mod">
          <ac:chgData name="Jenn Anne" userId="2e42e5b19939340a" providerId="LiveId" clId="{E636437F-B4F0-4B8E-A969-7E087CE70EC8}" dt="2022-06-10T13:27:49.520" v="368" actId="208"/>
          <ac:spMkLst>
            <pc:docMk/>
            <pc:sldMk cId="3783566273" sldId="389"/>
            <ac:spMk id="41" creationId="{6F0A39BC-5564-0C30-E186-960333CDD3D5}"/>
          </ac:spMkLst>
        </pc:spChg>
        <pc:spChg chg="add mod">
          <ac:chgData name="Jenn Anne" userId="2e42e5b19939340a" providerId="LiveId" clId="{E636437F-B4F0-4B8E-A969-7E087CE70EC8}" dt="2022-06-10T13:28:14.255" v="370" actId="1076"/>
          <ac:spMkLst>
            <pc:docMk/>
            <pc:sldMk cId="3783566273" sldId="389"/>
            <ac:spMk id="42" creationId="{A77FE3FE-E7B7-2357-BBB5-4B610636F12D}"/>
          </ac:spMkLst>
        </pc:spChg>
        <pc:spChg chg="add mod">
          <ac:chgData name="Jenn Anne" userId="2e42e5b19939340a" providerId="LiveId" clId="{E636437F-B4F0-4B8E-A969-7E087CE70EC8}" dt="2022-06-10T13:28:32.473" v="372" actId="1076"/>
          <ac:spMkLst>
            <pc:docMk/>
            <pc:sldMk cId="3783566273" sldId="389"/>
            <ac:spMk id="43" creationId="{954A4CE5-6F20-2A66-7FB4-294D8FFC0A68}"/>
          </ac:spMkLst>
        </pc:spChg>
        <pc:spChg chg="add mod">
          <ac:chgData name="Jenn Anne" userId="2e42e5b19939340a" providerId="LiveId" clId="{E636437F-B4F0-4B8E-A969-7E087CE70EC8}" dt="2022-06-10T13:28:38.904" v="374" actId="1076"/>
          <ac:spMkLst>
            <pc:docMk/>
            <pc:sldMk cId="3783566273" sldId="389"/>
            <ac:spMk id="44" creationId="{E1CAFD19-E419-C1D6-3F16-EE468D765DC0}"/>
          </ac:spMkLst>
        </pc:spChg>
        <pc:spChg chg="add mod">
          <ac:chgData name="Jenn Anne" userId="2e42e5b19939340a" providerId="LiveId" clId="{E636437F-B4F0-4B8E-A969-7E087CE70EC8}" dt="2022-06-10T13:28:45.537" v="376" actId="1076"/>
          <ac:spMkLst>
            <pc:docMk/>
            <pc:sldMk cId="3783566273" sldId="389"/>
            <ac:spMk id="45" creationId="{1F37133D-2702-B70E-392B-E6E0137C6F1F}"/>
          </ac:spMkLst>
        </pc:spChg>
        <pc:spChg chg="add mod">
          <ac:chgData name="Jenn Anne" userId="2e42e5b19939340a" providerId="LiveId" clId="{E636437F-B4F0-4B8E-A969-7E087CE70EC8}" dt="2022-06-10T13:28:49.541" v="378" actId="1076"/>
          <ac:spMkLst>
            <pc:docMk/>
            <pc:sldMk cId="3783566273" sldId="389"/>
            <ac:spMk id="46" creationId="{F3EFBD07-7853-4F3B-E195-14E5C14C3F67}"/>
          </ac:spMkLst>
        </pc:spChg>
        <pc:spChg chg="add mod">
          <ac:chgData name="Jenn Anne" userId="2e42e5b19939340a" providerId="LiveId" clId="{E636437F-B4F0-4B8E-A969-7E087CE70EC8}" dt="2022-06-10T13:28:54.594" v="380" actId="1076"/>
          <ac:spMkLst>
            <pc:docMk/>
            <pc:sldMk cId="3783566273" sldId="389"/>
            <ac:spMk id="47" creationId="{2C0B82F5-943D-D2F7-2A0A-2CF56F6EDCF4}"/>
          </ac:spMkLst>
        </pc:spChg>
        <pc:spChg chg="add mod">
          <ac:chgData name="Jenn Anne" userId="2e42e5b19939340a" providerId="LiveId" clId="{E636437F-B4F0-4B8E-A969-7E087CE70EC8}" dt="2022-06-10T13:29:02.929" v="382" actId="1076"/>
          <ac:spMkLst>
            <pc:docMk/>
            <pc:sldMk cId="3783566273" sldId="389"/>
            <ac:spMk id="48" creationId="{E7D98A7D-7402-E49C-7025-6D38BC0DD777}"/>
          </ac:spMkLst>
        </pc:spChg>
        <pc:spChg chg="add mod">
          <ac:chgData name="Jenn Anne" userId="2e42e5b19939340a" providerId="LiveId" clId="{E636437F-B4F0-4B8E-A969-7E087CE70EC8}" dt="2022-06-10T13:36:06.541" v="511" actId="207"/>
          <ac:spMkLst>
            <pc:docMk/>
            <pc:sldMk cId="3783566273" sldId="389"/>
            <ac:spMk id="49" creationId="{1A5631A7-641F-2BB6-7C50-FCED40B26F47}"/>
          </ac:spMkLst>
        </pc:spChg>
        <pc:spChg chg="add mod">
          <ac:chgData name="Jenn Anne" userId="2e42e5b19939340a" providerId="LiveId" clId="{E636437F-B4F0-4B8E-A969-7E087CE70EC8}" dt="2022-06-10T13:36:11.871" v="513" actId="207"/>
          <ac:spMkLst>
            <pc:docMk/>
            <pc:sldMk cId="3783566273" sldId="389"/>
            <ac:spMk id="50" creationId="{601FB0F6-7A24-2E73-160B-58009D8A2C85}"/>
          </ac:spMkLst>
        </pc:spChg>
        <pc:spChg chg="add mod">
          <ac:chgData name="Jenn Anne" userId="2e42e5b19939340a" providerId="LiveId" clId="{E636437F-B4F0-4B8E-A969-7E087CE70EC8}" dt="2022-06-10T13:36:16.685" v="515" actId="207"/>
          <ac:spMkLst>
            <pc:docMk/>
            <pc:sldMk cId="3783566273" sldId="389"/>
            <ac:spMk id="51" creationId="{E1FA6E5E-1DDE-D15B-2BFE-B9DFC45614A0}"/>
          </ac:spMkLst>
        </pc:spChg>
        <pc:spChg chg="add mod">
          <ac:chgData name="Jenn Anne" userId="2e42e5b19939340a" providerId="LiveId" clId="{E636437F-B4F0-4B8E-A969-7E087CE70EC8}" dt="2022-06-10T13:36:22.355" v="517" actId="207"/>
          <ac:spMkLst>
            <pc:docMk/>
            <pc:sldMk cId="3783566273" sldId="389"/>
            <ac:spMk id="52" creationId="{103EFA36-B2CE-99F7-E837-9B2258499E5F}"/>
          </ac:spMkLst>
        </pc:spChg>
        <pc:spChg chg="add mod">
          <ac:chgData name="Jenn Anne" userId="2e42e5b19939340a" providerId="LiveId" clId="{E636437F-B4F0-4B8E-A969-7E087CE70EC8}" dt="2022-06-10T13:36:27.588" v="519" actId="207"/>
          <ac:spMkLst>
            <pc:docMk/>
            <pc:sldMk cId="3783566273" sldId="389"/>
            <ac:spMk id="53" creationId="{5A1A1A09-3061-5D5A-89D4-69678504F2E7}"/>
          </ac:spMkLst>
        </pc:spChg>
        <pc:spChg chg="add mod">
          <ac:chgData name="Jenn Anne" userId="2e42e5b19939340a" providerId="LiveId" clId="{E636437F-B4F0-4B8E-A969-7E087CE70EC8}" dt="2022-06-10T13:36:35.892" v="520" actId="113"/>
          <ac:spMkLst>
            <pc:docMk/>
            <pc:sldMk cId="3783566273" sldId="389"/>
            <ac:spMk id="54" creationId="{1835139F-6896-C89E-EA55-4C305F252B79}"/>
          </ac:spMkLst>
        </pc:spChg>
        <pc:spChg chg="add mod">
          <ac:chgData name="Jenn Anne" userId="2e42e5b19939340a" providerId="LiveId" clId="{E636437F-B4F0-4B8E-A969-7E087CE70EC8}" dt="2022-06-10T13:37:50.692" v="540" actId="20577"/>
          <ac:spMkLst>
            <pc:docMk/>
            <pc:sldMk cId="3783566273" sldId="389"/>
            <ac:spMk id="55" creationId="{0DFDEBB3-8879-B28A-3708-80A42A3D73EE}"/>
          </ac:spMkLst>
        </pc:spChg>
        <pc:spChg chg="add mod">
          <ac:chgData name="Jenn Anne" userId="2e42e5b19939340a" providerId="LiveId" clId="{E636437F-B4F0-4B8E-A969-7E087CE70EC8}" dt="2022-06-10T13:37:54.302" v="547" actId="20577"/>
          <ac:spMkLst>
            <pc:docMk/>
            <pc:sldMk cId="3783566273" sldId="389"/>
            <ac:spMk id="56" creationId="{4962DCC3-C94E-8089-F319-CE1F70DBF79A}"/>
          </ac:spMkLst>
        </pc:spChg>
        <pc:spChg chg="add mod">
          <ac:chgData name="Jenn Anne" userId="2e42e5b19939340a" providerId="LiveId" clId="{E636437F-B4F0-4B8E-A969-7E087CE70EC8}" dt="2022-06-10T13:38:04.027" v="553" actId="20577"/>
          <ac:spMkLst>
            <pc:docMk/>
            <pc:sldMk cId="3783566273" sldId="389"/>
            <ac:spMk id="57" creationId="{3942B77C-F64B-CF96-3CA9-6094DC71423B}"/>
          </ac:spMkLst>
        </pc:spChg>
        <pc:spChg chg="add mod">
          <ac:chgData name="Jenn Anne" userId="2e42e5b19939340a" providerId="LiveId" clId="{E636437F-B4F0-4B8E-A969-7E087CE70EC8}" dt="2022-06-10T13:38:06.508" v="556" actId="20577"/>
          <ac:spMkLst>
            <pc:docMk/>
            <pc:sldMk cId="3783566273" sldId="389"/>
            <ac:spMk id="58" creationId="{D76F8D1A-36AD-9775-99BC-C05959C80FDC}"/>
          </ac:spMkLst>
        </pc:spChg>
        <pc:spChg chg="add mod">
          <ac:chgData name="Jenn Anne" userId="2e42e5b19939340a" providerId="LiveId" clId="{E636437F-B4F0-4B8E-A969-7E087CE70EC8}" dt="2022-06-10T13:38:09.031" v="560" actId="20577"/>
          <ac:spMkLst>
            <pc:docMk/>
            <pc:sldMk cId="3783566273" sldId="389"/>
            <ac:spMk id="59" creationId="{98CC45FC-52E7-BB45-BE27-6470CB4FD5EB}"/>
          </ac:spMkLst>
        </pc:spChg>
        <pc:spChg chg="add mod">
          <ac:chgData name="Jenn Anne" userId="2e42e5b19939340a" providerId="LiveId" clId="{E636437F-B4F0-4B8E-A969-7E087CE70EC8}" dt="2022-06-10T13:38:17.454" v="572" actId="20577"/>
          <ac:spMkLst>
            <pc:docMk/>
            <pc:sldMk cId="3783566273" sldId="389"/>
            <ac:spMk id="60" creationId="{C30E6410-556A-CB36-0E7C-F1E13649E19D}"/>
          </ac:spMkLst>
        </pc:spChg>
        <pc:spChg chg="add mod">
          <ac:chgData name="Jenn Anne" userId="2e42e5b19939340a" providerId="LiveId" clId="{E636437F-B4F0-4B8E-A969-7E087CE70EC8}" dt="2022-06-10T13:38:43.935" v="578" actId="20577"/>
          <ac:spMkLst>
            <pc:docMk/>
            <pc:sldMk cId="3783566273" sldId="389"/>
            <ac:spMk id="61" creationId="{9B8E6FA0-892B-D9BD-F6E7-3D54CDE0BDA9}"/>
          </ac:spMkLst>
        </pc:spChg>
      </pc:sldChg>
      <pc:sldChg chg="addSp delSp modSp add mod">
        <pc:chgData name="Jenn Anne" userId="2e42e5b19939340a" providerId="LiveId" clId="{E636437F-B4F0-4B8E-A969-7E087CE70EC8}" dt="2022-06-10T13:52:06.594" v="674" actId="1076"/>
        <pc:sldMkLst>
          <pc:docMk/>
          <pc:sldMk cId="2832594909" sldId="390"/>
        </pc:sldMkLst>
        <pc:spChg chg="mod">
          <ac:chgData name="Jenn Anne" userId="2e42e5b19939340a" providerId="LiveId" clId="{E636437F-B4F0-4B8E-A969-7E087CE70EC8}" dt="2022-06-10T13:39:01.415" v="579" actId="1076"/>
          <ac:spMkLst>
            <pc:docMk/>
            <pc:sldMk cId="2832594909" sldId="390"/>
            <ac:spMk id="2" creationId="{5CD22DF2-8023-B0E6-9F6A-47638D8546B7}"/>
          </ac:spMkLst>
        </pc:spChg>
        <pc:spChg chg="del mod">
          <ac:chgData name="Jenn Anne" userId="2e42e5b19939340a" providerId="LiveId" clId="{E636437F-B4F0-4B8E-A969-7E087CE70EC8}" dt="2022-06-10T13:39:54.686" v="582" actId="478"/>
          <ac:spMkLst>
            <pc:docMk/>
            <pc:sldMk cId="2832594909" sldId="390"/>
            <ac:spMk id="3" creationId="{4399A540-C4BA-4D1D-8913-7E33F1BDD964}"/>
          </ac:spMkLst>
        </pc:spChg>
        <pc:spChg chg="add mod">
          <ac:chgData name="Jenn Anne" userId="2e42e5b19939340a" providerId="LiveId" clId="{E636437F-B4F0-4B8E-A969-7E087CE70EC8}" dt="2022-06-10T13:48:13.323" v="645" actId="1076"/>
          <ac:spMkLst>
            <pc:docMk/>
            <pc:sldMk cId="2832594909" sldId="390"/>
            <ac:spMk id="9" creationId="{801FA148-5355-C16B-78B0-98A87091DC4E}"/>
          </ac:spMkLst>
        </pc:spChg>
        <pc:spChg chg="add mod">
          <ac:chgData name="Jenn Anne" userId="2e42e5b19939340a" providerId="LiveId" clId="{E636437F-B4F0-4B8E-A969-7E087CE70EC8}" dt="2022-06-10T13:48:13.323" v="645" actId="1076"/>
          <ac:spMkLst>
            <pc:docMk/>
            <pc:sldMk cId="2832594909" sldId="390"/>
            <ac:spMk id="10" creationId="{26A347E1-CA9A-0617-A50A-E7A4A6066C6F}"/>
          </ac:spMkLst>
        </pc:spChg>
        <pc:spChg chg="add mod">
          <ac:chgData name="Jenn Anne" userId="2e42e5b19939340a" providerId="LiveId" clId="{E636437F-B4F0-4B8E-A969-7E087CE70EC8}" dt="2022-06-10T13:48:13.323" v="645" actId="1076"/>
          <ac:spMkLst>
            <pc:docMk/>
            <pc:sldMk cId="2832594909" sldId="390"/>
            <ac:spMk id="11" creationId="{409D16D8-A7B3-AAB0-867F-48D3B827B8E1}"/>
          </ac:spMkLst>
        </pc:spChg>
        <pc:spChg chg="add mod">
          <ac:chgData name="Jenn Anne" userId="2e42e5b19939340a" providerId="LiveId" clId="{E636437F-B4F0-4B8E-A969-7E087CE70EC8}" dt="2022-06-10T13:48:13.323" v="645" actId="1076"/>
          <ac:spMkLst>
            <pc:docMk/>
            <pc:sldMk cId="2832594909" sldId="390"/>
            <ac:spMk id="12" creationId="{097DA85D-19E3-36F5-40C7-BEF55F7892FE}"/>
          </ac:spMkLst>
        </pc:spChg>
        <pc:spChg chg="add mod">
          <ac:chgData name="Jenn Anne" userId="2e42e5b19939340a" providerId="LiveId" clId="{E636437F-B4F0-4B8E-A969-7E087CE70EC8}" dt="2022-06-10T13:47:30.671" v="643" actId="1076"/>
          <ac:spMkLst>
            <pc:docMk/>
            <pc:sldMk cId="2832594909" sldId="390"/>
            <ac:spMk id="13" creationId="{E5835EB9-F432-D74C-8C83-83B967483822}"/>
          </ac:spMkLst>
        </pc:spChg>
        <pc:spChg chg="add mod">
          <ac:chgData name="Jenn Anne" userId="2e42e5b19939340a" providerId="LiveId" clId="{E636437F-B4F0-4B8E-A969-7E087CE70EC8}" dt="2022-06-10T13:47:56.359" v="644" actId="465"/>
          <ac:spMkLst>
            <pc:docMk/>
            <pc:sldMk cId="2832594909" sldId="390"/>
            <ac:spMk id="14" creationId="{2AE7D2EE-C8E4-1733-9E6B-EAE176A6644C}"/>
          </ac:spMkLst>
        </pc:spChg>
        <pc:spChg chg="add mod">
          <ac:chgData name="Jenn Anne" userId="2e42e5b19939340a" providerId="LiveId" clId="{E636437F-B4F0-4B8E-A969-7E087CE70EC8}" dt="2022-06-10T13:47:56.359" v="644" actId="465"/>
          <ac:spMkLst>
            <pc:docMk/>
            <pc:sldMk cId="2832594909" sldId="390"/>
            <ac:spMk id="15" creationId="{4CD070C9-8830-0EF7-D82C-3A74CFBD9AFA}"/>
          </ac:spMkLst>
        </pc:spChg>
        <pc:spChg chg="add mod">
          <ac:chgData name="Jenn Anne" userId="2e42e5b19939340a" providerId="LiveId" clId="{E636437F-B4F0-4B8E-A969-7E087CE70EC8}" dt="2022-06-10T13:47:56.359" v="644" actId="465"/>
          <ac:spMkLst>
            <pc:docMk/>
            <pc:sldMk cId="2832594909" sldId="390"/>
            <ac:spMk id="16" creationId="{127E56AC-528F-0F4C-AF2D-9E09D887A631}"/>
          </ac:spMkLst>
        </pc:spChg>
        <pc:spChg chg="add mod">
          <ac:chgData name="Jenn Anne" userId="2e42e5b19939340a" providerId="LiveId" clId="{E636437F-B4F0-4B8E-A969-7E087CE70EC8}" dt="2022-06-10T13:47:56.359" v="644" actId="465"/>
          <ac:spMkLst>
            <pc:docMk/>
            <pc:sldMk cId="2832594909" sldId="390"/>
            <ac:spMk id="17" creationId="{9F757EF0-40A2-AAA6-698A-E1A0F36C2D1D}"/>
          </ac:spMkLst>
        </pc:spChg>
        <pc:spChg chg="add mod">
          <ac:chgData name="Jenn Anne" userId="2e42e5b19939340a" providerId="LiveId" clId="{E636437F-B4F0-4B8E-A969-7E087CE70EC8}" dt="2022-06-10T13:47:56.359" v="644" actId="465"/>
          <ac:spMkLst>
            <pc:docMk/>
            <pc:sldMk cId="2832594909" sldId="390"/>
            <ac:spMk id="18" creationId="{FB8CCB02-AA81-D0FB-43F6-6682BBC4329E}"/>
          </ac:spMkLst>
        </pc:spChg>
        <pc:spChg chg="add mod">
          <ac:chgData name="Jenn Anne" userId="2e42e5b19939340a" providerId="LiveId" clId="{E636437F-B4F0-4B8E-A969-7E087CE70EC8}" dt="2022-06-10T13:47:56.359" v="644" actId="465"/>
          <ac:spMkLst>
            <pc:docMk/>
            <pc:sldMk cId="2832594909" sldId="390"/>
            <ac:spMk id="19" creationId="{83087D6D-9539-9295-2E07-94DFD586D3CD}"/>
          </ac:spMkLst>
        </pc:spChg>
        <pc:spChg chg="add mod">
          <ac:chgData name="Jenn Anne" userId="2e42e5b19939340a" providerId="LiveId" clId="{E636437F-B4F0-4B8E-A969-7E087CE70EC8}" dt="2022-06-10T13:47:56.359" v="644" actId="465"/>
          <ac:spMkLst>
            <pc:docMk/>
            <pc:sldMk cId="2832594909" sldId="390"/>
            <ac:spMk id="21" creationId="{52B5966F-45FF-1C2B-FE73-F5EE3818877A}"/>
          </ac:spMkLst>
        </pc:spChg>
        <pc:spChg chg="add mod">
          <ac:chgData name="Jenn Anne" userId="2e42e5b19939340a" providerId="LiveId" clId="{E636437F-B4F0-4B8E-A969-7E087CE70EC8}" dt="2022-06-10T13:47:56.359" v="644" actId="465"/>
          <ac:spMkLst>
            <pc:docMk/>
            <pc:sldMk cId="2832594909" sldId="390"/>
            <ac:spMk id="22" creationId="{767B818A-47FF-1252-5171-B6650492DD6E}"/>
          </ac:spMkLst>
        </pc:spChg>
        <pc:spChg chg="add mod">
          <ac:chgData name="Jenn Anne" userId="2e42e5b19939340a" providerId="LiveId" clId="{E636437F-B4F0-4B8E-A969-7E087CE70EC8}" dt="2022-06-10T13:47:56.359" v="644" actId="465"/>
          <ac:spMkLst>
            <pc:docMk/>
            <pc:sldMk cId="2832594909" sldId="390"/>
            <ac:spMk id="23" creationId="{25B0BB43-82BE-2E60-A7C1-3A804A7F31F8}"/>
          </ac:spMkLst>
        </pc:spChg>
        <pc:spChg chg="add mod">
          <ac:chgData name="Jenn Anne" userId="2e42e5b19939340a" providerId="LiveId" clId="{E636437F-B4F0-4B8E-A969-7E087CE70EC8}" dt="2022-06-10T13:47:56.359" v="644" actId="465"/>
          <ac:spMkLst>
            <pc:docMk/>
            <pc:sldMk cId="2832594909" sldId="390"/>
            <ac:spMk id="24" creationId="{83F6B476-82CD-4946-1C85-FD842A73F137}"/>
          </ac:spMkLst>
        </pc:spChg>
        <pc:spChg chg="add mod">
          <ac:chgData name="Jenn Anne" userId="2e42e5b19939340a" providerId="LiveId" clId="{E636437F-B4F0-4B8E-A969-7E087CE70EC8}" dt="2022-06-10T13:47:30.671" v="643" actId="1076"/>
          <ac:spMkLst>
            <pc:docMk/>
            <pc:sldMk cId="2832594909" sldId="390"/>
            <ac:spMk id="25" creationId="{A949C4FE-C17C-6E86-2AD3-42F7B8732D5E}"/>
          </ac:spMkLst>
        </pc:spChg>
        <pc:spChg chg="add mod">
          <ac:chgData name="Jenn Anne" userId="2e42e5b19939340a" providerId="LiveId" clId="{E636437F-B4F0-4B8E-A969-7E087CE70EC8}" dt="2022-06-10T13:52:06.594" v="674" actId="1076"/>
          <ac:spMkLst>
            <pc:docMk/>
            <pc:sldMk cId="2832594909" sldId="390"/>
            <ac:spMk id="38" creationId="{00ACF25B-7433-0C6B-7CCD-D08FB64D86CA}"/>
          </ac:spMkLst>
        </pc:spChg>
        <pc:spChg chg="add mod">
          <ac:chgData name="Jenn Anne" userId="2e42e5b19939340a" providerId="LiveId" clId="{E636437F-B4F0-4B8E-A969-7E087CE70EC8}" dt="2022-06-10T13:52:06.594" v="674" actId="1076"/>
          <ac:spMkLst>
            <pc:docMk/>
            <pc:sldMk cId="2832594909" sldId="390"/>
            <ac:spMk id="39" creationId="{54915565-126B-D9F1-2217-6314361792E0}"/>
          </ac:spMkLst>
        </pc:spChg>
        <pc:spChg chg="add mod">
          <ac:chgData name="Jenn Anne" userId="2e42e5b19939340a" providerId="LiveId" clId="{E636437F-B4F0-4B8E-A969-7E087CE70EC8}" dt="2022-06-10T13:52:06.594" v="674" actId="1076"/>
          <ac:spMkLst>
            <pc:docMk/>
            <pc:sldMk cId="2832594909" sldId="390"/>
            <ac:spMk id="40" creationId="{299751FA-9106-120F-DB7F-12B8D15738A1}"/>
          </ac:spMkLst>
        </pc:spChg>
        <pc:spChg chg="add mod">
          <ac:chgData name="Jenn Anne" userId="2e42e5b19939340a" providerId="LiveId" clId="{E636437F-B4F0-4B8E-A969-7E087CE70EC8}" dt="2022-06-10T13:52:06.594" v="674" actId="1076"/>
          <ac:spMkLst>
            <pc:docMk/>
            <pc:sldMk cId="2832594909" sldId="390"/>
            <ac:spMk id="41" creationId="{C87F51DE-B5C6-CAFB-EB99-5BB1AE5FE997}"/>
          </ac:spMkLst>
        </pc:spChg>
        <pc:spChg chg="add mod">
          <ac:chgData name="Jenn Anne" userId="2e42e5b19939340a" providerId="LiveId" clId="{E636437F-B4F0-4B8E-A969-7E087CE70EC8}" dt="2022-06-10T13:52:06.594" v="674" actId="1076"/>
          <ac:spMkLst>
            <pc:docMk/>
            <pc:sldMk cId="2832594909" sldId="390"/>
            <ac:spMk id="42" creationId="{9B4299BA-B43E-D14A-45E9-D34A6A4239E7}"/>
          </ac:spMkLst>
        </pc:spChg>
        <pc:spChg chg="add mod">
          <ac:chgData name="Jenn Anne" userId="2e42e5b19939340a" providerId="LiveId" clId="{E636437F-B4F0-4B8E-A969-7E087CE70EC8}" dt="2022-06-10T13:52:06.594" v="674" actId="1076"/>
          <ac:spMkLst>
            <pc:docMk/>
            <pc:sldMk cId="2832594909" sldId="390"/>
            <ac:spMk id="43" creationId="{62367B75-2256-A5AA-6AB6-53250126B136}"/>
          </ac:spMkLst>
        </pc:spChg>
        <pc:spChg chg="add mod">
          <ac:chgData name="Jenn Anne" userId="2e42e5b19939340a" providerId="LiveId" clId="{E636437F-B4F0-4B8E-A969-7E087CE70EC8}" dt="2022-06-10T13:52:06.594" v="674" actId="1076"/>
          <ac:spMkLst>
            <pc:docMk/>
            <pc:sldMk cId="2832594909" sldId="390"/>
            <ac:spMk id="44" creationId="{07168A2D-F60E-476C-2768-D04A3C587507}"/>
          </ac:spMkLst>
        </pc:spChg>
        <pc:spChg chg="add mod">
          <ac:chgData name="Jenn Anne" userId="2e42e5b19939340a" providerId="LiveId" clId="{E636437F-B4F0-4B8E-A969-7E087CE70EC8}" dt="2022-06-10T13:52:06.594" v="674" actId="1076"/>
          <ac:spMkLst>
            <pc:docMk/>
            <pc:sldMk cId="2832594909" sldId="390"/>
            <ac:spMk id="45" creationId="{69A9A5E8-AD84-AD9C-8E6C-AEF22359DE84}"/>
          </ac:spMkLst>
        </pc:spChg>
        <pc:spChg chg="add mod">
          <ac:chgData name="Jenn Anne" userId="2e42e5b19939340a" providerId="LiveId" clId="{E636437F-B4F0-4B8E-A969-7E087CE70EC8}" dt="2022-06-10T13:52:06.594" v="674" actId="1076"/>
          <ac:spMkLst>
            <pc:docMk/>
            <pc:sldMk cId="2832594909" sldId="390"/>
            <ac:spMk id="46" creationId="{0FE0BEC0-63D3-77D4-B596-139733FB0616}"/>
          </ac:spMkLst>
        </pc:spChg>
        <pc:spChg chg="add mod">
          <ac:chgData name="Jenn Anne" userId="2e42e5b19939340a" providerId="LiveId" clId="{E636437F-B4F0-4B8E-A969-7E087CE70EC8}" dt="2022-06-10T13:52:06.594" v="674" actId="1076"/>
          <ac:spMkLst>
            <pc:docMk/>
            <pc:sldMk cId="2832594909" sldId="390"/>
            <ac:spMk id="47" creationId="{98E19C1A-A340-7DCA-6FB9-2D4C14620766}"/>
          </ac:spMkLst>
        </pc:spChg>
        <pc:spChg chg="add mod">
          <ac:chgData name="Jenn Anne" userId="2e42e5b19939340a" providerId="LiveId" clId="{E636437F-B4F0-4B8E-A969-7E087CE70EC8}" dt="2022-06-10T13:52:06.594" v="674" actId="1076"/>
          <ac:spMkLst>
            <pc:docMk/>
            <pc:sldMk cId="2832594909" sldId="390"/>
            <ac:spMk id="48" creationId="{4FE778CD-F674-1908-21CD-ACC34081DAAD}"/>
          </ac:spMkLst>
        </pc:spChg>
        <pc:spChg chg="add mod">
          <ac:chgData name="Jenn Anne" userId="2e42e5b19939340a" providerId="LiveId" clId="{E636437F-B4F0-4B8E-A969-7E087CE70EC8}" dt="2022-06-10T13:52:06.594" v="674" actId="1076"/>
          <ac:spMkLst>
            <pc:docMk/>
            <pc:sldMk cId="2832594909" sldId="390"/>
            <ac:spMk id="49" creationId="{F772BA72-4BBB-773F-399D-6FCED9F26E2B}"/>
          </ac:spMkLst>
        </pc:spChg>
        <pc:cxnChg chg="add mod">
          <ac:chgData name="Jenn Anne" userId="2e42e5b19939340a" providerId="LiveId" clId="{E636437F-B4F0-4B8E-A969-7E087CE70EC8}" dt="2022-06-10T13:49:19.361" v="650" actId="14100"/>
          <ac:cxnSpMkLst>
            <pc:docMk/>
            <pc:sldMk cId="2832594909" sldId="390"/>
            <ac:cxnSpMk id="26" creationId="{0215E5DC-E7F9-8B59-C5A9-2AFC867EB06C}"/>
          </ac:cxnSpMkLst>
        </pc:cxnChg>
        <pc:cxnChg chg="add mod">
          <ac:chgData name="Jenn Anne" userId="2e42e5b19939340a" providerId="LiveId" clId="{E636437F-B4F0-4B8E-A969-7E087CE70EC8}" dt="2022-06-10T13:49:36.330" v="652" actId="1076"/>
          <ac:cxnSpMkLst>
            <pc:docMk/>
            <pc:sldMk cId="2832594909" sldId="390"/>
            <ac:cxnSpMk id="27" creationId="{33F28FF5-A761-736A-8374-69B464ADCD11}"/>
          </ac:cxnSpMkLst>
        </pc:cxnChg>
        <pc:cxnChg chg="add mod">
          <ac:chgData name="Jenn Anne" userId="2e42e5b19939340a" providerId="LiveId" clId="{E636437F-B4F0-4B8E-A969-7E087CE70EC8}" dt="2022-06-10T13:49:41.836" v="654" actId="1076"/>
          <ac:cxnSpMkLst>
            <pc:docMk/>
            <pc:sldMk cId="2832594909" sldId="390"/>
            <ac:cxnSpMk id="28" creationId="{9351C87F-1E01-4417-FFB2-6C4DDF323FF3}"/>
          </ac:cxnSpMkLst>
        </pc:cxnChg>
        <pc:cxnChg chg="add mod">
          <ac:chgData name="Jenn Anne" userId="2e42e5b19939340a" providerId="LiveId" clId="{E636437F-B4F0-4B8E-A969-7E087CE70EC8}" dt="2022-06-10T13:49:47.254" v="656" actId="1076"/>
          <ac:cxnSpMkLst>
            <pc:docMk/>
            <pc:sldMk cId="2832594909" sldId="390"/>
            <ac:cxnSpMk id="29" creationId="{2CE07EEE-48E9-DEC6-2037-E4A5B814F4A5}"/>
          </ac:cxnSpMkLst>
        </pc:cxnChg>
        <pc:cxnChg chg="add mod">
          <ac:chgData name="Jenn Anne" userId="2e42e5b19939340a" providerId="LiveId" clId="{E636437F-B4F0-4B8E-A969-7E087CE70EC8}" dt="2022-06-10T13:49:53.218" v="658" actId="1076"/>
          <ac:cxnSpMkLst>
            <pc:docMk/>
            <pc:sldMk cId="2832594909" sldId="390"/>
            <ac:cxnSpMk id="30" creationId="{23D71A1A-1471-F969-F4CC-5C057D6F6077}"/>
          </ac:cxnSpMkLst>
        </pc:cxnChg>
        <pc:cxnChg chg="add mod">
          <ac:chgData name="Jenn Anne" userId="2e42e5b19939340a" providerId="LiveId" clId="{E636437F-B4F0-4B8E-A969-7E087CE70EC8}" dt="2022-06-10T13:51:12.893" v="660" actId="1076"/>
          <ac:cxnSpMkLst>
            <pc:docMk/>
            <pc:sldMk cId="2832594909" sldId="390"/>
            <ac:cxnSpMk id="31" creationId="{2D7047FD-AE8D-A52D-8E2E-F0994C3DE703}"/>
          </ac:cxnSpMkLst>
        </pc:cxnChg>
        <pc:cxnChg chg="add mod">
          <ac:chgData name="Jenn Anne" userId="2e42e5b19939340a" providerId="LiveId" clId="{E636437F-B4F0-4B8E-A969-7E087CE70EC8}" dt="2022-06-10T13:51:25.527" v="662" actId="1076"/>
          <ac:cxnSpMkLst>
            <pc:docMk/>
            <pc:sldMk cId="2832594909" sldId="390"/>
            <ac:cxnSpMk id="32" creationId="{132A9AF8-F52C-8614-DFD3-8D63B4978735}"/>
          </ac:cxnSpMkLst>
        </pc:cxnChg>
        <pc:cxnChg chg="add mod">
          <ac:chgData name="Jenn Anne" userId="2e42e5b19939340a" providerId="LiveId" clId="{E636437F-B4F0-4B8E-A969-7E087CE70EC8}" dt="2022-06-10T13:51:29.685" v="664" actId="1076"/>
          <ac:cxnSpMkLst>
            <pc:docMk/>
            <pc:sldMk cId="2832594909" sldId="390"/>
            <ac:cxnSpMk id="33" creationId="{13434066-EF6A-78B6-F2C8-C65ADB024008}"/>
          </ac:cxnSpMkLst>
        </pc:cxnChg>
        <pc:cxnChg chg="add mod">
          <ac:chgData name="Jenn Anne" userId="2e42e5b19939340a" providerId="LiveId" clId="{E636437F-B4F0-4B8E-A969-7E087CE70EC8}" dt="2022-06-10T13:51:35.020" v="666" actId="1076"/>
          <ac:cxnSpMkLst>
            <pc:docMk/>
            <pc:sldMk cId="2832594909" sldId="390"/>
            <ac:cxnSpMk id="34" creationId="{21E11385-5AE1-EF45-6488-55C59176D23B}"/>
          </ac:cxnSpMkLst>
        </pc:cxnChg>
        <pc:cxnChg chg="add mod">
          <ac:chgData name="Jenn Anne" userId="2e42e5b19939340a" providerId="LiveId" clId="{E636437F-B4F0-4B8E-A969-7E087CE70EC8}" dt="2022-06-10T13:51:38.513" v="668" actId="1076"/>
          <ac:cxnSpMkLst>
            <pc:docMk/>
            <pc:sldMk cId="2832594909" sldId="390"/>
            <ac:cxnSpMk id="35" creationId="{27DDE9D9-C370-DEE3-B698-384B89AA3AE0}"/>
          </ac:cxnSpMkLst>
        </pc:cxnChg>
        <pc:cxnChg chg="add mod">
          <ac:chgData name="Jenn Anne" userId="2e42e5b19939340a" providerId="LiveId" clId="{E636437F-B4F0-4B8E-A969-7E087CE70EC8}" dt="2022-06-10T13:51:42.535" v="670" actId="1076"/>
          <ac:cxnSpMkLst>
            <pc:docMk/>
            <pc:sldMk cId="2832594909" sldId="390"/>
            <ac:cxnSpMk id="36" creationId="{E8E4792F-43E3-23DC-8495-9AF438E32C61}"/>
          </ac:cxnSpMkLst>
        </pc:cxnChg>
        <pc:cxnChg chg="add mod">
          <ac:chgData name="Jenn Anne" userId="2e42e5b19939340a" providerId="LiveId" clId="{E636437F-B4F0-4B8E-A969-7E087CE70EC8}" dt="2022-06-10T13:51:45.918" v="672" actId="1076"/>
          <ac:cxnSpMkLst>
            <pc:docMk/>
            <pc:sldMk cId="2832594909" sldId="390"/>
            <ac:cxnSpMk id="37" creationId="{D8A5C58C-77EE-0EFE-CB85-282BA903CEB7}"/>
          </ac:cxnSpMkLst>
        </pc:cxnChg>
        <pc:cxnChg chg="add mod">
          <ac:chgData name="Jenn Anne" userId="2e42e5b19939340a" providerId="LiveId" clId="{E636437F-B4F0-4B8E-A969-7E087CE70EC8}" dt="2022-06-10T13:52:06.594" v="674" actId="1076"/>
          <ac:cxnSpMkLst>
            <pc:docMk/>
            <pc:sldMk cId="2832594909" sldId="390"/>
            <ac:cxnSpMk id="50" creationId="{BA78B14B-E7A4-A096-4972-433FEE1BA79A}"/>
          </ac:cxnSpMkLst>
        </pc:cxnChg>
        <pc:cxnChg chg="add mod">
          <ac:chgData name="Jenn Anne" userId="2e42e5b19939340a" providerId="LiveId" clId="{E636437F-B4F0-4B8E-A969-7E087CE70EC8}" dt="2022-06-10T13:52:06.594" v="674" actId="1076"/>
          <ac:cxnSpMkLst>
            <pc:docMk/>
            <pc:sldMk cId="2832594909" sldId="390"/>
            <ac:cxnSpMk id="51" creationId="{1E8D117B-D0A7-0390-9821-39FE693362EF}"/>
          </ac:cxnSpMkLst>
        </pc:cxnChg>
        <pc:cxnChg chg="add mod">
          <ac:chgData name="Jenn Anne" userId="2e42e5b19939340a" providerId="LiveId" clId="{E636437F-B4F0-4B8E-A969-7E087CE70EC8}" dt="2022-06-10T13:52:06.594" v="674" actId="1076"/>
          <ac:cxnSpMkLst>
            <pc:docMk/>
            <pc:sldMk cId="2832594909" sldId="390"/>
            <ac:cxnSpMk id="52" creationId="{06217302-4610-14B9-F18B-7B3CCBDBF1C4}"/>
          </ac:cxnSpMkLst>
        </pc:cxnChg>
        <pc:cxnChg chg="add mod">
          <ac:chgData name="Jenn Anne" userId="2e42e5b19939340a" providerId="LiveId" clId="{E636437F-B4F0-4B8E-A969-7E087CE70EC8}" dt="2022-06-10T13:52:06.594" v="674" actId="1076"/>
          <ac:cxnSpMkLst>
            <pc:docMk/>
            <pc:sldMk cId="2832594909" sldId="390"/>
            <ac:cxnSpMk id="53" creationId="{356F298D-4392-A3A9-2EF0-AFE2D48AEF07}"/>
          </ac:cxnSpMkLst>
        </pc:cxnChg>
        <pc:cxnChg chg="add mod">
          <ac:chgData name="Jenn Anne" userId="2e42e5b19939340a" providerId="LiveId" clId="{E636437F-B4F0-4B8E-A969-7E087CE70EC8}" dt="2022-06-10T13:52:06.594" v="674" actId="1076"/>
          <ac:cxnSpMkLst>
            <pc:docMk/>
            <pc:sldMk cId="2832594909" sldId="390"/>
            <ac:cxnSpMk id="54" creationId="{36AA41A8-582A-675D-8AA5-0C350688ED33}"/>
          </ac:cxnSpMkLst>
        </pc:cxnChg>
        <pc:cxnChg chg="add mod">
          <ac:chgData name="Jenn Anne" userId="2e42e5b19939340a" providerId="LiveId" clId="{E636437F-B4F0-4B8E-A969-7E087CE70EC8}" dt="2022-06-10T13:52:06.594" v="674" actId="1076"/>
          <ac:cxnSpMkLst>
            <pc:docMk/>
            <pc:sldMk cId="2832594909" sldId="390"/>
            <ac:cxnSpMk id="55" creationId="{C3B43007-1537-443A-798D-C75DD43AF813}"/>
          </ac:cxnSpMkLst>
        </pc:cxnChg>
        <pc:cxnChg chg="add mod">
          <ac:chgData name="Jenn Anne" userId="2e42e5b19939340a" providerId="LiveId" clId="{E636437F-B4F0-4B8E-A969-7E087CE70EC8}" dt="2022-06-10T13:52:06.594" v="674" actId="1076"/>
          <ac:cxnSpMkLst>
            <pc:docMk/>
            <pc:sldMk cId="2832594909" sldId="390"/>
            <ac:cxnSpMk id="56" creationId="{2B2BF3A7-8444-02B4-8735-AEB061AB7F5B}"/>
          </ac:cxnSpMkLst>
        </pc:cxnChg>
        <pc:cxnChg chg="add mod">
          <ac:chgData name="Jenn Anne" userId="2e42e5b19939340a" providerId="LiveId" clId="{E636437F-B4F0-4B8E-A969-7E087CE70EC8}" dt="2022-06-10T13:52:06.594" v="674" actId="1076"/>
          <ac:cxnSpMkLst>
            <pc:docMk/>
            <pc:sldMk cId="2832594909" sldId="390"/>
            <ac:cxnSpMk id="57" creationId="{787026E7-A032-7C8A-6A38-5CF62EE61856}"/>
          </ac:cxnSpMkLst>
        </pc:cxnChg>
        <pc:cxnChg chg="add mod">
          <ac:chgData name="Jenn Anne" userId="2e42e5b19939340a" providerId="LiveId" clId="{E636437F-B4F0-4B8E-A969-7E087CE70EC8}" dt="2022-06-10T13:52:06.594" v="674" actId="1076"/>
          <ac:cxnSpMkLst>
            <pc:docMk/>
            <pc:sldMk cId="2832594909" sldId="390"/>
            <ac:cxnSpMk id="58" creationId="{E8E88110-719D-97B5-62BF-87B2603CC098}"/>
          </ac:cxnSpMkLst>
        </pc:cxnChg>
        <pc:cxnChg chg="add mod">
          <ac:chgData name="Jenn Anne" userId="2e42e5b19939340a" providerId="LiveId" clId="{E636437F-B4F0-4B8E-A969-7E087CE70EC8}" dt="2022-06-10T13:52:06.594" v="674" actId="1076"/>
          <ac:cxnSpMkLst>
            <pc:docMk/>
            <pc:sldMk cId="2832594909" sldId="390"/>
            <ac:cxnSpMk id="59" creationId="{6F914A5D-7C97-16FB-196B-B62D84303327}"/>
          </ac:cxnSpMkLst>
        </pc:cxnChg>
        <pc:cxnChg chg="add mod">
          <ac:chgData name="Jenn Anne" userId="2e42e5b19939340a" providerId="LiveId" clId="{E636437F-B4F0-4B8E-A969-7E087CE70EC8}" dt="2022-06-10T13:52:06.594" v="674" actId="1076"/>
          <ac:cxnSpMkLst>
            <pc:docMk/>
            <pc:sldMk cId="2832594909" sldId="390"/>
            <ac:cxnSpMk id="60" creationId="{DC4BC947-ACE9-9BDF-5B41-0F112ED73A24}"/>
          </ac:cxnSpMkLst>
        </pc:cxnChg>
        <pc:cxnChg chg="add mod">
          <ac:chgData name="Jenn Anne" userId="2e42e5b19939340a" providerId="LiveId" clId="{E636437F-B4F0-4B8E-A969-7E087CE70EC8}" dt="2022-06-10T13:52:06.594" v="674" actId="1076"/>
          <ac:cxnSpMkLst>
            <pc:docMk/>
            <pc:sldMk cId="2832594909" sldId="390"/>
            <ac:cxnSpMk id="61" creationId="{093D3C2F-4BFC-8C91-DA2A-1DF1156C3C4B}"/>
          </ac:cxnSpMkLst>
        </pc:cxnChg>
      </pc:sldChg>
      <pc:sldChg chg="addSp delSp modSp add mod">
        <pc:chgData name="Jenn Anne" userId="2e42e5b19939340a" providerId="LiveId" clId="{E636437F-B4F0-4B8E-A969-7E087CE70EC8}" dt="2022-06-10T14:00:59.012" v="753" actId="207"/>
        <pc:sldMkLst>
          <pc:docMk/>
          <pc:sldMk cId="1732253838" sldId="391"/>
        </pc:sldMkLst>
        <pc:spChg chg="mod">
          <ac:chgData name="Jenn Anne" userId="2e42e5b19939340a" providerId="LiveId" clId="{E636437F-B4F0-4B8E-A969-7E087CE70EC8}" dt="2022-06-10T13:18:48.672" v="93" actId="20577"/>
          <ac:spMkLst>
            <pc:docMk/>
            <pc:sldMk cId="1732253838" sldId="391"/>
            <ac:spMk id="2" creationId="{5CD22DF2-8023-B0E6-9F6A-47638D8546B7}"/>
          </ac:spMkLst>
        </pc:spChg>
        <pc:spChg chg="del">
          <ac:chgData name="Jenn Anne" userId="2e42e5b19939340a" providerId="LiveId" clId="{E636437F-B4F0-4B8E-A969-7E087CE70EC8}" dt="2022-06-10T13:52:20.248" v="675" actId="478"/>
          <ac:spMkLst>
            <pc:docMk/>
            <pc:sldMk cId="1732253838" sldId="391"/>
            <ac:spMk id="3" creationId="{4399A540-C4BA-4D1D-8913-7E33F1BDD964}"/>
          </ac:spMkLst>
        </pc:spChg>
        <pc:spChg chg="add mod">
          <ac:chgData name="Jenn Anne" userId="2e42e5b19939340a" providerId="LiveId" clId="{E636437F-B4F0-4B8E-A969-7E087CE70EC8}" dt="2022-06-10T13:59:09.253" v="724" actId="255"/>
          <ac:spMkLst>
            <pc:docMk/>
            <pc:sldMk cId="1732253838" sldId="391"/>
            <ac:spMk id="4" creationId="{22D5F309-0B63-B4DD-8AF6-C1F9D714C705}"/>
          </ac:spMkLst>
        </pc:spChg>
        <pc:spChg chg="add mod">
          <ac:chgData name="Jenn Anne" userId="2e42e5b19939340a" providerId="LiveId" clId="{E636437F-B4F0-4B8E-A969-7E087CE70EC8}" dt="2022-06-10T14:00:03.395" v="744" actId="207"/>
          <ac:spMkLst>
            <pc:docMk/>
            <pc:sldMk cId="1732253838" sldId="391"/>
            <ac:spMk id="9" creationId="{7E18440B-006D-164A-10A6-68C07B2702F3}"/>
          </ac:spMkLst>
        </pc:spChg>
        <pc:spChg chg="add del mod">
          <ac:chgData name="Jenn Anne" userId="2e42e5b19939340a" providerId="LiveId" clId="{E636437F-B4F0-4B8E-A969-7E087CE70EC8}" dt="2022-06-10T13:54:23.302" v="684" actId="478"/>
          <ac:spMkLst>
            <pc:docMk/>
            <pc:sldMk cId="1732253838" sldId="391"/>
            <ac:spMk id="10" creationId="{4E251DBC-17E6-26CC-4E24-50490016A398}"/>
          </ac:spMkLst>
        </pc:spChg>
        <pc:spChg chg="add del mod">
          <ac:chgData name="Jenn Anne" userId="2e42e5b19939340a" providerId="LiveId" clId="{E636437F-B4F0-4B8E-A969-7E087CE70EC8}" dt="2022-06-10T13:54:21.243" v="683" actId="478"/>
          <ac:spMkLst>
            <pc:docMk/>
            <pc:sldMk cId="1732253838" sldId="391"/>
            <ac:spMk id="11" creationId="{9E777AB7-37CD-F4C8-1CAD-1210DC2C4A42}"/>
          </ac:spMkLst>
        </pc:spChg>
        <pc:spChg chg="add mod">
          <ac:chgData name="Jenn Anne" userId="2e42e5b19939340a" providerId="LiveId" clId="{E636437F-B4F0-4B8E-A969-7E087CE70EC8}" dt="2022-06-10T14:00:31.526" v="750" actId="207"/>
          <ac:spMkLst>
            <pc:docMk/>
            <pc:sldMk cId="1732253838" sldId="391"/>
            <ac:spMk id="12" creationId="{89832890-7B8A-7706-8C13-5DC827347E2C}"/>
          </ac:spMkLst>
        </pc:spChg>
        <pc:spChg chg="add mod">
          <ac:chgData name="Jenn Anne" userId="2e42e5b19939340a" providerId="LiveId" clId="{E636437F-B4F0-4B8E-A969-7E087CE70EC8}" dt="2022-06-10T14:00:59.012" v="753" actId="207"/>
          <ac:spMkLst>
            <pc:docMk/>
            <pc:sldMk cId="1732253838" sldId="391"/>
            <ac:spMk id="13" creationId="{389CFDA1-EAEB-4A92-E85C-6EBC8FF12F03}"/>
          </ac:spMkLst>
        </pc:spChg>
        <pc:spChg chg="add del mod">
          <ac:chgData name="Jenn Anne" userId="2e42e5b19939340a" providerId="LiveId" clId="{E636437F-B4F0-4B8E-A969-7E087CE70EC8}" dt="2022-06-10T13:55:59.530" v="695" actId="478"/>
          <ac:spMkLst>
            <pc:docMk/>
            <pc:sldMk cId="1732253838" sldId="391"/>
            <ac:spMk id="14" creationId="{8334FD69-DD4B-3533-FE8E-583D9C78E41E}"/>
          </ac:spMkLst>
        </pc:spChg>
        <pc:spChg chg="add mod">
          <ac:chgData name="Jenn Anne" userId="2e42e5b19939340a" providerId="LiveId" clId="{E636437F-B4F0-4B8E-A969-7E087CE70EC8}" dt="2022-06-10T14:00:03.395" v="744" actId="207"/>
          <ac:spMkLst>
            <pc:docMk/>
            <pc:sldMk cId="1732253838" sldId="391"/>
            <ac:spMk id="15" creationId="{DB14A237-1785-8425-EC3A-C822172624D5}"/>
          </ac:spMkLst>
        </pc:spChg>
        <pc:spChg chg="add mod">
          <ac:chgData name="Jenn Anne" userId="2e42e5b19939340a" providerId="LiveId" clId="{E636437F-B4F0-4B8E-A969-7E087CE70EC8}" dt="2022-06-10T14:00:03.395" v="744" actId="207"/>
          <ac:spMkLst>
            <pc:docMk/>
            <pc:sldMk cId="1732253838" sldId="391"/>
            <ac:spMk id="16" creationId="{065B5CE2-FDE3-288A-6374-EF0F307AB9FF}"/>
          </ac:spMkLst>
        </pc:spChg>
        <pc:spChg chg="add mod">
          <ac:chgData name="Jenn Anne" userId="2e42e5b19939340a" providerId="LiveId" clId="{E636437F-B4F0-4B8E-A969-7E087CE70EC8}" dt="2022-06-10T14:00:03.395" v="744" actId="207"/>
          <ac:spMkLst>
            <pc:docMk/>
            <pc:sldMk cId="1732253838" sldId="391"/>
            <ac:spMk id="17" creationId="{A086AA8D-E17D-61E8-6A20-FAE4FC282D4D}"/>
          </ac:spMkLst>
        </pc:spChg>
        <pc:spChg chg="add mod">
          <ac:chgData name="Jenn Anne" userId="2e42e5b19939340a" providerId="LiveId" clId="{E636437F-B4F0-4B8E-A969-7E087CE70EC8}" dt="2022-06-10T14:00:03.395" v="744" actId="207"/>
          <ac:spMkLst>
            <pc:docMk/>
            <pc:sldMk cId="1732253838" sldId="391"/>
            <ac:spMk id="18" creationId="{606DAC82-D52A-E566-5DF2-ABB571A73506}"/>
          </ac:spMkLst>
        </pc:spChg>
        <pc:spChg chg="add mod">
          <ac:chgData name="Jenn Anne" userId="2e42e5b19939340a" providerId="LiveId" clId="{E636437F-B4F0-4B8E-A969-7E087CE70EC8}" dt="2022-06-10T14:00:03.395" v="744" actId="207"/>
          <ac:spMkLst>
            <pc:docMk/>
            <pc:sldMk cId="1732253838" sldId="391"/>
            <ac:spMk id="19" creationId="{267F84B9-5E88-3B72-928F-EFF7569CCED6}"/>
          </ac:spMkLst>
        </pc:spChg>
        <pc:spChg chg="add mod">
          <ac:chgData name="Jenn Anne" userId="2e42e5b19939340a" providerId="LiveId" clId="{E636437F-B4F0-4B8E-A969-7E087CE70EC8}" dt="2022-06-10T14:00:03.395" v="744" actId="207"/>
          <ac:spMkLst>
            <pc:docMk/>
            <pc:sldMk cId="1732253838" sldId="391"/>
            <ac:spMk id="21" creationId="{005947FC-90BD-6A71-67CE-B72A55651288}"/>
          </ac:spMkLst>
        </pc:spChg>
        <pc:spChg chg="add mod">
          <ac:chgData name="Jenn Anne" userId="2e42e5b19939340a" providerId="LiveId" clId="{E636437F-B4F0-4B8E-A969-7E087CE70EC8}" dt="2022-06-10T14:00:20.658" v="747" actId="207"/>
          <ac:spMkLst>
            <pc:docMk/>
            <pc:sldMk cId="1732253838" sldId="391"/>
            <ac:spMk id="22" creationId="{695FE76E-F50A-6F97-1E61-D73B00528FBD}"/>
          </ac:spMkLst>
        </pc:spChg>
        <pc:spChg chg="add mod">
          <ac:chgData name="Jenn Anne" userId="2e42e5b19939340a" providerId="LiveId" clId="{E636437F-B4F0-4B8E-A969-7E087CE70EC8}" dt="2022-06-10T14:00:20.658" v="747" actId="207"/>
          <ac:spMkLst>
            <pc:docMk/>
            <pc:sldMk cId="1732253838" sldId="391"/>
            <ac:spMk id="23" creationId="{DCA79423-C11F-DFA5-6891-6BD7E90574B2}"/>
          </ac:spMkLst>
        </pc:spChg>
        <pc:spChg chg="add mod">
          <ac:chgData name="Jenn Anne" userId="2e42e5b19939340a" providerId="LiveId" clId="{E636437F-B4F0-4B8E-A969-7E087CE70EC8}" dt="2022-06-10T14:00:20.658" v="747" actId="207"/>
          <ac:spMkLst>
            <pc:docMk/>
            <pc:sldMk cId="1732253838" sldId="391"/>
            <ac:spMk id="24" creationId="{739E9C19-7BDA-3254-2CA1-A9AA66D9A16F}"/>
          </ac:spMkLst>
        </pc:spChg>
        <pc:spChg chg="add mod">
          <ac:chgData name="Jenn Anne" userId="2e42e5b19939340a" providerId="LiveId" clId="{E636437F-B4F0-4B8E-A969-7E087CE70EC8}" dt="2022-06-10T14:00:20.658" v="747" actId="207"/>
          <ac:spMkLst>
            <pc:docMk/>
            <pc:sldMk cId="1732253838" sldId="391"/>
            <ac:spMk id="25" creationId="{DF8D5217-5B66-B71D-EBF2-70D606844520}"/>
          </ac:spMkLst>
        </pc:spChg>
        <pc:spChg chg="add mod">
          <ac:chgData name="Jenn Anne" userId="2e42e5b19939340a" providerId="LiveId" clId="{E636437F-B4F0-4B8E-A969-7E087CE70EC8}" dt="2022-06-10T14:00:20.658" v="747" actId="207"/>
          <ac:spMkLst>
            <pc:docMk/>
            <pc:sldMk cId="1732253838" sldId="391"/>
            <ac:spMk id="26" creationId="{C2D5AD89-1F69-E123-7FB7-459793748554}"/>
          </ac:spMkLst>
        </pc:spChg>
        <pc:spChg chg="add mod">
          <ac:chgData name="Jenn Anne" userId="2e42e5b19939340a" providerId="LiveId" clId="{E636437F-B4F0-4B8E-A969-7E087CE70EC8}" dt="2022-06-10T14:00:20.658" v="747" actId="207"/>
          <ac:spMkLst>
            <pc:docMk/>
            <pc:sldMk cId="1732253838" sldId="391"/>
            <ac:spMk id="27" creationId="{54B14D52-7251-3F63-4B23-667D70FCC47A}"/>
          </ac:spMkLst>
        </pc:spChg>
        <pc:spChg chg="add mod">
          <ac:chgData name="Jenn Anne" userId="2e42e5b19939340a" providerId="LiveId" clId="{E636437F-B4F0-4B8E-A969-7E087CE70EC8}" dt="2022-06-10T14:00:59.012" v="753" actId="207"/>
          <ac:spMkLst>
            <pc:docMk/>
            <pc:sldMk cId="1732253838" sldId="391"/>
            <ac:spMk id="28" creationId="{BD3DCB6E-0DF2-B022-7950-2278C0651BC7}"/>
          </ac:spMkLst>
        </pc:spChg>
        <pc:spChg chg="add mod">
          <ac:chgData name="Jenn Anne" userId="2e42e5b19939340a" providerId="LiveId" clId="{E636437F-B4F0-4B8E-A969-7E087CE70EC8}" dt="2022-06-10T14:00:59.012" v="753" actId="207"/>
          <ac:spMkLst>
            <pc:docMk/>
            <pc:sldMk cId="1732253838" sldId="391"/>
            <ac:spMk id="29" creationId="{EBAB6B20-9AE2-0233-235C-C02230738239}"/>
          </ac:spMkLst>
        </pc:spChg>
        <pc:spChg chg="add mod">
          <ac:chgData name="Jenn Anne" userId="2e42e5b19939340a" providerId="LiveId" clId="{E636437F-B4F0-4B8E-A969-7E087CE70EC8}" dt="2022-06-10T14:00:59.012" v="753" actId="207"/>
          <ac:spMkLst>
            <pc:docMk/>
            <pc:sldMk cId="1732253838" sldId="391"/>
            <ac:spMk id="30" creationId="{0346B7A2-F83B-9DDE-F6EC-2B78AFF5E664}"/>
          </ac:spMkLst>
        </pc:spChg>
        <pc:spChg chg="add mod">
          <ac:chgData name="Jenn Anne" userId="2e42e5b19939340a" providerId="LiveId" clId="{E636437F-B4F0-4B8E-A969-7E087CE70EC8}" dt="2022-06-10T14:00:59.012" v="753" actId="207"/>
          <ac:spMkLst>
            <pc:docMk/>
            <pc:sldMk cId="1732253838" sldId="391"/>
            <ac:spMk id="31" creationId="{FC09F2AC-30A5-375B-1115-16FA03FD3C92}"/>
          </ac:spMkLst>
        </pc:spChg>
        <pc:spChg chg="add mod">
          <ac:chgData name="Jenn Anne" userId="2e42e5b19939340a" providerId="LiveId" clId="{E636437F-B4F0-4B8E-A969-7E087CE70EC8}" dt="2022-06-10T14:00:59.012" v="753" actId="207"/>
          <ac:spMkLst>
            <pc:docMk/>
            <pc:sldMk cId="1732253838" sldId="391"/>
            <ac:spMk id="32" creationId="{8B827054-4174-FE1A-77A2-436849BA18C8}"/>
          </ac:spMkLst>
        </pc:spChg>
        <pc:spChg chg="add mod">
          <ac:chgData name="Jenn Anne" userId="2e42e5b19939340a" providerId="LiveId" clId="{E636437F-B4F0-4B8E-A969-7E087CE70EC8}" dt="2022-06-10T14:00:59.012" v="753" actId="207"/>
          <ac:spMkLst>
            <pc:docMk/>
            <pc:sldMk cId="1732253838" sldId="391"/>
            <ac:spMk id="33" creationId="{66AAAA9A-4E7C-A69A-C9EE-DD7A6CC6938B}"/>
          </ac:spMkLst>
        </pc:spChg>
        <pc:spChg chg="add mod">
          <ac:chgData name="Jenn Anne" userId="2e42e5b19939340a" providerId="LiveId" clId="{E636437F-B4F0-4B8E-A969-7E087CE70EC8}" dt="2022-06-10T13:59:36.742" v="735" actId="20577"/>
          <ac:spMkLst>
            <pc:docMk/>
            <pc:sldMk cId="1732253838" sldId="391"/>
            <ac:spMk id="34" creationId="{7C4932C7-8905-F61B-D768-62A7531113DC}"/>
          </ac:spMkLst>
        </pc:spChg>
        <pc:spChg chg="add mod">
          <ac:chgData name="Jenn Anne" userId="2e42e5b19939340a" providerId="LiveId" clId="{E636437F-B4F0-4B8E-A969-7E087CE70EC8}" dt="2022-06-10T13:59:40.195" v="741" actId="20577"/>
          <ac:spMkLst>
            <pc:docMk/>
            <pc:sldMk cId="1732253838" sldId="391"/>
            <ac:spMk id="35" creationId="{FFE07FFF-3E7B-0E73-DD3C-770122D4A418}"/>
          </ac:spMkLst>
        </pc:spChg>
      </pc:sldChg>
      <pc:sldChg chg="addSp delSp modSp add mod">
        <pc:chgData name="Jenn Anne" userId="2e42e5b19939340a" providerId="LiveId" clId="{E636437F-B4F0-4B8E-A969-7E087CE70EC8}" dt="2022-06-10T14:27:16.665" v="1045" actId="14100"/>
        <pc:sldMkLst>
          <pc:docMk/>
          <pc:sldMk cId="47108639" sldId="392"/>
        </pc:sldMkLst>
        <pc:spChg chg="mod">
          <ac:chgData name="Jenn Anne" userId="2e42e5b19939340a" providerId="LiveId" clId="{E636437F-B4F0-4B8E-A969-7E087CE70EC8}" dt="2022-06-10T13:18:58.796" v="109" actId="20577"/>
          <ac:spMkLst>
            <pc:docMk/>
            <pc:sldMk cId="47108639" sldId="392"/>
            <ac:spMk id="2" creationId="{5CD22DF2-8023-B0E6-9F6A-47638D8546B7}"/>
          </ac:spMkLst>
        </pc:spChg>
        <pc:spChg chg="del">
          <ac:chgData name="Jenn Anne" userId="2e42e5b19939340a" providerId="LiveId" clId="{E636437F-B4F0-4B8E-A969-7E087CE70EC8}" dt="2022-06-10T14:01:14.392" v="754" actId="478"/>
          <ac:spMkLst>
            <pc:docMk/>
            <pc:sldMk cId="47108639" sldId="392"/>
            <ac:spMk id="3" creationId="{4399A540-C4BA-4D1D-8913-7E33F1BDD964}"/>
          </ac:spMkLst>
        </pc:spChg>
        <pc:spChg chg="add mod">
          <ac:chgData name="Jenn Anne" userId="2e42e5b19939340a" providerId="LiveId" clId="{E636437F-B4F0-4B8E-A969-7E087CE70EC8}" dt="2022-06-10T14:13:14.309" v="769" actId="1076"/>
          <ac:spMkLst>
            <pc:docMk/>
            <pc:sldMk cId="47108639" sldId="392"/>
            <ac:spMk id="4" creationId="{389C8442-42FD-2877-C788-8996767E16C8}"/>
          </ac:spMkLst>
        </pc:spChg>
        <pc:spChg chg="add mod">
          <ac:chgData name="Jenn Anne" userId="2e42e5b19939340a" providerId="LiveId" clId="{E636437F-B4F0-4B8E-A969-7E087CE70EC8}" dt="2022-06-10T14:19:07.053" v="916" actId="1076"/>
          <ac:spMkLst>
            <pc:docMk/>
            <pc:sldMk cId="47108639" sldId="392"/>
            <ac:spMk id="9" creationId="{2835CBEB-4812-75FE-5186-3C13D007BA48}"/>
          </ac:spMkLst>
        </pc:spChg>
        <pc:spChg chg="add mod">
          <ac:chgData name="Jenn Anne" userId="2e42e5b19939340a" providerId="LiveId" clId="{E636437F-B4F0-4B8E-A969-7E087CE70EC8}" dt="2022-06-10T14:25:33.587" v="1029" actId="1076"/>
          <ac:spMkLst>
            <pc:docMk/>
            <pc:sldMk cId="47108639" sldId="392"/>
            <ac:spMk id="10" creationId="{BE5AF3A4-F620-4FC0-EB24-49AD79B4B4B8}"/>
          </ac:spMkLst>
        </pc:spChg>
        <pc:spChg chg="add mod">
          <ac:chgData name="Jenn Anne" userId="2e42e5b19939340a" providerId="LiveId" clId="{E636437F-B4F0-4B8E-A969-7E087CE70EC8}" dt="2022-06-10T14:25:22.082" v="1026" actId="14100"/>
          <ac:spMkLst>
            <pc:docMk/>
            <pc:sldMk cId="47108639" sldId="392"/>
            <ac:spMk id="11" creationId="{90FAFA05-C0E6-25DC-CF8E-1E3F329BFD2F}"/>
          </ac:spMkLst>
        </pc:spChg>
        <pc:spChg chg="add mod">
          <ac:chgData name="Jenn Anne" userId="2e42e5b19939340a" providerId="LiveId" clId="{E636437F-B4F0-4B8E-A969-7E087CE70EC8}" dt="2022-06-10T14:15:15.537" v="840" actId="1076"/>
          <ac:spMkLst>
            <pc:docMk/>
            <pc:sldMk cId="47108639" sldId="392"/>
            <ac:spMk id="12" creationId="{ED95846C-A7F8-9E1D-BB8B-7BBBEDA7E54C}"/>
          </ac:spMkLst>
        </pc:spChg>
        <pc:spChg chg="add mod">
          <ac:chgData name="Jenn Anne" userId="2e42e5b19939340a" providerId="LiveId" clId="{E636437F-B4F0-4B8E-A969-7E087CE70EC8}" dt="2022-06-10T14:15:08.552" v="839" actId="1076"/>
          <ac:spMkLst>
            <pc:docMk/>
            <pc:sldMk cId="47108639" sldId="392"/>
            <ac:spMk id="13" creationId="{67EBE4B6-2647-D956-021D-6ACC12BE9EE8}"/>
          </ac:spMkLst>
        </pc:spChg>
        <pc:spChg chg="add mod">
          <ac:chgData name="Jenn Anne" userId="2e42e5b19939340a" providerId="LiveId" clId="{E636437F-B4F0-4B8E-A969-7E087CE70EC8}" dt="2022-06-10T14:25:50.789" v="1031" actId="14100"/>
          <ac:spMkLst>
            <pc:docMk/>
            <pc:sldMk cId="47108639" sldId="392"/>
            <ac:spMk id="14" creationId="{A4B3EBFD-C447-F55E-806E-564C6016E041}"/>
          </ac:spMkLst>
        </pc:spChg>
        <pc:spChg chg="add mod">
          <ac:chgData name="Jenn Anne" userId="2e42e5b19939340a" providerId="LiveId" clId="{E636437F-B4F0-4B8E-A969-7E087CE70EC8}" dt="2022-06-10T14:25:46.034" v="1030" actId="14100"/>
          <ac:spMkLst>
            <pc:docMk/>
            <pc:sldMk cId="47108639" sldId="392"/>
            <ac:spMk id="15" creationId="{2B3E0B89-4909-3E3D-DAAE-EBD7864BFA2B}"/>
          </ac:spMkLst>
        </pc:spChg>
        <pc:spChg chg="add mod">
          <ac:chgData name="Jenn Anne" userId="2e42e5b19939340a" providerId="LiveId" clId="{E636437F-B4F0-4B8E-A969-7E087CE70EC8}" dt="2022-06-10T14:15:32.483" v="864" actId="1076"/>
          <ac:spMkLst>
            <pc:docMk/>
            <pc:sldMk cId="47108639" sldId="392"/>
            <ac:spMk id="16" creationId="{6B762D8C-FE11-3F97-9CE6-0E822BDE7B31}"/>
          </ac:spMkLst>
        </pc:spChg>
        <pc:spChg chg="add mod">
          <ac:chgData name="Jenn Anne" userId="2e42e5b19939340a" providerId="LiveId" clId="{E636437F-B4F0-4B8E-A969-7E087CE70EC8}" dt="2022-06-10T14:15:51.557" v="885" actId="1076"/>
          <ac:spMkLst>
            <pc:docMk/>
            <pc:sldMk cId="47108639" sldId="392"/>
            <ac:spMk id="17" creationId="{533FF924-3DD3-3225-FCF2-AEAD8CBE6748}"/>
          </ac:spMkLst>
        </pc:spChg>
        <pc:spChg chg="add mod">
          <ac:chgData name="Jenn Anne" userId="2e42e5b19939340a" providerId="LiveId" clId="{E636437F-B4F0-4B8E-A969-7E087CE70EC8}" dt="2022-06-10T14:25:55.698" v="1032" actId="14100"/>
          <ac:spMkLst>
            <pc:docMk/>
            <pc:sldMk cId="47108639" sldId="392"/>
            <ac:spMk id="18" creationId="{D790AF3F-A51F-6618-B2DE-17B51ABBFFF9}"/>
          </ac:spMkLst>
        </pc:spChg>
        <pc:spChg chg="add mod">
          <ac:chgData name="Jenn Anne" userId="2e42e5b19939340a" providerId="LiveId" clId="{E636437F-B4F0-4B8E-A969-7E087CE70EC8}" dt="2022-06-10T14:26:00.446" v="1033" actId="14100"/>
          <ac:spMkLst>
            <pc:docMk/>
            <pc:sldMk cId="47108639" sldId="392"/>
            <ac:spMk id="19" creationId="{84FE7C1D-86C0-F6C3-4678-01C080CFBF89}"/>
          </ac:spMkLst>
        </pc:spChg>
        <pc:spChg chg="add del mod">
          <ac:chgData name="Jenn Anne" userId="2e42e5b19939340a" providerId="LiveId" clId="{E636437F-B4F0-4B8E-A969-7E087CE70EC8}" dt="2022-06-10T14:18:51.565" v="909"/>
          <ac:spMkLst>
            <pc:docMk/>
            <pc:sldMk cId="47108639" sldId="392"/>
            <ac:spMk id="21" creationId="{D525694C-0878-8867-0B37-D95E3D16D1A9}"/>
          </ac:spMkLst>
        </pc:spChg>
        <pc:spChg chg="add del mod">
          <ac:chgData name="Jenn Anne" userId="2e42e5b19939340a" providerId="LiveId" clId="{E636437F-B4F0-4B8E-A969-7E087CE70EC8}" dt="2022-06-10T14:18:51.565" v="909"/>
          <ac:spMkLst>
            <pc:docMk/>
            <pc:sldMk cId="47108639" sldId="392"/>
            <ac:spMk id="22" creationId="{EB02C672-FCAC-1964-8DA0-FEBA2B35F36E}"/>
          </ac:spMkLst>
        </pc:spChg>
        <pc:spChg chg="add del mod">
          <ac:chgData name="Jenn Anne" userId="2e42e5b19939340a" providerId="LiveId" clId="{E636437F-B4F0-4B8E-A969-7E087CE70EC8}" dt="2022-06-10T14:18:51.565" v="909"/>
          <ac:spMkLst>
            <pc:docMk/>
            <pc:sldMk cId="47108639" sldId="392"/>
            <ac:spMk id="23" creationId="{24B58B94-8355-98CF-F9B9-B42D9318140D}"/>
          </ac:spMkLst>
        </pc:spChg>
        <pc:spChg chg="add del mod">
          <ac:chgData name="Jenn Anne" userId="2e42e5b19939340a" providerId="LiveId" clId="{E636437F-B4F0-4B8E-A969-7E087CE70EC8}" dt="2022-06-10T14:18:51.565" v="909"/>
          <ac:spMkLst>
            <pc:docMk/>
            <pc:sldMk cId="47108639" sldId="392"/>
            <ac:spMk id="24" creationId="{7127F4CC-6063-BB3D-3A3C-CA820DE7BE04}"/>
          </ac:spMkLst>
        </pc:spChg>
        <pc:spChg chg="add del mod">
          <ac:chgData name="Jenn Anne" userId="2e42e5b19939340a" providerId="LiveId" clId="{E636437F-B4F0-4B8E-A969-7E087CE70EC8}" dt="2022-06-10T14:18:58.389" v="913"/>
          <ac:spMkLst>
            <pc:docMk/>
            <pc:sldMk cId="47108639" sldId="392"/>
            <ac:spMk id="29" creationId="{56EC7CD5-2D4B-0950-6CC1-0B9ED05F2A10}"/>
          </ac:spMkLst>
        </pc:spChg>
        <pc:spChg chg="add del mod">
          <ac:chgData name="Jenn Anne" userId="2e42e5b19939340a" providerId="LiveId" clId="{E636437F-B4F0-4B8E-A969-7E087CE70EC8}" dt="2022-06-10T14:18:58.389" v="913"/>
          <ac:spMkLst>
            <pc:docMk/>
            <pc:sldMk cId="47108639" sldId="392"/>
            <ac:spMk id="30" creationId="{D7A9F73D-FE98-E138-F2A9-2132E887D3DD}"/>
          </ac:spMkLst>
        </pc:spChg>
        <pc:spChg chg="add del mod">
          <ac:chgData name="Jenn Anne" userId="2e42e5b19939340a" providerId="LiveId" clId="{E636437F-B4F0-4B8E-A969-7E087CE70EC8}" dt="2022-06-10T14:18:58.389" v="913"/>
          <ac:spMkLst>
            <pc:docMk/>
            <pc:sldMk cId="47108639" sldId="392"/>
            <ac:spMk id="31" creationId="{E1651A4B-FDF8-A2B0-4672-CF6E6EB86EC0}"/>
          </ac:spMkLst>
        </pc:spChg>
        <pc:spChg chg="add del mod">
          <ac:chgData name="Jenn Anne" userId="2e42e5b19939340a" providerId="LiveId" clId="{E636437F-B4F0-4B8E-A969-7E087CE70EC8}" dt="2022-06-10T14:18:58.389" v="913"/>
          <ac:spMkLst>
            <pc:docMk/>
            <pc:sldMk cId="47108639" sldId="392"/>
            <ac:spMk id="32" creationId="{C71FD4A9-49A3-F02E-7FF4-5B8C8F948C89}"/>
          </ac:spMkLst>
        </pc:spChg>
        <pc:spChg chg="add del mod">
          <ac:chgData name="Jenn Anne" userId="2e42e5b19939340a" providerId="LiveId" clId="{E636437F-B4F0-4B8E-A969-7E087CE70EC8}" dt="2022-06-10T14:19:07.944" v="917"/>
          <ac:spMkLst>
            <pc:docMk/>
            <pc:sldMk cId="47108639" sldId="392"/>
            <ac:spMk id="37" creationId="{E1BFED3A-2B7E-4B71-37E0-48996A04B331}"/>
          </ac:spMkLst>
        </pc:spChg>
        <pc:spChg chg="add del mod">
          <ac:chgData name="Jenn Anne" userId="2e42e5b19939340a" providerId="LiveId" clId="{E636437F-B4F0-4B8E-A969-7E087CE70EC8}" dt="2022-06-10T14:19:07.944" v="917"/>
          <ac:spMkLst>
            <pc:docMk/>
            <pc:sldMk cId="47108639" sldId="392"/>
            <ac:spMk id="38" creationId="{9AF198FD-F0D0-293D-C3B6-9B7BD0144F62}"/>
          </ac:spMkLst>
        </pc:spChg>
        <pc:spChg chg="add del mod">
          <ac:chgData name="Jenn Anne" userId="2e42e5b19939340a" providerId="LiveId" clId="{E636437F-B4F0-4B8E-A969-7E087CE70EC8}" dt="2022-06-10T14:19:07.944" v="917"/>
          <ac:spMkLst>
            <pc:docMk/>
            <pc:sldMk cId="47108639" sldId="392"/>
            <ac:spMk id="39" creationId="{DC4AA8F7-AB8C-B5D1-2F66-042B2540E119}"/>
          </ac:spMkLst>
        </pc:spChg>
        <pc:spChg chg="add del mod">
          <ac:chgData name="Jenn Anne" userId="2e42e5b19939340a" providerId="LiveId" clId="{E636437F-B4F0-4B8E-A969-7E087CE70EC8}" dt="2022-06-10T14:19:07.944" v="917"/>
          <ac:spMkLst>
            <pc:docMk/>
            <pc:sldMk cId="47108639" sldId="392"/>
            <ac:spMk id="40" creationId="{09459B6D-D1F6-6765-43D5-7A1C2BA55E4A}"/>
          </ac:spMkLst>
        </pc:spChg>
        <pc:spChg chg="add mod">
          <ac:chgData name="Jenn Anne" userId="2e42e5b19939340a" providerId="LiveId" clId="{E636437F-B4F0-4B8E-A969-7E087CE70EC8}" dt="2022-06-10T14:26:39.430" v="1039" actId="1076"/>
          <ac:spMkLst>
            <pc:docMk/>
            <pc:sldMk cId="47108639" sldId="392"/>
            <ac:spMk id="45" creationId="{CE79E615-6EA0-ED90-2684-9598FD9F630E}"/>
          </ac:spMkLst>
        </pc:spChg>
        <pc:spChg chg="add mod">
          <ac:chgData name="Jenn Anne" userId="2e42e5b19939340a" providerId="LiveId" clId="{E636437F-B4F0-4B8E-A969-7E087CE70EC8}" dt="2022-06-10T14:26:39.430" v="1039" actId="1076"/>
          <ac:spMkLst>
            <pc:docMk/>
            <pc:sldMk cId="47108639" sldId="392"/>
            <ac:spMk id="46" creationId="{F2046A06-081C-2AD2-2C84-1CF32E1FF00F}"/>
          </ac:spMkLst>
        </pc:spChg>
        <pc:spChg chg="add mod">
          <ac:chgData name="Jenn Anne" userId="2e42e5b19939340a" providerId="LiveId" clId="{E636437F-B4F0-4B8E-A969-7E087CE70EC8}" dt="2022-06-10T14:26:39.430" v="1039" actId="1076"/>
          <ac:spMkLst>
            <pc:docMk/>
            <pc:sldMk cId="47108639" sldId="392"/>
            <ac:spMk id="47" creationId="{24D46DCE-2CEC-433C-CBE4-0543F6DC7FB1}"/>
          </ac:spMkLst>
        </pc:spChg>
        <pc:spChg chg="add mod">
          <ac:chgData name="Jenn Anne" userId="2e42e5b19939340a" providerId="LiveId" clId="{E636437F-B4F0-4B8E-A969-7E087CE70EC8}" dt="2022-06-10T14:26:39.430" v="1039" actId="1076"/>
          <ac:spMkLst>
            <pc:docMk/>
            <pc:sldMk cId="47108639" sldId="392"/>
            <ac:spMk id="48" creationId="{1CCE053F-2847-B430-27ED-08DD93D94A65}"/>
          </ac:spMkLst>
        </pc:spChg>
        <pc:spChg chg="add mod">
          <ac:chgData name="Jenn Anne" userId="2e42e5b19939340a" providerId="LiveId" clId="{E636437F-B4F0-4B8E-A969-7E087CE70EC8}" dt="2022-06-10T14:26:39.430" v="1039" actId="1076"/>
          <ac:spMkLst>
            <pc:docMk/>
            <pc:sldMk cId="47108639" sldId="392"/>
            <ac:spMk id="49" creationId="{A4CCDC2D-7CFB-FE0A-556F-D7CACC925285}"/>
          </ac:spMkLst>
        </pc:spChg>
        <pc:spChg chg="add mod">
          <ac:chgData name="Jenn Anne" userId="2e42e5b19939340a" providerId="LiveId" clId="{E636437F-B4F0-4B8E-A969-7E087CE70EC8}" dt="2022-06-10T14:26:04.267" v="1034" actId="14100"/>
          <ac:spMkLst>
            <pc:docMk/>
            <pc:sldMk cId="47108639" sldId="392"/>
            <ac:spMk id="55" creationId="{A8E1B237-8AF9-7F9A-80F4-E108E4920D2D}"/>
          </ac:spMkLst>
        </pc:spChg>
        <pc:spChg chg="add mod">
          <ac:chgData name="Jenn Anne" userId="2e42e5b19939340a" providerId="LiveId" clId="{E636437F-B4F0-4B8E-A969-7E087CE70EC8}" dt="2022-06-10T14:26:19.321" v="1038" actId="14100"/>
          <ac:spMkLst>
            <pc:docMk/>
            <pc:sldMk cId="47108639" sldId="392"/>
            <ac:spMk id="56" creationId="{2877EEB2-ACDB-C461-D1CD-B514BD895137}"/>
          </ac:spMkLst>
        </pc:spChg>
        <pc:spChg chg="add mod">
          <ac:chgData name="Jenn Anne" userId="2e42e5b19939340a" providerId="LiveId" clId="{E636437F-B4F0-4B8E-A969-7E087CE70EC8}" dt="2022-06-10T14:26:07.780" v="1035" actId="14100"/>
          <ac:spMkLst>
            <pc:docMk/>
            <pc:sldMk cId="47108639" sldId="392"/>
            <ac:spMk id="57" creationId="{7782FDD8-7C21-7505-88F2-BCEEB244A6FB}"/>
          </ac:spMkLst>
        </pc:spChg>
        <pc:spChg chg="add mod">
          <ac:chgData name="Jenn Anne" userId="2e42e5b19939340a" providerId="LiveId" clId="{E636437F-B4F0-4B8E-A969-7E087CE70EC8}" dt="2022-06-10T14:26:14.108" v="1037" actId="14100"/>
          <ac:spMkLst>
            <pc:docMk/>
            <pc:sldMk cId="47108639" sldId="392"/>
            <ac:spMk id="58" creationId="{FECD16C9-3F54-1AD8-058A-03CD78C8AC92}"/>
          </ac:spMkLst>
        </pc:spChg>
        <pc:spChg chg="add mod">
          <ac:chgData name="Jenn Anne" userId="2e42e5b19939340a" providerId="LiveId" clId="{E636437F-B4F0-4B8E-A969-7E087CE70EC8}" dt="2022-06-10T14:26:10.965" v="1036" actId="14100"/>
          <ac:spMkLst>
            <pc:docMk/>
            <pc:sldMk cId="47108639" sldId="392"/>
            <ac:spMk id="59" creationId="{F3923C3E-ED94-979B-6924-2B93FBD18B82}"/>
          </ac:spMkLst>
        </pc:spChg>
        <pc:cxnChg chg="add del mod">
          <ac:chgData name="Jenn Anne" userId="2e42e5b19939340a" providerId="LiveId" clId="{E636437F-B4F0-4B8E-A969-7E087CE70EC8}" dt="2022-06-10T14:18:51.565" v="909"/>
          <ac:cxnSpMkLst>
            <pc:docMk/>
            <pc:sldMk cId="47108639" sldId="392"/>
            <ac:cxnSpMk id="25" creationId="{F3F42F38-DFE3-2CE0-075F-B16D96097DFF}"/>
          </ac:cxnSpMkLst>
        </pc:cxnChg>
        <pc:cxnChg chg="add del mod">
          <ac:chgData name="Jenn Anne" userId="2e42e5b19939340a" providerId="LiveId" clId="{E636437F-B4F0-4B8E-A969-7E087CE70EC8}" dt="2022-06-10T14:18:51.565" v="909"/>
          <ac:cxnSpMkLst>
            <pc:docMk/>
            <pc:sldMk cId="47108639" sldId="392"/>
            <ac:cxnSpMk id="26" creationId="{7F10D39A-AC53-2F97-A52F-A1C09D09AE21}"/>
          </ac:cxnSpMkLst>
        </pc:cxnChg>
        <pc:cxnChg chg="add del mod">
          <ac:chgData name="Jenn Anne" userId="2e42e5b19939340a" providerId="LiveId" clId="{E636437F-B4F0-4B8E-A969-7E087CE70EC8}" dt="2022-06-10T14:18:51.565" v="909"/>
          <ac:cxnSpMkLst>
            <pc:docMk/>
            <pc:sldMk cId="47108639" sldId="392"/>
            <ac:cxnSpMk id="27" creationId="{145D7D15-91E3-7B5D-7B2F-190AEAA68EF7}"/>
          </ac:cxnSpMkLst>
        </pc:cxnChg>
        <pc:cxnChg chg="add del mod">
          <ac:chgData name="Jenn Anne" userId="2e42e5b19939340a" providerId="LiveId" clId="{E636437F-B4F0-4B8E-A969-7E087CE70EC8}" dt="2022-06-10T14:18:51.565" v="909"/>
          <ac:cxnSpMkLst>
            <pc:docMk/>
            <pc:sldMk cId="47108639" sldId="392"/>
            <ac:cxnSpMk id="28" creationId="{6B356B36-2059-1B6D-D908-7263317FD872}"/>
          </ac:cxnSpMkLst>
        </pc:cxnChg>
        <pc:cxnChg chg="add del mod">
          <ac:chgData name="Jenn Anne" userId="2e42e5b19939340a" providerId="LiveId" clId="{E636437F-B4F0-4B8E-A969-7E087CE70EC8}" dt="2022-06-10T14:18:58.389" v="913"/>
          <ac:cxnSpMkLst>
            <pc:docMk/>
            <pc:sldMk cId="47108639" sldId="392"/>
            <ac:cxnSpMk id="33" creationId="{85821FEB-4DCB-FCD9-3DA3-3B4FFF04DE6B}"/>
          </ac:cxnSpMkLst>
        </pc:cxnChg>
        <pc:cxnChg chg="add del mod">
          <ac:chgData name="Jenn Anne" userId="2e42e5b19939340a" providerId="LiveId" clId="{E636437F-B4F0-4B8E-A969-7E087CE70EC8}" dt="2022-06-10T14:18:58.389" v="913"/>
          <ac:cxnSpMkLst>
            <pc:docMk/>
            <pc:sldMk cId="47108639" sldId="392"/>
            <ac:cxnSpMk id="34" creationId="{5711DEFD-B18D-F336-6E99-0E4B67FDEB20}"/>
          </ac:cxnSpMkLst>
        </pc:cxnChg>
        <pc:cxnChg chg="add del mod">
          <ac:chgData name="Jenn Anne" userId="2e42e5b19939340a" providerId="LiveId" clId="{E636437F-B4F0-4B8E-A969-7E087CE70EC8}" dt="2022-06-10T14:18:58.389" v="913"/>
          <ac:cxnSpMkLst>
            <pc:docMk/>
            <pc:sldMk cId="47108639" sldId="392"/>
            <ac:cxnSpMk id="35" creationId="{EA220886-845A-3C08-C63F-FAC5126D09D4}"/>
          </ac:cxnSpMkLst>
        </pc:cxnChg>
        <pc:cxnChg chg="add del mod">
          <ac:chgData name="Jenn Anne" userId="2e42e5b19939340a" providerId="LiveId" clId="{E636437F-B4F0-4B8E-A969-7E087CE70EC8}" dt="2022-06-10T14:18:58.389" v="913"/>
          <ac:cxnSpMkLst>
            <pc:docMk/>
            <pc:sldMk cId="47108639" sldId="392"/>
            <ac:cxnSpMk id="36" creationId="{A1D07148-CB59-D9E4-96EB-D6A3CAECA908}"/>
          </ac:cxnSpMkLst>
        </pc:cxnChg>
        <pc:cxnChg chg="add del mod">
          <ac:chgData name="Jenn Anne" userId="2e42e5b19939340a" providerId="LiveId" clId="{E636437F-B4F0-4B8E-A969-7E087CE70EC8}" dt="2022-06-10T14:19:07.944" v="917"/>
          <ac:cxnSpMkLst>
            <pc:docMk/>
            <pc:sldMk cId="47108639" sldId="392"/>
            <ac:cxnSpMk id="41" creationId="{E4ABE07B-F595-35CE-08EE-B5455563DFEA}"/>
          </ac:cxnSpMkLst>
        </pc:cxnChg>
        <pc:cxnChg chg="add del mod">
          <ac:chgData name="Jenn Anne" userId="2e42e5b19939340a" providerId="LiveId" clId="{E636437F-B4F0-4B8E-A969-7E087CE70EC8}" dt="2022-06-10T14:19:07.944" v="917"/>
          <ac:cxnSpMkLst>
            <pc:docMk/>
            <pc:sldMk cId="47108639" sldId="392"/>
            <ac:cxnSpMk id="42" creationId="{BFD53028-E9EF-96D2-DBDB-BFF29E8CC3DC}"/>
          </ac:cxnSpMkLst>
        </pc:cxnChg>
        <pc:cxnChg chg="add del mod">
          <ac:chgData name="Jenn Anne" userId="2e42e5b19939340a" providerId="LiveId" clId="{E636437F-B4F0-4B8E-A969-7E087CE70EC8}" dt="2022-06-10T14:19:07.944" v="917"/>
          <ac:cxnSpMkLst>
            <pc:docMk/>
            <pc:sldMk cId="47108639" sldId="392"/>
            <ac:cxnSpMk id="43" creationId="{E9971DD9-7285-84AE-15B3-D3D4AC7EB7A1}"/>
          </ac:cxnSpMkLst>
        </pc:cxnChg>
        <pc:cxnChg chg="add del mod">
          <ac:chgData name="Jenn Anne" userId="2e42e5b19939340a" providerId="LiveId" clId="{E636437F-B4F0-4B8E-A969-7E087CE70EC8}" dt="2022-06-10T14:19:07.944" v="917"/>
          <ac:cxnSpMkLst>
            <pc:docMk/>
            <pc:sldMk cId="47108639" sldId="392"/>
            <ac:cxnSpMk id="44" creationId="{00E4BBAF-0B5E-90E3-A91A-D9E1A4F82347}"/>
          </ac:cxnSpMkLst>
        </pc:cxnChg>
        <pc:cxnChg chg="add mod">
          <ac:chgData name="Jenn Anne" userId="2e42e5b19939340a" providerId="LiveId" clId="{E636437F-B4F0-4B8E-A969-7E087CE70EC8}" dt="2022-06-10T14:26:44.866" v="1040" actId="14100"/>
          <ac:cxnSpMkLst>
            <pc:docMk/>
            <pc:sldMk cId="47108639" sldId="392"/>
            <ac:cxnSpMk id="50" creationId="{9549B84A-055B-F905-EE59-30E2059BE768}"/>
          </ac:cxnSpMkLst>
        </pc:cxnChg>
        <pc:cxnChg chg="add mod">
          <ac:chgData name="Jenn Anne" userId="2e42e5b19939340a" providerId="LiveId" clId="{E636437F-B4F0-4B8E-A969-7E087CE70EC8}" dt="2022-06-10T14:26:49.915" v="1041" actId="14100"/>
          <ac:cxnSpMkLst>
            <pc:docMk/>
            <pc:sldMk cId="47108639" sldId="392"/>
            <ac:cxnSpMk id="51" creationId="{A7A435FF-E8C2-4F6A-2888-ED2447BA8AD5}"/>
          </ac:cxnSpMkLst>
        </pc:cxnChg>
        <pc:cxnChg chg="add mod">
          <ac:chgData name="Jenn Anne" userId="2e42e5b19939340a" providerId="LiveId" clId="{E636437F-B4F0-4B8E-A969-7E087CE70EC8}" dt="2022-06-10T14:27:06.270" v="1043" actId="14100"/>
          <ac:cxnSpMkLst>
            <pc:docMk/>
            <pc:sldMk cId="47108639" sldId="392"/>
            <ac:cxnSpMk id="52" creationId="{27B35A99-EB3D-61CD-B77B-151D0C5820B4}"/>
          </ac:cxnSpMkLst>
        </pc:cxnChg>
        <pc:cxnChg chg="add mod">
          <ac:chgData name="Jenn Anne" userId="2e42e5b19939340a" providerId="LiveId" clId="{E636437F-B4F0-4B8E-A969-7E087CE70EC8}" dt="2022-06-10T14:27:10.992" v="1044" actId="14100"/>
          <ac:cxnSpMkLst>
            <pc:docMk/>
            <pc:sldMk cId="47108639" sldId="392"/>
            <ac:cxnSpMk id="53" creationId="{B7966A25-32A1-522E-D186-B4FABF77EEB4}"/>
          </ac:cxnSpMkLst>
        </pc:cxnChg>
        <pc:cxnChg chg="add mod">
          <ac:chgData name="Jenn Anne" userId="2e42e5b19939340a" providerId="LiveId" clId="{E636437F-B4F0-4B8E-A969-7E087CE70EC8}" dt="2022-06-10T14:27:16.665" v="1045" actId="14100"/>
          <ac:cxnSpMkLst>
            <pc:docMk/>
            <pc:sldMk cId="47108639" sldId="392"/>
            <ac:cxnSpMk id="54" creationId="{06513887-BC4C-51F7-612C-07DEC1B35BE6}"/>
          </ac:cxnSpMkLst>
        </pc:cxnChg>
      </pc:sldChg>
      <pc:sldChg chg="addSp delSp modSp add mod">
        <pc:chgData name="Jenn Anne" userId="2e42e5b19939340a" providerId="LiveId" clId="{E636437F-B4F0-4B8E-A969-7E087CE70EC8}" dt="2022-06-10T14:50:35.396" v="1267" actId="1076"/>
        <pc:sldMkLst>
          <pc:docMk/>
          <pc:sldMk cId="2487994923" sldId="393"/>
        </pc:sldMkLst>
        <pc:spChg chg="mod">
          <ac:chgData name="Jenn Anne" userId="2e42e5b19939340a" providerId="LiveId" clId="{E636437F-B4F0-4B8E-A969-7E087CE70EC8}" dt="2022-06-10T13:19:16.268" v="122" actId="20577"/>
          <ac:spMkLst>
            <pc:docMk/>
            <pc:sldMk cId="2487994923" sldId="393"/>
            <ac:spMk id="2" creationId="{5CD22DF2-8023-B0E6-9F6A-47638D8546B7}"/>
          </ac:spMkLst>
        </pc:spChg>
        <pc:spChg chg="del">
          <ac:chgData name="Jenn Anne" userId="2e42e5b19939340a" providerId="LiveId" clId="{E636437F-B4F0-4B8E-A969-7E087CE70EC8}" dt="2022-06-10T14:38:05.910" v="1087" actId="478"/>
          <ac:spMkLst>
            <pc:docMk/>
            <pc:sldMk cId="2487994923" sldId="393"/>
            <ac:spMk id="3" creationId="{4399A540-C4BA-4D1D-8913-7E33F1BDD964}"/>
          </ac:spMkLst>
        </pc:spChg>
        <pc:spChg chg="add mod">
          <ac:chgData name="Jenn Anne" userId="2e42e5b19939340a" providerId="LiveId" clId="{E636437F-B4F0-4B8E-A969-7E087CE70EC8}" dt="2022-06-10T14:43:38.300" v="1159" actId="255"/>
          <ac:spMkLst>
            <pc:docMk/>
            <pc:sldMk cId="2487994923" sldId="393"/>
            <ac:spMk id="4" creationId="{91F69E16-1A63-28AC-1EE0-7AF43C09E999}"/>
          </ac:spMkLst>
        </pc:spChg>
        <pc:spChg chg="add del mod">
          <ac:chgData name="Jenn Anne" userId="2e42e5b19939340a" providerId="LiveId" clId="{E636437F-B4F0-4B8E-A969-7E087CE70EC8}" dt="2022-06-10T14:35:00.370" v="1050" actId="478"/>
          <ac:spMkLst>
            <pc:docMk/>
            <pc:sldMk cId="2487994923" sldId="393"/>
            <ac:spMk id="9" creationId="{EAB45C09-D768-25D1-6A40-9D154AEC6769}"/>
          </ac:spMkLst>
        </pc:spChg>
        <pc:spChg chg="add del mod">
          <ac:chgData name="Jenn Anne" userId="2e42e5b19939340a" providerId="LiveId" clId="{E636437F-B4F0-4B8E-A969-7E087CE70EC8}" dt="2022-06-10T14:35:00.370" v="1050" actId="478"/>
          <ac:spMkLst>
            <pc:docMk/>
            <pc:sldMk cId="2487994923" sldId="393"/>
            <ac:spMk id="10" creationId="{8C33D4C4-23A0-5ECB-E6A4-A878308663CB}"/>
          </ac:spMkLst>
        </pc:spChg>
        <pc:spChg chg="add mod">
          <ac:chgData name="Jenn Anne" userId="2e42e5b19939340a" providerId="LiveId" clId="{E636437F-B4F0-4B8E-A969-7E087CE70EC8}" dt="2022-06-10T14:40:01.357" v="1119" actId="207"/>
          <ac:spMkLst>
            <pc:docMk/>
            <pc:sldMk cId="2487994923" sldId="393"/>
            <ac:spMk id="11" creationId="{B46A1336-588C-6E8F-E60A-9F6AFAE7DE75}"/>
          </ac:spMkLst>
        </pc:spChg>
        <pc:spChg chg="add del mod">
          <ac:chgData name="Jenn Anne" userId="2e42e5b19939340a" providerId="LiveId" clId="{E636437F-B4F0-4B8E-A969-7E087CE70EC8}" dt="2022-06-10T14:35:00.370" v="1050" actId="478"/>
          <ac:spMkLst>
            <pc:docMk/>
            <pc:sldMk cId="2487994923" sldId="393"/>
            <ac:spMk id="12" creationId="{9A56E2E8-7A4E-DB2D-812D-B8C933113A4C}"/>
          </ac:spMkLst>
        </pc:spChg>
        <pc:spChg chg="add del mod">
          <ac:chgData name="Jenn Anne" userId="2e42e5b19939340a" providerId="LiveId" clId="{E636437F-B4F0-4B8E-A969-7E087CE70EC8}" dt="2022-06-10T14:35:00.370" v="1050" actId="478"/>
          <ac:spMkLst>
            <pc:docMk/>
            <pc:sldMk cId="2487994923" sldId="393"/>
            <ac:spMk id="13" creationId="{32B90FAB-20E5-5ADA-8319-432FD82C8383}"/>
          </ac:spMkLst>
        </pc:spChg>
        <pc:spChg chg="add del mod">
          <ac:chgData name="Jenn Anne" userId="2e42e5b19939340a" providerId="LiveId" clId="{E636437F-B4F0-4B8E-A969-7E087CE70EC8}" dt="2022-06-10T14:35:00.370" v="1050" actId="478"/>
          <ac:spMkLst>
            <pc:docMk/>
            <pc:sldMk cId="2487994923" sldId="393"/>
            <ac:spMk id="14" creationId="{9447A277-B94F-9323-3023-E307C2FFCFE4}"/>
          </ac:spMkLst>
        </pc:spChg>
        <pc:spChg chg="add del mod">
          <ac:chgData name="Jenn Anne" userId="2e42e5b19939340a" providerId="LiveId" clId="{E636437F-B4F0-4B8E-A969-7E087CE70EC8}" dt="2022-06-10T14:35:00.370" v="1050" actId="478"/>
          <ac:spMkLst>
            <pc:docMk/>
            <pc:sldMk cId="2487994923" sldId="393"/>
            <ac:spMk id="15" creationId="{41873BA7-1859-988C-969C-C663F1854127}"/>
          </ac:spMkLst>
        </pc:spChg>
        <pc:spChg chg="add del mod">
          <ac:chgData name="Jenn Anne" userId="2e42e5b19939340a" providerId="LiveId" clId="{E636437F-B4F0-4B8E-A969-7E087CE70EC8}" dt="2022-06-10T14:35:00.370" v="1050" actId="478"/>
          <ac:spMkLst>
            <pc:docMk/>
            <pc:sldMk cId="2487994923" sldId="393"/>
            <ac:spMk id="16" creationId="{4E4E927C-8F59-D4A6-507F-9D5187DBF8E5}"/>
          </ac:spMkLst>
        </pc:spChg>
        <pc:spChg chg="add mod">
          <ac:chgData name="Jenn Anne" userId="2e42e5b19939340a" providerId="LiveId" clId="{E636437F-B4F0-4B8E-A969-7E087CE70EC8}" dt="2022-06-10T14:38:58.056" v="1107" actId="20577"/>
          <ac:spMkLst>
            <pc:docMk/>
            <pc:sldMk cId="2487994923" sldId="393"/>
            <ac:spMk id="17" creationId="{70239CB2-0E90-135C-499E-3F1B6AE5FB71}"/>
          </ac:spMkLst>
        </pc:spChg>
        <pc:spChg chg="add del mod">
          <ac:chgData name="Jenn Anne" userId="2e42e5b19939340a" providerId="LiveId" clId="{E636437F-B4F0-4B8E-A969-7E087CE70EC8}" dt="2022-06-10T14:35:00.370" v="1050" actId="478"/>
          <ac:spMkLst>
            <pc:docMk/>
            <pc:sldMk cId="2487994923" sldId="393"/>
            <ac:spMk id="18" creationId="{0929F966-37F4-20FC-1ECB-F70C007A2F80}"/>
          </ac:spMkLst>
        </pc:spChg>
        <pc:spChg chg="add del mod">
          <ac:chgData name="Jenn Anne" userId="2e42e5b19939340a" providerId="LiveId" clId="{E636437F-B4F0-4B8E-A969-7E087CE70EC8}" dt="2022-06-10T14:35:00.370" v="1050" actId="478"/>
          <ac:spMkLst>
            <pc:docMk/>
            <pc:sldMk cId="2487994923" sldId="393"/>
            <ac:spMk id="19" creationId="{8F765749-74B0-F765-D625-66A1D116886A}"/>
          </ac:spMkLst>
        </pc:spChg>
        <pc:spChg chg="add del mod">
          <ac:chgData name="Jenn Anne" userId="2e42e5b19939340a" providerId="LiveId" clId="{E636437F-B4F0-4B8E-A969-7E087CE70EC8}" dt="2022-06-10T14:35:00.370" v="1050" actId="478"/>
          <ac:spMkLst>
            <pc:docMk/>
            <pc:sldMk cId="2487994923" sldId="393"/>
            <ac:spMk id="21" creationId="{00EACAF8-3B8A-67C5-1DA4-2E2F25A5ABD9}"/>
          </ac:spMkLst>
        </pc:spChg>
        <pc:spChg chg="add del mod">
          <ac:chgData name="Jenn Anne" userId="2e42e5b19939340a" providerId="LiveId" clId="{E636437F-B4F0-4B8E-A969-7E087CE70EC8}" dt="2022-06-10T14:35:00.370" v="1050" actId="478"/>
          <ac:spMkLst>
            <pc:docMk/>
            <pc:sldMk cId="2487994923" sldId="393"/>
            <ac:spMk id="22" creationId="{828C14D6-E5C5-B93F-EE8D-C7F1AE5E8137}"/>
          </ac:spMkLst>
        </pc:spChg>
        <pc:spChg chg="add del mod">
          <ac:chgData name="Jenn Anne" userId="2e42e5b19939340a" providerId="LiveId" clId="{E636437F-B4F0-4B8E-A969-7E087CE70EC8}" dt="2022-06-10T14:35:00.370" v="1050" actId="478"/>
          <ac:spMkLst>
            <pc:docMk/>
            <pc:sldMk cId="2487994923" sldId="393"/>
            <ac:spMk id="23" creationId="{B2A4BD0A-D2E2-08A6-EB5F-CA6C0F66531C}"/>
          </ac:spMkLst>
        </pc:spChg>
        <pc:spChg chg="add del mod">
          <ac:chgData name="Jenn Anne" userId="2e42e5b19939340a" providerId="LiveId" clId="{E636437F-B4F0-4B8E-A969-7E087CE70EC8}" dt="2022-06-10T14:35:00.370" v="1050" actId="478"/>
          <ac:spMkLst>
            <pc:docMk/>
            <pc:sldMk cId="2487994923" sldId="393"/>
            <ac:spMk id="24" creationId="{468BA7BC-702D-8CF1-A547-675DF6C73F4D}"/>
          </ac:spMkLst>
        </pc:spChg>
        <pc:spChg chg="add del mod">
          <ac:chgData name="Jenn Anne" userId="2e42e5b19939340a" providerId="LiveId" clId="{E636437F-B4F0-4B8E-A969-7E087CE70EC8}" dt="2022-06-10T14:35:00.370" v="1050" actId="478"/>
          <ac:spMkLst>
            <pc:docMk/>
            <pc:sldMk cId="2487994923" sldId="393"/>
            <ac:spMk id="25" creationId="{844BE4A4-3A73-B818-0636-6EE027709EBA}"/>
          </ac:spMkLst>
        </pc:spChg>
        <pc:spChg chg="add mod">
          <ac:chgData name="Jenn Anne" userId="2e42e5b19939340a" providerId="LiveId" clId="{E636437F-B4F0-4B8E-A969-7E087CE70EC8}" dt="2022-06-10T14:40:13.062" v="1122" actId="207"/>
          <ac:spMkLst>
            <pc:docMk/>
            <pc:sldMk cId="2487994923" sldId="393"/>
            <ac:spMk id="26" creationId="{A0A09A97-AB75-D305-8C44-62FBCD7AFBFA}"/>
          </ac:spMkLst>
        </pc:spChg>
        <pc:spChg chg="add mod">
          <ac:chgData name="Jenn Anne" userId="2e42e5b19939340a" providerId="LiveId" clId="{E636437F-B4F0-4B8E-A969-7E087CE70EC8}" dt="2022-06-10T14:49:03.080" v="1253" actId="408"/>
          <ac:spMkLst>
            <pc:docMk/>
            <pc:sldMk cId="2487994923" sldId="393"/>
            <ac:spMk id="27" creationId="{4FD9EA0D-9567-3B90-237A-CD3E1A722D67}"/>
          </ac:spMkLst>
        </pc:spChg>
        <pc:spChg chg="add mod">
          <ac:chgData name="Jenn Anne" userId="2e42e5b19939340a" providerId="LiveId" clId="{E636437F-B4F0-4B8E-A969-7E087CE70EC8}" dt="2022-06-10T14:49:03.080" v="1253" actId="408"/>
          <ac:spMkLst>
            <pc:docMk/>
            <pc:sldMk cId="2487994923" sldId="393"/>
            <ac:spMk id="28" creationId="{556C8FD0-4A85-E43E-D81E-0596C276A5DE}"/>
          </ac:spMkLst>
        </pc:spChg>
        <pc:spChg chg="add mod">
          <ac:chgData name="Jenn Anne" userId="2e42e5b19939340a" providerId="LiveId" clId="{E636437F-B4F0-4B8E-A969-7E087CE70EC8}" dt="2022-06-10T14:47:00.219" v="1232" actId="207"/>
          <ac:spMkLst>
            <pc:docMk/>
            <pc:sldMk cId="2487994923" sldId="393"/>
            <ac:spMk id="29" creationId="{4DCE217E-9054-8751-A856-7D48D2BA164F}"/>
          </ac:spMkLst>
        </pc:spChg>
        <pc:spChg chg="add mod">
          <ac:chgData name="Jenn Anne" userId="2e42e5b19939340a" providerId="LiveId" clId="{E636437F-B4F0-4B8E-A969-7E087CE70EC8}" dt="2022-06-10T14:49:03.080" v="1253" actId="408"/>
          <ac:spMkLst>
            <pc:docMk/>
            <pc:sldMk cId="2487994923" sldId="393"/>
            <ac:spMk id="30" creationId="{CE107267-64B5-63F0-6B6F-C4F18CC2E279}"/>
          </ac:spMkLst>
        </pc:spChg>
        <pc:spChg chg="add mod">
          <ac:chgData name="Jenn Anne" userId="2e42e5b19939340a" providerId="LiveId" clId="{E636437F-B4F0-4B8E-A969-7E087CE70EC8}" dt="2022-06-10T14:49:03.080" v="1253" actId="408"/>
          <ac:spMkLst>
            <pc:docMk/>
            <pc:sldMk cId="2487994923" sldId="393"/>
            <ac:spMk id="31" creationId="{2221074C-BC49-1959-5F66-7FE4BBB3031E}"/>
          </ac:spMkLst>
        </pc:spChg>
        <pc:spChg chg="add mod">
          <ac:chgData name="Jenn Anne" userId="2e42e5b19939340a" providerId="LiveId" clId="{E636437F-B4F0-4B8E-A969-7E087CE70EC8}" dt="2022-06-10T14:49:03.080" v="1253" actId="408"/>
          <ac:spMkLst>
            <pc:docMk/>
            <pc:sldMk cId="2487994923" sldId="393"/>
            <ac:spMk id="32" creationId="{0B30A267-00E8-45A8-44FB-1D02B543F10C}"/>
          </ac:spMkLst>
        </pc:spChg>
        <pc:spChg chg="add mod">
          <ac:chgData name="Jenn Anne" userId="2e42e5b19939340a" providerId="LiveId" clId="{E636437F-B4F0-4B8E-A969-7E087CE70EC8}" dt="2022-06-10T14:39:46.599" v="1116" actId="207"/>
          <ac:spMkLst>
            <pc:docMk/>
            <pc:sldMk cId="2487994923" sldId="393"/>
            <ac:spMk id="33" creationId="{E8E4A471-62BE-1071-539E-7158AA7B3A2E}"/>
          </ac:spMkLst>
        </pc:spChg>
        <pc:spChg chg="add mod">
          <ac:chgData name="Jenn Anne" userId="2e42e5b19939340a" providerId="LiveId" clId="{E636437F-B4F0-4B8E-A969-7E087CE70EC8}" dt="2022-06-10T14:39:46.599" v="1116" actId="207"/>
          <ac:spMkLst>
            <pc:docMk/>
            <pc:sldMk cId="2487994923" sldId="393"/>
            <ac:spMk id="34" creationId="{B51826C0-401C-C0C3-2A3F-078B420176EF}"/>
          </ac:spMkLst>
        </pc:spChg>
        <pc:spChg chg="add mod">
          <ac:chgData name="Jenn Anne" userId="2e42e5b19939340a" providerId="LiveId" clId="{E636437F-B4F0-4B8E-A969-7E087CE70EC8}" dt="2022-06-10T14:39:46.599" v="1116" actId="207"/>
          <ac:spMkLst>
            <pc:docMk/>
            <pc:sldMk cId="2487994923" sldId="393"/>
            <ac:spMk id="35" creationId="{0F8589C0-3963-F1F6-A9FD-EC46E792728A}"/>
          </ac:spMkLst>
        </pc:spChg>
        <pc:spChg chg="add mod">
          <ac:chgData name="Jenn Anne" userId="2e42e5b19939340a" providerId="LiveId" clId="{E636437F-B4F0-4B8E-A969-7E087CE70EC8}" dt="2022-06-10T14:39:46.599" v="1116" actId="207"/>
          <ac:spMkLst>
            <pc:docMk/>
            <pc:sldMk cId="2487994923" sldId="393"/>
            <ac:spMk id="36" creationId="{0EC8E134-1CA4-B908-6305-FEA6852B464C}"/>
          </ac:spMkLst>
        </pc:spChg>
        <pc:spChg chg="add mod">
          <ac:chgData name="Jenn Anne" userId="2e42e5b19939340a" providerId="LiveId" clId="{E636437F-B4F0-4B8E-A969-7E087CE70EC8}" dt="2022-06-10T14:39:46.599" v="1116" actId="207"/>
          <ac:spMkLst>
            <pc:docMk/>
            <pc:sldMk cId="2487994923" sldId="393"/>
            <ac:spMk id="37" creationId="{9EF35D53-52E7-9ABD-4E0D-5936A0E0C9A6}"/>
          </ac:spMkLst>
        </pc:spChg>
        <pc:spChg chg="add mod">
          <ac:chgData name="Jenn Anne" userId="2e42e5b19939340a" providerId="LiveId" clId="{E636437F-B4F0-4B8E-A969-7E087CE70EC8}" dt="2022-06-10T14:39:46.599" v="1116" actId="207"/>
          <ac:spMkLst>
            <pc:docMk/>
            <pc:sldMk cId="2487994923" sldId="393"/>
            <ac:spMk id="38" creationId="{04ABF0D1-6934-E296-EC12-1D2E2F654899}"/>
          </ac:spMkLst>
        </pc:spChg>
        <pc:spChg chg="add mod">
          <ac:chgData name="Jenn Anne" userId="2e42e5b19939340a" providerId="LiveId" clId="{E636437F-B4F0-4B8E-A969-7E087CE70EC8}" dt="2022-06-10T14:39:46.599" v="1116" actId="207"/>
          <ac:spMkLst>
            <pc:docMk/>
            <pc:sldMk cId="2487994923" sldId="393"/>
            <ac:spMk id="39" creationId="{9AEB5D0A-124D-CFB2-5E4B-C2CA03E6BA0C}"/>
          </ac:spMkLst>
        </pc:spChg>
        <pc:spChg chg="add mod">
          <ac:chgData name="Jenn Anne" userId="2e42e5b19939340a" providerId="LiveId" clId="{E636437F-B4F0-4B8E-A969-7E087CE70EC8}" dt="2022-06-10T14:42:30.887" v="1142" actId="12788"/>
          <ac:spMkLst>
            <pc:docMk/>
            <pc:sldMk cId="2487994923" sldId="393"/>
            <ac:spMk id="40" creationId="{63570B40-675C-4B94-2A05-00CF9C557DB7}"/>
          </ac:spMkLst>
        </pc:spChg>
        <pc:spChg chg="add mod">
          <ac:chgData name="Jenn Anne" userId="2e42e5b19939340a" providerId="LiveId" clId="{E636437F-B4F0-4B8E-A969-7E087CE70EC8}" dt="2022-06-10T14:45:29.001" v="1222" actId="207"/>
          <ac:spMkLst>
            <pc:docMk/>
            <pc:sldMk cId="2487994923" sldId="393"/>
            <ac:spMk id="41" creationId="{24C2E207-4AA1-EC7B-5EC3-97552689F260}"/>
          </ac:spMkLst>
        </pc:spChg>
        <pc:spChg chg="add mod">
          <ac:chgData name="Jenn Anne" userId="2e42e5b19939340a" providerId="LiveId" clId="{E636437F-B4F0-4B8E-A969-7E087CE70EC8}" dt="2022-06-10T14:45:35.205" v="1223" actId="207"/>
          <ac:spMkLst>
            <pc:docMk/>
            <pc:sldMk cId="2487994923" sldId="393"/>
            <ac:spMk id="42" creationId="{11F4EE21-BEB3-2DEC-8FAF-33605CE26C4B}"/>
          </ac:spMkLst>
        </pc:spChg>
        <pc:spChg chg="add del mod">
          <ac:chgData name="Jenn Anne" userId="2e42e5b19939340a" providerId="LiveId" clId="{E636437F-B4F0-4B8E-A969-7E087CE70EC8}" dt="2022-06-10T14:42:42.751" v="1146"/>
          <ac:spMkLst>
            <pc:docMk/>
            <pc:sldMk cId="2487994923" sldId="393"/>
            <ac:spMk id="43" creationId="{C2B067F3-5D30-37EB-D224-69DCF6B01903}"/>
          </ac:spMkLst>
        </pc:spChg>
        <pc:spChg chg="add del mod">
          <ac:chgData name="Jenn Anne" userId="2e42e5b19939340a" providerId="LiveId" clId="{E636437F-B4F0-4B8E-A969-7E087CE70EC8}" dt="2022-06-10T14:42:42.751" v="1146"/>
          <ac:spMkLst>
            <pc:docMk/>
            <pc:sldMk cId="2487994923" sldId="393"/>
            <ac:spMk id="44" creationId="{4F3C8529-4957-B525-EDBF-A9DDAD54C5B0}"/>
          </ac:spMkLst>
        </pc:spChg>
        <pc:spChg chg="add del mod">
          <ac:chgData name="Jenn Anne" userId="2e42e5b19939340a" providerId="LiveId" clId="{E636437F-B4F0-4B8E-A969-7E087CE70EC8}" dt="2022-06-10T14:42:42.751" v="1146"/>
          <ac:spMkLst>
            <pc:docMk/>
            <pc:sldMk cId="2487994923" sldId="393"/>
            <ac:spMk id="45" creationId="{4492B746-8B60-7BB3-F662-25FB2D4F2AAC}"/>
          </ac:spMkLst>
        </pc:spChg>
        <pc:spChg chg="add mod">
          <ac:chgData name="Jenn Anne" userId="2e42e5b19939340a" providerId="LiveId" clId="{E636437F-B4F0-4B8E-A969-7E087CE70EC8}" dt="2022-06-10T14:46:04.830" v="1227" actId="207"/>
          <ac:spMkLst>
            <pc:docMk/>
            <pc:sldMk cId="2487994923" sldId="393"/>
            <ac:spMk id="46" creationId="{0FFA81D6-B1E9-46C5-E933-6E5D04E40FEF}"/>
          </ac:spMkLst>
        </pc:spChg>
        <pc:spChg chg="add mod">
          <ac:chgData name="Jenn Anne" userId="2e42e5b19939340a" providerId="LiveId" clId="{E636437F-B4F0-4B8E-A969-7E087CE70EC8}" dt="2022-06-10T14:46:12.626" v="1228" actId="207"/>
          <ac:spMkLst>
            <pc:docMk/>
            <pc:sldMk cId="2487994923" sldId="393"/>
            <ac:spMk id="47" creationId="{9F37D01E-6318-E694-4457-5E95F3E77024}"/>
          </ac:spMkLst>
        </pc:spChg>
        <pc:spChg chg="add mod">
          <ac:chgData name="Jenn Anne" userId="2e42e5b19939340a" providerId="LiveId" clId="{E636437F-B4F0-4B8E-A969-7E087CE70EC8}" dt="2022-06-10T14:46:19.562" v="1229" actId="207"/>
          <ac:spMkLst>
            <pc:docMk/>
            <pc:sldMk cId="2487994923" sldId="393"/>
            <ac:spMk id="48" creationId="{1036A52B-7353-047E-6809-D5D15B5F0F51}"/>
          </ac:spMkLst>
        </pc:spChg>
        <pc:spChg chg="add mod">
          <ac:chgData name="Jenn Anne" userId="2e42e5b19939340a" providerId="LiveId" clId="{E636437F-B4F0-4B8E-A969-7E087CE70EC8}" dt="2022-06-10T14:46:53.254" v="1231" actId="207"/>
          <ac:spMkLst>
            <pc:docMk/>
            <pc:sldMk cId="2487994923" sldId="393"/>
            <ac:spMk id="49" creationId="{989CF0BC-9CBD-96C2-1946-379D8D610ADE}"/>
          </ac:spMkLst>
        </pc:spChg>
        <pc:spChg chg="add mod">
          <ac:chgData name="Jenn Anne" userId="2e42e5b19939340a" providerId="LiveId" clId="{E636437F-B4F0-4B8E-A969-7E087CE70EC8}" dt="2022-06-10T14:43:06.917" v="1150" actId="1076"/>
          <ac:spMkLst>
            <pc:docMk/>
            <pc:sldMk cId="2487994923" sldId="393"/>
            <ac:spMk id="50" creationId="{70684159-E4C3-A137-F1C5-7C480C99A2DE}"/>
          </ac:spMkLst>
        </pc:spChg>
        <pc:spChg chg="add del mod">
          <ac:chgData name="Jenn Anne" userId="2e42e5b19939340a" providerId="LiveId" clId="{E636437F-B4F0-4B8E-A969-7E087CE70EC8}" dt="2022-06-10T14:44:47.721" v="1174" actId="478"/>
          <ac:spMkLst>
            <pc:docMk/>
            <pc:sldMk cId="2487994923" sldId="393"/>
            <ac:spMk id="51" creationId="{1027ED90-9435-6ECA-10E3-6FDAB3E046EC}"/>
          </ac:spMkLst>
        </pc:spChg>
        <pc:spChg chg="add mod">
          <ac:chgData name="Jenn Anne" userId="2e42e5b19939340a" providerId="LiveId" clId="{E636437F-B4F0-4B8E-A969-7E087CE70EC8}" dt="2022-06-10T14:44:55.936" v="1185" actId="20577"/>
          <ac:spMkLst>
            <pc:docMk/>
            <pc:sldMk cId="2487994923" sldId="393"/>
            <ac:spMk id="52" creationId="{62FC73B3-6558-7D31-F5D3-EF52674E5F15}"/>
          </ac:spMkLst>
        </pc:spChg>
        <pc:spChg chg="add mod">
          <ac:chgData name="Jenn Anne" userId="2e42e5b19939340a" providerId="LiveId" clId="{E636437F-B4F0-4B8E-A969-7E087CE70EC8}" dt="2022-06-10T14:44:58.967" v="1192" actId="20577"/>
          <ac:spMkLst>
            <pc:docMk/>
            <pc:sldMk cId="2487994923" sldId="393"/>
            <ac:spMk id="53" creationId="{24C4167D-0BA5-E2AF-2308-C943C4C8C3D5}"/>
          </ac:spMkLst>
        </pc:spChg>
        <pc:spChg chg="add mod">
          <ac:chgData name="Jenn Anne" userId="2e42e5b19939340a" providerId="LiveId" clId="{E636437F-B4F0-4B8E-A969-7E087CE70EC8}" dt="2022-06-10T14:45:05.686" v="1195" actId="20577"/>
          <ac:spMkLst>
            <pc:docMk/>
            <pc:sldMk cId="2487994923" sldId="393"/>
            <ac:spMk id="54" creationId="{0B6ACCA9-0996-83B5-B63D-52B85329F63E}"/>
          </ac:spMkLst>
        </pc:spChg>
        <pc:spChg chg="add mod">
          <ac:chgData name="Jenn Anne" userId="2e42e5b19939340a" providerId="LiveId" clId="{E636437F-B4F0-4B8E-A969-7E087CE70EC8}" dt="2022-06-10T14:45:08.305" v="1200" actId="20577"/>
          <ac:spMkLst>
            <pc:docMk/>
            <pc:sldMk cId="2487994923" sldId="393"/>
            <ac:spMk id="55" creationId="{26B5F921-D8CC-C548-0362-4CD767548981}"/>
          </ac:spMkLst>
        </pc:spChg>
        <pc:spChg chg="add mod">
          <ac:chgData name="Jenn Anne" userId="2e42e5b19939340a" providerId="LiveId" clId="{E636437F-B4F0-4B8E-A969-7E087CE70EC8}" dt="2022-06-10T14:45:11.258" v="1209" actId="20577"/>
          <ac:spMkLst>
            <pc:docMk/>
            <pc:sldMk cId="2487994923" sldId="393"/>
            <ac:spMk id="56" creationId="{0A69BE38-A1C1-6BD1-336F-13D979C2AFD9}"/>
          </ac:spMkLst>
        </pc:spChg>
        <pc:spChg chg="add mod">
          <ac:chgData name="Jenn Anne" userId="2e42e5b19939340a" providerId="LiveId" clId="{E636437F-B4F0-4B8E-A969-7E087CE70EC8}" dt="2022-06-10T14:45:17.606" v="1216" actId="20577"/>
          <ac:spMkLst>
            <pc:docMk/>
            <pc:sldMk cId="2487994923" sldId="393"/>
            <ac:spMk id="57" creationId="{45ABA884-57B0-5475-75CC-3D6C88D51A8B}"/>
          </ac:spMkLst>
        </pc:spChg>
        <pc:spChg chg="add mod">
          <ac:chgData name="Jenn Anne" userId="2e42e5b19939340a" providerId="LiveId" clId="{E636437F-B4F0-4B8E-A969-7E087CE70EC8}" dt="2022-06-10T14:45:21.138" v="1221" actId="20577"/>
          <ac:spMkLst>
            <pc:docMk/>
            <pc:sldMk cId="2487994923" sldId="393"/>
            <ac:spMk id="58" creationId="{D6A07098-E50C-E059-C7EF-236F825229AF}"/>
          </ac:spMkLst>
        </pc:spChg>
        <pc:spChg chg="add mod">
          <ac:chgData name="Jenn Anne" userId="2e42e5b19939340a" providerId="LiveId" clId="{E636437F-B4F0-4B8E-A969-7E087CE70EC8}" dt="2022-06-10T14:47:43.385" v="1238" actId="14100"/>
          <ac:spMkLst>
            <pc:docMk/>
            <pc:sldMk cId="2487994923" sldId="393"/>
            <ac:spMk id="59" creationId="{9BB07BAA-03C8-6783-0E13-62074C3E1B40}"/>
          </ac:spMkLst>
        </pc:spChg>
        <pc:spChg chg="add mod">
          <ac:chgData name="Jenn Anne" userId="2e42e5b19939340a" providerId="LiveId" clId="{E636437F-B4F0-4B8E-A969-7E087CE70EC8}" dt="2022-06-10T14:49:38.211" v="1255" actId="465"/>
          <ac:spMkLst>
            <pc:docMk/>
            <pc:sldMk cId="2487994923" sldId="393"/>
            <ac:spMk id="60" creationId="{3319FFC0-C689-D0D9-36D5-5DA9532EDFA1}"/>
          </ac:spMkLst>
        </pc:spChg>
        <pc:spChg chg="add mod">
          <ac:chgData name="Jenn Anne" userId="2e42e5b19939340a" providerId="LiveId" clId="{E636437F-B4F0-4B8E-A969-7E087CE70EC8}" dt="2022-06-10T14:49:38.211" v="1255" actId="465"/>
          <ac:spMkLst>
            <pc:docMk/>
            <pc:sldMk cId="2487994923" sldId="393"/>
            <ac:spMk id="61" creationId="{2F4DD940-CA8B-EE21-A411-E7C133918A56}"/>
          </ac:spMkLst>
        </pc:spChg>
        <pc:spChg chg="add mod">
          <ac:chgData name="Jenn Anne" userId="2e42e5b19939340a" providerId="LiveId" clId="{E636437F-B4F0-4B8E-A969-7E087CE70EC8}" dt="2022-06-10T14:49:38.211" v="1255" actId="465"/>
          <ac:spMkLst>
            <pc:docMk/>
            <pc:sldMk cId="2487994923" sldId="393"/>
            <ac:spMk id="62" creationId="{301015CA-2C90-63D4-EC49-6CA36E94BBB4}"/>
          </ac:spMkLst>
        </pc:spChg>
        <pc:spChg chg="add mod">
          <ac:chgData name="Jenn Anne" userId="2e42e5b19939340a" providerId="LiveId" clId="{E636437F-B4F0-4B8E-A969-7E087CE70EC8}" dt="2022-06-10T14:49:20.576" v="1254" actId="408"/>
          <ac:spMkLst>
            <pc:docMk/>
            <pc:sldMk cId="2487994923" sldId="393"/>
            <ac:spMk id="63" creationId="{48453771-67E0-7085-01F6-8EBD078EC097}"/>
          </ac:spMkLst>
        </pc:spChg>
        <pc:spChg chg="add mod">
          <ac:chgData name="Jenn Anne" userId="2e42e5b19939340a" providerId="LiveId" clId="{E636437F-B4F0-4B8E-A969-7E087CE70EC8}" dt="2022-06-10T14:49:38.211" v="1255" actId="465"/>
          <ac:spMkLst>
            <pc:docMk/>
            <pc:sldMk cId="2487994923" sldId="393"/>
            <ac:spMk id="64" creationId="{84AC4094-B164-F7A2-2836-CBFD1A748573}"/>
          </ac:spMkLst>
        </pc:spChg>
        <pc:spChg chg="add mod">
          <ac:chgData name="Jenn Anne" userId="2e42e5b19939340a" providerId="LiveId" clId="{E636437F-B4F0-4B8E-A969-7E087CE70EC8}" dt="2022-06-10T14:49:38.211" v="1255" actId="465"/>
          <ac:spMkLst>
            <pc:docMk/>
            <pc:sldMk cId="2487994923" sldId="393"/>
            <ac:spMk id="65" creationId="{515240F3-70F6-050B-1AB3-92E149A40C45}"/>
          </ac:spMkLst>
        </pc:spChg>
        <pc:spChg chg="add mod">
          <ac:chgData name="Jenn Anne" userId="2e42e5b19939340a" providerId="LiveId" clId="{E636437F-B4F0-4B8E-A969-7E087CE70EC8}" dt="2022-06-10T14:49:51.172" v="1257" actId="1076"/>
          <ac:spMkLst>
            <pc:docMk/>
            <pc:sldMk cId="2487994923" sldId="393"/>
            <ac:spMk id="66" creationId="{D75987BE-B14A-3543-EF97-F3F63DBBB60E}"/>
          </ac:spMkLst>
        </pc:spChg>
        <pc:spChg chg="add mod">
          <ac:chgData name="Jenn Anne" userId="2e42e5b19939340a" providerId="LiveId" clId="{E636437F-B4F0-4B8E-A969-7E087CE70EC8}" dt="2022-06-10T14:49:51.172" v="1257" actId="1076"/>
          <ac:spMkLst>
            <pc:docMk/>
            <pc:sldMk cId="2487994923" sldId="393"/>
            <ac:spMk id="67" creationId="{2D3CA8C9-205B-50B0-DA89-C4C19B4A1B7C}"/>
          </ac:spMkLst>
        </pc:spChg>
        <pc:spChg chg="add mod">
          <ac:chgData name="Jenn Anne" userId="2e42e5b19939340a" providerId="LiveId" clId="{E636437F-B4F0-4B8E-A969-7E087CE70EC8}" dt="2022-06-10T14:49:51.172" v="1257" actId="1076"/>
          <ac:spMkLst>
            <pc:docMk/>
            <pc:sldMk cId="2487994923" sldId="393"/>
            <ac:spMk id="68" creationId="{F6BE6956-2B78-0308-60B2-C04AD087EB33}"/>
          </ac:spMkLst>
        </pc:spChg>
        <pc:spChg chg="add mod">
          <ac:chgData name="Jenn Anne" userId="2e42e5b19939340a" providerId="LiveId" clId="{E636437F-B4F0-4B8E-A969-7E087CE70EC8}" dt="2022-06-10T14:49:51.172" v="1257" actId="1076"/>
          <ac:spMkLst>
            <pc:docMk/>
            <pc:sldMk cId="2487994923" sldId="393"/>
            <ac:spMk id="69" creationId="{8B80B62C-D66B-8100-D593-FF6A9808BEFF}"/>
          </ac:spMkLst>
        </pc:spChg>
        <pc:spChg chg="add mod">
          <ac:chgData name="Jenn Anne" userId="2e42e5b19939340a" providerId="LiveId" clId="{E636437F-B4F0-4B8E-A969-7E087CE70EC8}" dt="2022-06-10T14:49:51.172" v="1257" actId="1076"/>
          <ac:spMkLst>
            <pc:docMk/>
            <pc:sldMk cId="2487994923" sldId="393"/>
            <ac:spMk id="70" creationId="{6EA30A38-FACF-2444-8A02-35D8E9813A54}"/>
          </ac:spMkLst>
        </pc:spChg>
        <pc:spChg chg="add mod">
          <ac:chgData name="Jenn Anne" userId="2e42e5b19939340a" providerId="LiveId" clId="{E636437F-B4F0-4B8E-A969-7E087CE70EC8}" dt="2022-06-10T14:49:51.172" v="1257" actId="1076"/>
          <ac:spMkLst>
            <pc:docMk/>
            <pc:sldMk cId="2487994923" sldId="393"/>
            <ac:spMk id="71" creationId="{3E6FB6AB-2F3E-DCBB-9ADA-2AB1B9A2E5B6}"/>
          </ac:spMkLst>
        </pc:spChg>
        <pc:spChg chg="add mod">
          <ac:chgData name="Jenn Anne" userId="2e42e5b19939340a" providerId="LiveId" clId="{E636437F-B4F0-4B8E-A969-7E087CE70EC8}" dt="2022-06-10T14:49:51.172" v="1257" actId="1076"/>
          <ac:spMkLst>
            <pc:docMk/>
            <pc:sldMk cId="2487994923" sldId="393"/>
            <ac:spMk id="72" creationId="{01B6E44E-B229-BEE7-5BA1-167AB4C8BC44}"/>
          </ac:spMkLst>
        </pc:spChg>
        <pc:spChg chg="add mod">
          <ac:chgData name="Jenn Anne" userId="2e42e5b19939340a" providerId="LiveId" clId="{E636437F-B4F0-4B8E-A969-7E087CE70EC8}" dt="2022-06-10T14:49:59.051" v="1259" actId="1076"/>
          <ac:spMkLst>
            <pc:docMk/>
            <pc:sldMk cId="2487994923" sldId="393"/>
            <ac:spMk id="73" creationId="{6D1E500B-03F5-721B-1B9E-C7FFEB2F69FD}"/>
          </ac:spMkLst>
        </pc:spChg>
        <pc:spChg chg="add mod">
          <ac:chgData name="Jenn Anne" userId="2e42e5b19939340a" providerId="LiveId" clId="{E636437F-B4F0-4B8E-A969-7E087CE70EC8}" dt="2022-06-10T14:49:59.051" v="1259" actId="1076"/>
          <ac:spMkLst>
            <pc:docMk/>
            <pc:sldMk cId="2487994923" sldId="393"/>
            <ac:spMk id="74" creationId="{CCD96A14-4BD6-4A5E-E15A-8BEFFBDE9E07}"/>
          </ac:spMkLst>
        </pc:spChg>
        <pc:spChg chg="add mod">
          <ac:chgData name="Jenn Anne" userId="2e42e5b19939340a" providerId="LiveId" clId="{E636437F-B4F0-4B8E-A969-7E087CE70EC8}" dt="2022-06-10T14:49:59.051" v="1259" actId="1076"/>
          <ac:spMkLst>
            <pc:docMk/>
            <pc:sldMk cId="2487994923" sldId="393"/>
            <ac:spMk id="75" creationId="{A3D782F7-F778-1CB4-5461-A7C93B5D06FF}"/>
          </ac:spMkLst>
        </pc:spChg>
        <pc:spChg chg="add mod">
          <ac:chgData name="Jenn Anne" userId="2e42e5b19939340a" providerId="LiveId" clId="{E636437F-B4F0-4B8E-A969-7E087CE70EC8}" dt="2022-06-10T14:49:59.051" v="1259" actId="1076"/>
          <ac:spMkLst>
            <pc:docMk/>
            <pc:sldMk cId="2487994923" sldId="393"/>
            <ac:spMk id="76" creationId="{6BFD620D-2C01-494A-B48E-952FB4180522}"/>
          </ac:spMkLst>
        </pc:spChg>
        <pc:spChg chg="add mod">
          <ac:chgData name="Jenn Anne" userId="2e42e5b19939340a" providerId="LiveId" clId="{E636437F-B4F0-4B8E-A969-7E087CE70EC8}" dt="2022-06-10T14:49:59.051" v="1259" actId="1076"/>
          <ac:spMkLst>
            <pc:docMk/>
            <pc:sldMk cId="2487994923" sldId="393"/>
            <ac:spMk id="77" creationId="{26DEA218-74C0-3C24-F602-2966A8C06554}"/>
          </ac:spMkLst>
        </pc:spChg>
        <pc:spChg chg="add mod">
          <ac:chgData name="Jenn Anne" userId="2e42e5b19939340a" providerId="LiveId" clId="{E636437F-B4F0-4B8E-A969-7E087CE70EC8}" dt="2022-06-10T14:49:59.051" v="1259" actId="1076"/>
          <ac:spMkLst>
            <pc:docMk/>
            <pc:sldMk cId="2487994923" sldId="393"/>
            <ac:spMk id="78" creationId="{CE02257D-766B-010D-4167-AB0BF33F72BB}"/>
          </ac:spMkLst>
        </pc:spChg>
        <pc:spChg chg="add mod">
          <ac:chgData name="Jenn Anne" userId="2e42e5b19939340a" providerId="LiveId" clId="{E636437F-B4F0-4B8E-A969-7E087CE70EC8}" dt="2022-06-10T14:49:59.051" v="1259" actId="1076"/>
          <ac:spMkLst>
            <pc:docMk/>
            <pc:sldMk cId="2487994923" sldId="393"/>
            <ac:spMk id="79" creationId="{5D5D32BA-2BB8-2E33-6670-9E62D91B69EF}"/>
          </ac:spMkLst>
        </pc:spChg>
        <pc:spChg chg="add mod">
          <ac:chgData name="Jenn Anne" userId="2e42e5b19939340a" providerId="LiveId" clId="{E636437F-B4F0-4B8E-A969-7E087CE70EC8}" dt="2022-06-10T14:50:10.618" v="1261" actId="1076"/>
          <ac:spMkLst>
            <pc:docMk/>
            <pc:sldMk cId="2487994923" sldId="393"/>
            <ac:spMk id="80" creationId="{78582771-450D-0CC7-6118-388B26F91A9E}"/>
          </ac:spMkLst>
        </pc:spChg>
        <pc:spChg chg="add mod">
          <ac:chgData name="Jenn Anne" userId="2e42e5b19939340a" providerId="LiveId" clId="{E636437F-B4F0-4B8E-A969-7E087CE70EC8}" dt="2022-06-10T14:50:10.618" v="1261" actId="1076"/>
          <ac:spMkLst>
            <pc:docMk/>
            <pc:sldMk cId="2487994923" sldId="393"/>
            <ac:spMk id="81" creationId="{7B0BDDF3-256F-1706-5458-BDFE4596CC48}"/>
          </ac:spMkLst>
        </pc:spChg>
        <pc:spChg chg="add mod">
          <ac:chgData name="Jenn Anne" userId="2e42e5b19939340a" providerId="LiveId" clId="{E636437F-B4F0-4B8E-A969-7E087CE70EC8}" dt="2022-06-10T14:50:10.618" v="1261" actId="1076"/>
          <ac:spMkLst>
            <pc:docMk/>
            <pc:sldMk cId="2487994923" sldId="393"/>
            <ac:spMk id="82" creationId="{5F080081-1939-B932-A4BC-70B64628AD4D}"/>
          </ac:spMkLst>
        </pc:spChg>
        <pc:spChg chg="add mod">
          <ac:chgData name="Jenn Anne" userId="2e42e5b19939340a" providerId="LiveId" clId="{E636437F-B4F0-4B8E-A969-7E087CE70EC8}" dt="2022-06-10T14:50:10.618" v="1261" actId="1076"/>
          <ac:spMkLst>
            <pc:docMk/>
            <pc:sldMk cId="2487994923" sldId="393"/>
            <ac:spMk id="83" creationId="{2FCE7239-BEDE-9D68-1AD0-64C67D385E35}"/>
          </ac:spMkLst>
        </pc:spChg>
        <pc:spChg chg="add mod">
          <ac:chgData name="Jenn Anne" userId="2e42e5b19939340a" providerId="LiveId" clId="{E636437F-B4F0-4B8E-A969-7E087CE70EC8}" dt="2022-06-10T14:50:10.618" v="1261" actId="1076"/>
          <ac:spMkLst>
            <pc:docMk/>
            <pc:sldMk cId="2487994923" sldId="393"/>
            <ac:spMk id="84" creationId="{92786199-17CC-4F5E-F2BC-5F521E3498DA}"/>
          </ac:spMkLst>
        </pc:spChg>
        <pc:spChg chg="add mod">
          <ac:chgData name="Jenn Anne" userId="2e42e5b19939340a" providerId="LiveId" clId="{E636437F-B4F0-4B8E-A969-7E087CE70EC8}" dt="2022-06-10T14:50:10.618" v="1261" actId="1076"/>
          <ac:spMkLst>
            <pc:docMk/>
            <pc:sldMk cId="2487994923" sldId="393"/>
            <ac:spMk id="85" creationId="{F0C053C5-554F-339F-1015-1982DA9A406D}"/>
          </ac:spMkLst>
        </pc:spChg>
        <pc:spChg chg="add mod">
          <ac:chgData name="Jenn Anne" userId="2e42e5b19939340a" providerId="LiveId" clId="{E636437F-B4F0-4B8E-A969-7E087CE70EC8}" dt="2022-06-10T14:50:10.618" v="1261" actId="1076"/>
          <ac:spMkLst>
            <pc:docMk/>
            <pc:sldMk cId="2487994923" sldId="393"/>
            <ac:spMk id="86" creationId="{722701C6-196F-6B1B-197E-70F356A85F4E}"/>
          </ac:spMkLst>
        </pc:spChg>
        <pc:spChg chg="add mod">
          <ac:chgData name="Jenn Anne" userId="2e42e5b19939340a" providerId="LiveId" clId="{E636437F-B4F0-4B8E-A969-7E087CE70EC8}" dt="2022-06-10T14:50:25.869" v="1263" actId="1076"/>
          <ac:spMkLst>
            <pc:docMk/>
            <pc:sldMk cId="2487994923" sldId="393"/>
            <ac:spMk id="87" creationId="{95056D09-979A-1D69-38EF-73830ABC376A}"/>
          </ac:spMkLst>
        </pc:spChg>
        <pc:spChg chg="add mod">
          <ac:chgData name="Jenn Anne" userId="2e42e5b19939340a" providerId="LiveId" clId="{E636437F-B4F0-4B8E-A969-7E087CE70EC8}" dt="2022-06-10T14:50:25.869" v="1263" actId="1076"/>
          <ac:spMkLst>
            <pc:docMk/>
            <pc:sldMk cId="2487994923" sldId="393"/>
            <ac:spMk id="88" creationId="{CCC6958F-CEDF-0E7E-A8A5-1747166036A8}"/>
          </ac:spMkLst>
        </pc:spChg>
        <pc:spChg chg="add mod">
          <ac:chgData name="Jenn Anne" userId="2e42e5b19939340a" providerId="LiveId" clId="{E636437F-B4F0-4B8E-A969-7E087CE70EC8}" dt="2022-06-10T14:50:25.869" v="1263" actId="1076"/>
          <ac:spMkLst>
            <pc:docMk/>
            <pc:sldMk cId="2487994923" sldId="393"/>
            <ac:spMk id="89" creationId="{2BA47C52-12EE-3222-C000-87F6405DACD1}"/>
          </ac:spMkLst>
        </pc:spChg>
        <pc:spChg chg="add mod">
          <ac:chgData name="Jenn Anne" userId="2e42e5b19939340a" providerId="LiveId" clId="{E636437F-B4F0-4B8E-A969-7E087CE70EC8}" dt="2022-06-10T14:50:25.869" v="1263" actId="1076"/>
          <ac:spMkLst>
            <pc:docMk/>
            <pc:sldMk cId="2487994923" sldId="393"/>
            <ac:spMk id="90" creationId="{2DB7F85F-4E44-2133-8C11-B484A98D66B1}"/>
          </ac:spMkLst>
        </pc:spChg>
        <pc:spChg chg="add mod">
          <ac:chgData name="Jenn Anne" userId="2e42e5b19939340a" providerId="LiveId" clId="{E636437F-B4F0-4B8E-A969-7E087CE70EC8}" dt="2022-06-10T14:50:25.869" v="1263" actId="1076"/>
          <ac:spMkLst>
            <pc:docMk/>
            <pc:sldMk cId="2487994923" sldId="393"/>
            <ac:spMk id="91" creationId="{BAD902B0-80BE-9D11-969A-B1E862A93163}"/>
          </ac:spMkLst>
        </pc:spChg>
        <pc:spChg chg="add mod">
          <ac:chgData name="Jenn Anne" userId="2e42e5b19939340a" providerId="LiveId" clId="{E636437F-B4F0-4B8E-A969-7E087CE70EC8}" dt="2022-06-10T14:50:25.869" v="1263" actId="1076"/>
          <ac:spMkLst>
            <pc:docMk/>
            <pc:sldMk cId="2487994923" sldId="393"/>
            <ac:spMk id="92" creationId="{6B00FB3B-6399-8B59-1B96-AE7D14FC77E1}"/>
          </ac:spMkLst>
        </pc:spChg>
        <pc:spChg chg="add mod">
          <ac:chgData name="Jenn Anne" userId="2e42e5b19939340a" providerId="LiveId" clId="{E636437F-B4F0-4B8E-A969-7E087CE70EC8}" dt="2022-06-10T14:50:25.869" v="1263" actId="1076"/>
          <ac:spMkLst>
            <pc:docMk/>
            <pc:sldMk cId="2487994923" sldId="393"/>
            <ac:spMk id="93" creationId="{06B38451-5C1A-FD14-3698-FFAFD277E6DB}"/>
          </ac:spMkLst>
        </pc:spChg>
        <pc:spChg chg="add mod">
          <ac:chgData name="Jenn Anne" userId="2e42e5b19939340a" providerId="LiveId" clId="{E636437F-B4F0-4B8E-A969-7E087CE70EC8}" dt="2022-06-10T14:50:30.377" v="1265" actId="1076"/>
          <ac:spMkLst>
            <pc:docMk/>
            <pc:sldMk cId="2487994923" sldId="393"/>
            <ac:spMk id="94" creationId="{F29976C4-267D-0DDB-B2FE-14BF187F9748}"/>
          </ac:spMkLst>
        </pc:spChg>
        <pc:spChg chg="add mod">
          <ac:chgData name="Jenn Anne" userId="2e42e5b19939340a" providerId="LiveId" clId="{E636437F-B4F0-4B8E-A969-7E087CE70EC8}" dt="2022-06-10T14:50:30.377" v="1265" actId="1076"/>
          <ac:spMkLst>
            <pc:docMk/>
            <pc:sldMk cId="2487994923" sldId="393"/>
            <ac:spMk id="95" creationId="{4E5C01B8-7A3C-4AB1-75AA-2E715220AF1E}"/>
          </ac:spMkLst>
        </pc:spChg>
        <pc:spChg chg="add mod">
          <ac:chgData name="Jenn Anne" userId="2e42e5b19939340a" providerId="LiveId" clId="{E636437F-B4F0-4B8E-A969-7E087CE70EC8}" dt="2022-06-10T14:50:30.377" v="1265" actId="1076"/>
          <ac:spMkLst>
            <pc:docMk/>
            <pc:sldMk cId="2487994923" sldId="393"/>
            <ac:spMk id="96" creationId="{C67A100D-B175-DC38-EBA5-C0A0CEF54C90}"/>
          </ac:spMkLst>
        </pc:spChg>
        <pc:spChg chg="add mod">
          <ac:chgData name="Jenn Anne" userId="2e42e5b19939340a" providerId="LiveId" clId="{E636437F-B4F0-4B8E-A969-7E087CE70EC8}" dt="2022-06-10T14:50:30.377" v="1265" actId="1076"/>
          <ac:spMkLst>
            <pc:docMk/>
            <pc:sldMk cId="2487994923" sldId="393"/>
            <ac:spMk id="97" creationId="{6EE3CA75-C4C0-70E6-43C4-1F60C3C504B9}"/>
          </ac:spMkLst>
        </pc:spChg>
        <pc:spChg chg="add mod">
          <ac:chgData name="Jenn Anne" userId="2e42e5b19939340a" providerId="LiveId" clId="{E636437F-B4F0-4B8E-A969-7E087CE70EC8}" dt="2022-06-10T14:50:30.377" v="1265" actId="1076"/>
          <ac:spMkLst>
            <pc:docMk/>
            <pc:sldMk cId="2487994923" sldId="393"/>
            <ac:spMk id="98" creationId="{873D160B-E94F-6BBB-B625-7D8FFE7A0DC2}"/>
          </ac:spMkLst>
        </pc:spChg>
        <pc:spChg chg="add mod">
          <ac:chgData name="Jenn Anne" userId="2e42e5b19939340a" providerId="LiveId" clId="{E636437F-B4F0-4B8E-A969-7E087CE70EC8}" dt="2022-06-10T14:50:30.377" v="1265" actId="1076"/>
          <ac:spMkLst>
            <pc:docMk/>
            <pc:sldMk cId="2487994923" sldId="393"/>
            <ac:spMk id="99" creationId="{85B62A04-B644-E6F5-80E7-99FF0D07FDFE}"/>
          </ac:spMkLst>
        </pc:spChg>
        <pc:spChg chg="add mod">
          <ac:chgData name="Jenn Anne" userId="2e42e5b19939340a" providerId="LiveId" clId="{E636437F-B4F0-4B8E-A969-7E087CE70EC8}" dt="2022-06-10T14:50:30.377" v="1265" actId="1076"/>
          <ac:spMkLst>
            <pc:docMk/>
            <pc:sldMk cId="2487994923" sldId="393"/>
            <ac:spMk id="100" creationId="{82AAB960-BB5C-305E-7271-9EA3708C25F8}"/>
          </ac:spMkLst>
        </pc:spChg>
        <pc:spChg chg="add mod">
          <ac:chgData name="Jenn Anne" userId="2e42e5b19939340a" providerId="LiveId" clId="{E636437F-B4F0-4B8E-A969-7E087CE70EC8}" dt="2022-06-10T14:50:35.396" v="1267" actId="1076"/>
          <ac:spMkLst>
            <pc:docMk/>
            <pc:sldMk cId="2487994923" sldId="393"/>
            <ac:spMk id="101" creationId="{359ADE4D-B520-1A13-DCAC-0069B59C2714}"/>
          </ac:spMkLst>
        </pc:spChg>
        <pc:spChg chg="add mod">
          <ac:chgData name="Jenn Anne" userId="2e42e5b19939340a" providerId="LiveId" clId="{E636437F-B4F0-4B8E-A969-7E087CE70EC8}" dt="2022-06-10T14:50:35.396" v="1267" actId="1076"/>
          <ac:spMkLst>
            <pc:docMk/>
            <pc:sldMk cId="2487994923" sldId="393"/>
            <ac:spMk id="102" creationId="{3A79752D-8AC7-EC87-559F-4164476EFC27}"/>
          </ac:spMkLst>
        </pc:spChg>
        <pc:spChg chg="add mod">
          <ac:chgData name="Jenn Anne" userId="2e42e5b19939340a" providerId="LiveId" clId="{E636437F-B4F0-4B8E-A969-7E087CE70EC8}" dt="2022-06-10T14:50:35.396" v="1267" actId="1076"/>
          <ac:spMkLst>
            <pc:docMk/>
            <pc:sldMk cId="2487994923" sldId="393"/>
            <ac:spMk id="103" creationId="{BE97AA70-1110-F36F-255B-50D27FFB62D4}"/>
          </ac:spMkLst>
        </pc:spChg>
        <pc:spChg chg="add mod">
          <ac:chgData name="Jenn Anne" userId="2e42e5b19939340a" providerId="LiveId" clId="{E636437F-B4F0-4B8E-A969-7E087CE70EC8}" dt="2022-06-10T14:50:35.396" v="1267" actId="1076"/>
          <ac:spMkLst>
            <pc:docMk/>
            <pc:sldMk cId="2487994923" sldId="393"/>
            <ac:spMk id="104" creationId="{D28D361D-2609-5C33-34CA-7BFB1475799C}"/>
          </ac:spMkLst>
        </pc:spChg>
        <pc:spChg chg="add mod">
          <ac:chgData name="Jenn Anne" userId="2e42e5b19939340a" providerId="LiveId" clId="{E636437F-B4F0-4B8E-A969-7E087CE70EC8}" dt="2022-06-10T14:50:35.396" v="1267" actId="1076"/>
          <ac:spMkLst>
            <pc:docMk/>
            <pc:sldMk cId="2487994923" sldId="393"/>
            <ac:spMk id="105" creationId="{2584B96D-FFD9-217D-9E76-14FE4731176A}"/>
          </ac:spMkLst>
        </pc:spChg>
        <pc:spChg chg="add mod">
          <ac:chgData name="Jenn Anne" userId="2e42e5b19939340a" providerId="LiveId" clId="{E636437F-B4F0-4B8E-A969-7E087CE70EC8}" dt="2022-06-10T14:50:35.396" v="1267" actId="1076"/>
          <ac:spMkLst>
            <pc:docMk/>
            <pc:sldMk cId="2487994923" sldId="393"/>
            <ac:spMk id="106" creationId="{548FF37F-2717-079B-F41A-0E68C45722BE}"/>
          </ac:spMkLst>
        </pc:spChg>
        <pc:spChg chg="add mod">
          <ac:chgData name="Jenn Anne" userId="2e42e5b19939340a" providerId="LiveId" clId="{E636437F-B4F0-4B8E-A969-7E087CE70EC8}" dt="2022-06-10T14:50:35.396" v="1267" actId="1076"/>
          <ac:spMkLst>
            <pc:docMk/>
            <pc:sldMk cId="2487994923" sldId="393"/>
            <ac:spMk id="107" creationId="{6BD58BB4-AD40-A1CC-C5EE-210C496DCA76}"/>
          </ac:spMkLst>
        </pc:spChg>
      </pc:sldChg>
      <pc:sldChg chg="addSp delSp modSp add mod">
        <pc:chgData name="Jenn Anne" userId="2e42e5b19939340a" providerId="LiveId" clId="{E636437F-B4F0-4B8E-A969-7E087CE70EC8}" dt="2022-06-10T15:01:13.176" v="1386" actId="1076"/>
        <pc:sldMkLst>
          <pc:docMk/>
          <pc:sldMk cId="142579416" sldId="394"/>
        </pc:sldMkLst>
        <pc:spChg chg="mod">
          <ac:chgData name="Jenn Anne" userId="2e42e5b19939340a" providerId="LiveId" clId="{E636437F-B4F0-4B8E-A969-7E087CE70EC8}" dt="2022-06-10T13:19:31.778" v="139" actId="20577"/>
          <ac:spMkLst>
            <pc:docMk/>
            <pc:sldMk cId="142579416" sldId="394"/>
            <ac:spMk id="2" creationId="{5CD22DF2-8023-B0E6-9F6A-47638D8546B7}"/>
          </ac:spMkLst>
        </pc:spChg>
        <pc:spChg chg="del">
          <ac:chgData name="Jenn Anne" userId="2e42e5b19939340a" providerId="LiveId" clId="{E636437F-B4F0-4B8E-A969-7E087CE70EC8}" dt="2022-06-10T14:55:28.692" v="1268" actId="478"/>
          <ac:spMkLst>
            <pc:docMk/>
            <pc:sldMk cId="142579416" sldId="394"/>
            <ac:spMk id="3" creationId="{4399A540-C4BA-4D1D-8913-7E33F1BDD964}"/>
          </ac:spMkLst>
        </pc:spChg>
        <pc:spChg chg="add del mod">
          <ac:chgData name="Jenn Anne" userId="2e42e5b19939340a" providerId="LiveId" clId="{E636437F-B4F0-4B8E-A969-7E087CE70EC8}" dt="2022-06-10T14:59:06.100" v="1347" actId="478"/>
          <ac:spMkLst>
            <pc:docMk/>
            <pc:sldMk cId="142579416" sldId="394"/>
            <ac:spMk id="4" creationId="{C9B4124E-C038-B93A-0C0C-216818E95F60}"/>
          </ac:spMkLst>
        </pc:spChg>
        <pc:spChg chg="add mod">
          <ac:chgData name="Jenn Anne" userId="2e42e5b19939340a" providerId="LiveId" clId="{E636437F-B4F0-4B8E-A969-7E087CE70EC8}" dt="2022-06-10T15:01:13.176" v="1386" actId="1076"/>
          <ac:spMkLst>
            <pc:docMk/>
            <pc:sldMk cId="142579416" sldId="394"/>
            <ac:spMk id="7" creationId="{DBB65B56-2B87-986E-ADEB-3B1937A0E29E}"/>
          </ac:spMkLst>
        </pc:spChg>
        <pc:spChg chg="add mod">
          <ac:chgData name="Jenn Anne" userId="2e42e5b19939340a" providerId="LiveId" clId="{E636437F-B4F0-4B8E-A969-7E087CE70EC8}" dt="2022-06-10T15:01:13.176" v="1386" actId="1076"/>
          <ac:spMkLst>
            <pc:docMk/>
            <pc:sldMk cId="142579416" sldId="394"/>
            <ac:spMk id="9" creationId="{DA94EEF1-7934-40DC-7A3C-9D7E2BBFF6B7}"/>
          </ac:spMkLst>
        </pc:spChg>
        <pc:spChg chg="add mod">
          <ac:chgData name="Jenn Anne" userId="2e42e5b19939340a" providerId="LiveId" clId="{E636437F-B4F0-4B8E-A969-7E087CE70EC8}" dt="2022-06-10T15:01:13.176" v="1386" actId="1076"/>
          <ac:spMkLst>
            <pc:docMk/>
            <pc:sldMk cId="142579416" sldId="394"/>
            <ac:spMk id="10" creationId="{73496D21-70FC-C97B-74A5-721C7D73A704}"/>
          </ac:spMkLst>
        </pc:spChg>
        <pc:spChg chg="add mod">
          <ac:chgData name="Jenn Anne" userId="2e42e5b19939340a" providerId="LiveId" clId="{E636437F-B4F0-4B8E-A969-7E087CE70EC8}" dt="2022-06-10T15:01:13.176" v="1386" actId="1076"/>
          <ac:spMkLst>
            <pc:docMk/>
            <pc:sldMk cId="142579416" sldId="394"/>
            <ac:spMk id="11" creationId="{C3C91608-5B94-5C87-CFF5-5CA0883296DB}"/>
          </ac:spMkLst>
        </pc:spChg>
        <pc:spChg chg="add mod">
          <ac:chgData name="Jenn Anne" userId="2e42e5b19939340a" providerId="LiveId" clId="{E636437F-B4F0-4B8E-A969-7E087CE70EC8}" dt="2022-06-10T15:01:13.176" v="1386" actId="1076"/>
          <ac:spMkLst>
            <pc:docMk/>
            <pc:sldMk cId="142579416" sldId="394"/>
            <ac:spMk id="12" creationId="{68949901-D5B2-03AA-15F2-69348421AA11}"/>
          </ac:spMkLst>
        </pc:spChg>
        <pc:spChg chg="add mod">
          <ac:chgData name="Jenn Anne" userId="2e42e5b19939340a" providerId="LiveId" clId="{E636437F-B4F0-4B8E-A969-7E087CE70EC8}" dt="2022-06-10T15:01:13.176" v="1386" actId="1076"/>
          <ac:spMkLst>
            <pc:docMk/>
            <pc:sldMk cId="142579416" sldId="394"/>
            <ac:spMk id="13" creationId="{42C45659-4DF4-881A-D8DB-3D293A8BEC3B}"/>
          </ac:spMkLst>
        </pc:spChg>
        <pc:spChg chg="add mod">
          <ac:chgData name="Jenn Anne" userId="2e42e5b19939340a" providerId="LiveId" clId="{E636437F-B4F0-4B8E-A969-7E087CE70EC8}" dt="2022-06-10T15:01:13.176" v="1386" actId="1076"/>
          <ac:spMkLst>
            <pc:docMk/>
            <pc:sldMk cId="142579416" sldId="394"/>
            <ac:spMk id="14" creationId="{6AF88259-5E23-3307-C15E-C9093821EE44}"/>
          </ac:spMkLst>
        </pc:spChg>
        <pc:spChg chg="add mod">
          <ac:chgData name="Jenn Anne" userId="2e42e5b19939340a" providerId="LiveId" clId="{E636437F-B4F0-4B8E-A969-7E087CE70EC8}" dt="2022-06-10T15:01:13.176" v="1386" actId="1076"/>
          <ac:spMkLst>
            <pc:docMk/>
            <pc:sldMk cId="142579416" sldId="394"/>
            <ac:spMk id="15" creationId="{8B30B759-CC58-F1E8-357F-6BA9887905C8}"/>
          </ac:spMkLst>
        </pc:spChg>
        <pc:spChg chg="add mod">
          <ac:chgData name="Jenn Anne" userId="2e42e5b19939340a" providerId="LiveId" clId="{E636437F-B4F0-4B8E-A969-7E087CE70EC8}" dt="2022-06-10T15:01:13.176" v="1386" actId="1076"/>
          <ac:spMkLst>
            <pc:docMk/>
            <pc:sldMk cId="142579416" sldId="394"/>
            <ac:spMk id="16" creationId="{EB8C4550-1582-7285-B56A-3D25313BB94D}"/>
          </ac:spMkLst>
        </pc:spChg>
        <pc:spChg chg="add mod">
          <ac:chgData name="Jenn Anne" userId="2e42e5b19939340a" providerId="LiveId" clId="{E636437F-B4F0-4B8E-A969-7E087CE70EC8}" dt="2022-06-10T15:01:13.176" v="1386" actId="1076"/>
          <ac:spMkLst>
            <pc:docMk/>
            <pc:sldMk cId="142579416" sldId="394"/>
            <ac:spMk id="17" creationId="{818B994D-979E-085E-6E5A-4D6DB3E33994}"/>
          </ac:spMkLst>
        </pc:spChg>
        <pc:spChg chg="add mod">
          <ac:chgData name="Jenn Anne" userId="2e42e5b19939340a" providerId="LiveId" clId="{E636437F-B4F0-4B8E-A969-7E087CE70EC8}" dt="2022-06-10T15:01:13.176" v="1386" actId="1076"/>
          <ac:spMkLst>
            <pc:docMk/>
            <pc:sldMk cId="142579416" sldId="394"/>
            <ac:spMk id="18" creationId="{4A7077F3-AC55-074B-9B06-483A53913E91}"/>
          </ac:spMkLst>
        </pc:spChg>
        <pc:spChg chg="add mod">
          <ac:chgData name="Jenn Anne" userId="2e42e5b19939340a" providerId="LiveId" clId="{E636437F-B4F0-4B8E-A969-7E087CE70EC8}" dt="2022-06-10T15:01:13.176" v="1386" actId="1076"/>
          <ac:spMkLst>
            <pc:docMk/>
            <pc:sldMk cId="142579416" sldId="394"/>
            <ac:spMk id="19" creationId="{B7C4125C-B9F1-E3FE-7B33-0B7E43C5D20A}"/>
          </ac:spMkLst>
        </pc:spChg>
        <pc:spChg chg="add mod">
          <ac:chgData name="Jenn Anne" userId="2e42e5b19939340a" providerId="LiveId" clId="{E636437F-B4F0-4B8E-A969-7E087CE70EC8}" dt="2022-06-10T15:01:13.176" v="1386" actId="1076"/>
          <ac:spMkLst>
            <pc:docMk/>
            <pc:sldMk cId="142579416" sldId="394"/>
            <ac:spMk id="21" creationId="{D2330684-1F7D-FB0D-17CD-CB9FE96EC9D4}"/>
          </ac:spMkLst>
        </pc:spChg>
        <pc:spChg chg="add del mod">
          <ac:chgData name="Jenn Anne" userId="2e42e5b19939340a" providerId="LiveId" clId="{E636437F-B4F0-4B8E-A969-7E087CE70EC8}" dt="2022-06-10T14:59:27.933" v="1351" actId="478"/>
          <ac:spMkLst>
            <pc:docMk/>
            <pc:sldMk cId="142579416" sldId="394"/>
            <ac:spMk id="22" creationId="{9D89B457-0310-F99D-6D5D-0E85EFF49F8F}"/>
          </ac:spMkLst>
        </pc:spChg>
        <pc:spChg chg="add mod">
          <ac:chgData name="Jenn Anne" userId="2e42e5b19939340a" providerId="LiveId" clId="{E636437F-B4F0-4B8E-A969-7E087CE70EC8}" dt="2022-06-10T15:01:13.176" v="1386" actId="1076"/>
          <ac:spMkLst>
            <pc:docMk/>
            <pc:sldMk cId="142579416" sldId="394"/>
            <ac:spMk id="23" creationId="{F2C41E07-5460-D8A1-2B66-B5072EFCCD34}"/>
          </ac:spMkLst>
        </pc:spChg>
        <pc:spChg chg="add mod">
          <ac:chgData name="Jenn Anne" userId="2e42e5b19939340a" providerId="LiveId" clId="{E636437F-B4F0-4B8E-A969-7E087CE70EC8}" dt="2022-06-10T15:01:13.176" v="1386" actId="1076"/>
          <ac:spMkLst>
            <pc:docMk/>
            <pc:sldMk cId="142579416" sldId="394"/>
            <ac:spMk id="24" creationId="{C74A1887-5E93-786C-84E9-76F4BCE5E85D}"/>
          </ac:spMkLst>
        </pc:spChg>
        <pc:spChg chg="add mod">
          <ac:chgData name="Jenn Anne" userId="2e42e5b19939340a" providerId="LiveId" clId="{E636437F-B4F0-4B8E-A969-7E087CE70EC8}" dt="2022-06-10T15:01:13.176" v="1386" actId="1076"/>
          <ac:spMkLst>
            <pc:docMk/>
            <pc:sldMk cId="142579416" sldId="394"/>
            <ac:spMk id="25" creationId="{79607962-B427-1537-4300-C3338322E60C}"/>
          </ac:spMkLst>
        </pc:spChg>
        <pc:spChg chg="add mod">
          <ac:chgData name="Jenn Anne" userId="2e42e5b19939340a" providerId="LiveId" clId="{E636437F-B4F0-4B8E-A969-7E087CE70EC8}" dt="2022-06-10T15:01:13.176" v="1386" actId="1076"/>
          <ac:spMkLst>
            <pc:docMk/>
            <pc:sldMk cId="142579416" sldId="394"/>
            <ac:spMk id="26" creationId="{26384ADB-4246-982F-9FF4-4D691DFC619E}"/>
          </ac:spMkLst>
        </pc:spChg>
        <pc:spChg chg="add mod">
          <ac:chgData name="Jenn Anne" userId="2e42e5b19939340a" providerId="LiveId" clId="{E636437F-B4F0-4B8E-A969-7E087CE70EC8}" dt="2022-06-10T15:01:13.176" v="1386" actId="1076"/>
          <ac:spMkLst>
            <pc:docMk/>
            <pc:sldMk cId="142579416" sldId="394"/>
            <ac:spMk id="27" creationId="{F3B5DECE-E68A-4704-348A-76D84BF24F59}"/>
          </ac:spMkLst>
        </pc:spChg>
        <pc:spChg chg="add mod">
          <ac:chgData name="Jenn Anne" userId="2e42e5b19939340a" providerId="LiveId" clId="{E636437F-B4F0-4B8E-A969-7E087CE70EC8}" dt="2022-06-10T15:01:13.176" v="1386" actId="1076"/>
          <ac:spMkLst>
            <pc:docMk/>
            <pc:sldMk cId="142579416" sldId="394"/>
            <ac:spMk id="28" creationId="{4CDF2988-C40E-A01C-533A-534EAFAEA0B8}"/>
          </ac:spMkLst>
        </pc:spChg>
        <pc:spChg chg="add mod">
          <ac:chgData name="Jenn Anne" userId="2e42e5b19939340a" providerId="LiveId" clId="{E636437F-B4F0-4B8E-A969-7E087CE70EC8}" dt="2022-06-10T15:01:13.176" v="1386" actId="1076"/>
          <ac:spMkLst>
            <pc:docMk/>
            <pc:sldMk cId="142579416" sldId="394"/>
            <ac:spMk id="29" creationId="{0393CA86-51A6-9560-EDE2-3620E7C0C104}"/>
          </ac:spMkLst>
        </pc:spChg>
        <pc:spChg chg="add mod">
          <ac:chgData name="Jenn Anne" userId="2e42e5b19939340a" providerId="LiveId" clId="{E636437F-B4F0-4B8E-A969-7E087CE70EC8}" dt="2022-06-10T15:01:13.176" v="1386" actId="1076"/>
          <ac:spMkLst>
            <pc:docMk/>
            <pc:sldMk cId="142579416" sldId="394"/>
            <ac:spMk id="30" creationId="{661E50D9-6E24-D590-9117-7FEB32F36003}"/>
          </ac:spMkLst>
        </pc:spChg>
        <pc:spChg chg="add mod">
          <ac:chgData name="Jenn Anne" userId="2e42e5b19939340a" providerId="LiveId" clId="{E636437F-B4F0-4B8E-A969-7E087CE70EC8}" dt="2022-06-10T15:01:13.176" v="1386" actId="1076"/>
          <ac:spMkLst>
            <pc:docMk/>
            <pc:sldMk cId="142579416" sldId="394"/>
            <ac:spMk id="31" creationId="{1BF417F1-1645-5AE9-A364-BAA3CE5D4877}"/>
          </ac:spMkLst>
        </pc:spChg>
        <pc:spChg chg="add mod">
          <ac:chgData name="Jenn Anne" userId="2e42e5b19939340a" providerId="LiveId" clId="{E636437F-B4F0-4B8E-A969-7E087CE70EC8}" dt="2022-06-10T15:01:13.176" v="1386" actId="1076"/>
          <ac:spMkLst>
            <pc:docMk/>
            <pc:sldMk cId="142579416" sldId="394"/>
            <ac:spMk id="32" creationId="{DF57C767-BA5D-F5A4-98AC-02B7C1F86227}"/>
          </ac:spMkLst>
        </pc:spChg>
        <pc:spChg chg="add mod">
          <ac:chgData name="Jenn Anne" userId="2e42e5b19939340a" providerId="LiveId" clId="{E636437F-B4F0-4B8E-A969-7E087CE70EC8}" dt="2022-06-10T15:01:13.176" v="1386" actId="1076"/>
          <ac:spMkLst>
            <pc:docMk/>
            <pc:sldMk cId="142579416" sldId="394"/>
            <ac:spMk id="33" creationId="{AFAAF993-D4C9-FE7B-8C96-E68C632F5472}"/>
          </ac:spMkLst>
        </pc:spChg>
        <pc:spChg chg="add mod">
          <ac:chgData name="Jenn Anne" userId="2e42e5b19939340a" providerId="LiveId" clId="{E636437F-B4F0-4B8E-A969-7E087CE70EC8}" dt="2022-06-10T15:01:13.176" v="1386" actId="1076"/>
          <ac:spMkLst>
            <pc:docMk/>
            <pc:sldMk cId="142579416" sldId="394"/>
            <ac:spMk id="34" creationId="{D2C51AEA-D13E-7448-1339-189EB2C69451}"/>
          </ac:spMkLst>
        </pc:spChg>
        <pc:spChg chg="add mod">
          <ac:chgData name="Jenn Anne" userId="2e42e5b19939340a" providerId="LiveId" clId="{E636437F-B4F0-4B8E-A969-7E087CE70EC8}" dt="2022-06-10T15:01:13.176" v="1386" actId="1076"/>
          <ac:spMkLst>
            <pc:docMk/>
            <pc:sldMk cId="142579416" sldId="394"/>
            <ac:spMk id="35" creationId="{3EE3BDCB-558F-5565-3CC2-98B6A6F749CD}"/>
          </ac:spMkLst>
        </pc:spChg>
        <pc:spChg chg="add mod">
          <ac:chgData name="Jenn Anne" userId="2e42e5b19939340a" providerId="LiveId" clId="{E636437F-B4F0-4B8E-A969-7E087CE70EC8}" dt="2022-06-10T15:01:13.176" v="1386" actId="1076"/>
          <ac:spMkLst>
            <pc:docMk/>
            <pc:sldMk cId="142579416" sldId="394"/>
            <ac:spMk id="36" creationId="{E36A5F4A-3A23-348F-820E-FA709E1B135C}"/>
          </ac:spMkLst>
        </pc:spChg>
        <pc:spChg chg="add mod">
          <ac:chgData name="Jenn Anne" userId="2e42e5b19939340a" providerId="LiveId" clId="{E636437F-B4F0-4B8E-A969-7E087CE70EC8}" dt="2022-06-10T15:01:13.176" v="1386" actId="1076"/>
          <ac:spMkLst>
            <pc:docMk/>
            <pc:sldMk cId="142579416" sldId="394"/>
            <ac:spMk id="37" creationId="{398DA671-9BAD-63EF-82B4-3637F27A3AED}"/>
          </ac:spMkLst>
        </pc:spChg>
        <pc:spChg chg="add mod">
          <ac:chgData name="Jenn Anne" userId="2e42e5b19939340a" providerId="LiveId" clId="{E636437F-B4F0-4B8E-A969-7E087CE70EC8}" dt="2022-06-10T15:01:13.176" v="1386" actId="1076"/>
          <ac:spMkLst>
            <pc:docMk/>
            <pc:sldMk cId="142579416" sldId="394"/>
            <ac:spMk id="38" creationId="{8776858F-7AD6-8F1C-60A4-C61BBC519E4A}"/>
          </ac:spMkLst>
        </pc:spChg>
        <pc:spChg chg="add mod">
          <ac:chgData name="Jenn Anne" userId="2e42e5b19939340a" providerId="LiveId" clId="{E636437F-B4F0-4B8E-A969-7E087CE70EC8}" dt="2022-06-10T15:01:13.176" v="1386" actId="1076"/>
          <ac:spMkLst>
            <pc:docMk/>
            <pc:sldMk cId="142579416" sldId="394"/>
            <ac:spMk id="39" creationId="{2F5D86C2-88A0-2D81-5D2D-E814A0C984E7}"/>
          </ac:spMkLst>
        </pc:spChg>
        <pc:spChg chg="add mod">
          <ac:chgData name="Jenn Anne" userId="2e42e5b19939340a" providerId="LiveId" clId="{E636437F-B4F0-4B8E-A969-7E087CE70EC8}" dt="2022-06-10T15:01:13.176" v="1386" actId="1076"/>
          <ac:spMkLst>
            <pc:docMk/>
            <pc:sldMk cId="142579416" sldId="394"/>
            <ac:spMk id="40" creationId="{2337271E-BAFD-3837-DDE0-7CDABBCCE794}"/>
          </ac:spMkLst>
        </pc:spChg>
        <pc:spChg chg="add mod">
          <ac:chgData name="Jenn Anne" userId="2e42e5b19939340a" providerId="LiveId" clId="{E636437F-B4F0-4B8E-A969-7E087CE70EC8}" dt="2022-06-10T15:01:13.176" v="1386" actId="1076"/>
          <ac:spMkLst>
            <pc:docMk/>
            <pc:sldMk cId="142579416" sldId="394"/>
            <ac:spMk id="41" creationId="{EBD0D019-8D45-177E-D62B-23A1BD9557B2}"/>
          </ac:spMkLst>
        </pc:spChg>
        <pc:spChg chg="add mod">
          <ac:chgData name="Jenn Anne" userId="2e42e5b19939340a" providerId="LiveId" clId="{E636437F-B4F0-4B8E-A969-7E087CE70EC8}" dt="2022-06-10T15:01:13.176" v="1386" actId="1076"/>
          <ac:spMkLst>
            <pc:docMk/>
            <pc:sldMk cId="142579416" sldId="394"/>
            <ac:spMk id="42" creationId="{F80609D3-2B56-C291-7F9E-98E26EFCAAE7}"/>
          </ac:spMkLst>
        </pc:spChg>
        <pc:spChg chg="add mod">
          <ac:chgData name="Jenn Anne" userId="2e42e5b19939340a" providerId="LiveId" clId="{E636437F-B4F0-4B8E-A969-7E087CE70EC8}" dt="2022-06-10T15:01:13.176" v="1386" actId="1076"/>
          <ac:spMkLst>
            <pc:docMk/>
            <pc:sldMk cId="142579416" sldId="394"/>
            <ac:spMk id="43" creationId="{73AFA079-B1E4-E3C2-2289-2776DBE44247}"/>
          </ac:spMkLst>
        </pc:spChg>
        <pc:spChg chg="add mod">
          <ac:chgData name="Jenn Anne" userId="2e42e5b19939340a" providerId="LiveId" clId="{E636437F-B4F0-4B8E-A969-7E087CE70EC8}" dt="2022-06-10T15:01:13.176" v="1386" actId="1076"/>
          <ac:spMkLst>
            <pc:docMk/>
            <pc:sldMk cId="142579416" sldId="394"/>
            <ac:spMk id="44" creationId="{9461B6B5-5EC5-48FF-7A74-71D15456D66B}"/>
          </ac:spMkLst>
        </pc:spChg>
        <pc:spChg chg="add mod">
          <ac:chgData name="Jenn Anne" userId="2e42e5b19939340a" providerId="LiveId" clId="{E636437F-B4F0-4B8E-A969-7E087CE70EC8}" dt="2022-06-10T15:01:13.176" v="1386" actId="1076"/>
          <ac:spMkLst>
            <pc:docMk/>
            <pc:sldMk cId="142579416" sldId="394"/>
            <ac:spMk id="45" creationId="{D9255319-C8E2-631F-9AE1-A0091194AF46}"/>
          </ac:spMkLst>
        </pc:spChg>
      </pc:sldChg>
      <pc:sldChg chg="addSp delSp modSp add mod">
        <pc:chgData name="Jenn Anne" userId="2e42e5b19939340a" providerId="LiveId" clId="{E636437F-B4F0-4B8E-A969-7E087CE70EC8}" dt="2022-06-10T15:13:54.875" v="1514" actId="478"/>
        <pc:sldMkLst>
          <pc:docMk/>
          <pc:sldMk cId="3484943652" sldId="395"/>
        </pc:sldMkLst>
        <pc:spChg chg="mod">
          <ac:chgData name="Jenn Anne" userId="2e42e5b19939340a" providerId="LiveId" clId="{E636437F-B4F0-4B8E-A969-7E087CE70EC8}" dt="2022-06-10T13:19:41.519" v="157" actId="20577"/>
          <ac:spMkLst>
            <pc:docMk/>
            <pc:sldMk cId="3484943652" sldId="395"/>
            <ac:spMk id="2" creationId="{5CD22DF2-8023-B0E6-9F6A-47638D8546B7}"/>
          </ac:spMkLst>
        </pc:spChg>
        <pc:spChg chg="del">
          <ac:chgData name="Jenn Anne" userId="2e42e5b19939340a" providerId="LiveId" clId="{E636437F-B4F0-4B8E-A969-7E087CE70EC8}" dt="2022-06-10T15:08:02.953" v="1387" actId="478"/>
          <ac:spMkLst>
            <pc:docMk/>
            <pc:sldMk cId="3484943652" sldId="395"/>
            <ac:spMk id="3" creationId="{4399A540-C4BA-4D1D-8913-7E33F1BDD964}"/>
          </ac:spMkLst>
        </pc:spChg>
        <pc:spChg chg="add mod">
          <ac:chgData name="Jenn Anne" userId="2e42e5b19939340a" providerId="LiveId" clId="{E636437F-B4F0-4B8E-A969-7E087CE70EC8}" dt="2022-06-10T15:09:06.604" v="1396" actId="14100"/>
          <ac:spMkLst>
            <pc:docMk/>
            <pc:sldMk cId="3484943652" sldId="395"/>
            <ac:spMk id="9" creationId="{075AD46A-00A9-9D9B-F07E-5D98662906EA}"/>
          </ac:spMkLst>
        </pc:spChg>
        <pc:spChg chg="add mod">
          <ac:chgData name="Jenn Anne" userId="2e42e5b19939340a" providerId="LiveId" clId="{E636437F-B4F0-4B8E-A969-7E087CE70EC8}" dt="2022-06-10T15:09:24.730" v="1398" actId="14100"/>
          <ac:spMkLst>
            <pc:docMk/>
            <pc:sldMk cId="3484943652" sldId="395"/>
            <ac:spMk id="10" creationId="{D2CEBC86-60E4-11DE-E849-491BACB357A4}"/>
          </ac:spMkLst>
        </pc:spChg>
        <pc:spChg chg="add mod">
          <ac:chgData name="Jenn Anne" userId="2e42e5b19939340a" providerId="LiveId" clId="{E636437F-B4F0-4B8E-A969-7E087CE70EC8}" dt="2022-06-10T15:10:35.399" v="1465" actId="20577"/>
          <ac:spMkLst>
            <pc:docMk/>
            <pc:sldMk cId="3484943652" sldId="395"/>
            <ac:spMk id="11" creationId="{E5096CFF-F91E-C210-FB84-1D02D868D982}"/>
          </ac:spMkLst>
        </pc:spChg>
        <pc:spChg chg="add del mod">
          <ac:chgData name="Jenn Anne" userId="2e42e5b19939340a" providerId="LiveId" clId="{E636437F-B4F0-4B8E-A969-7E087CE70EC8}" dt="2022-06-10T15:08:30.429" v="1391" actId="478"/>
          <ac:spMkLst>
            <pc:docMk/>
            <pc:sldMk cId="3484943652" sldId="395"/>
            <ac:spMk id="12" creationId="{029E24E4-F7C5-23C1-E7C3-0539CAACB8F3}"/>
          </ac:spMkLst>
        </pc:spChg>
        <pc:spChg chg="add mod">
          <ac:chgData name="Jenn Anne" userId="2e42e5b19939340a" providerId="LiveId" clId="{E636437F-B4F0-4B8E-A969-7E087CE70EC8}" dt="2022-06-10T15:11:02.015" v="1489" actId="207"/>
          <ac:spMkLst>
            <pc:docMk/>
            <pc:sldMk cId="3484943652" sldId="395"/>
            <ac:spMk id="13" creationId="{03FBA166-35EA-0F8B-3AB1-BCB94DBDC4D1}"/>
          </ac:spMkLst>
        </pc:spChg>
        <pc:spChg chg="add mod">
          <ac:chgData name="Jenn Anne" userId="2e42e5b19939340a" providerId="LiveId" clId="{E636437F-B4F0-4B8E-A969-7E087CE70EC8}" dt="2022-06-10T15:10:53.665" v="1488" actId="1076"/>
          <ac:spMkLst>
            <pc:docMk/>
            <pc:sldMk cId="3484943652" sldId="395"/>
            <ac:spMk id="14" creationId="{434046D8-0498-8C40-C844-6CE7AB831402}"/>
          </ac:spMkLst>
        </pc:spChg>
        <pc:spChg chg="add mod">
          <ac:chgData name="Jenn Anne" userId="2e42e5b19939340a" providerId="LiveId" clId="{E636437F-B4F0-4B8E-A969-7E087CE70EC8}" dt="2022-06-10T15:10:27.166" v="1447" actId="1076"/>
          <ac:spMkLst>
            <pc:docMk/>
            <pc:sldMk cId="3484943652" sldId="395"/>
            <ac:spMk id="15" creationId="{413C5082-386F-D5DC-9FE9-9546D280D395}"/>
          </ac:spMkLst>
        </pc:spChg>
        <pc:spChg chg="add mod">
          <ac:chgData name="Jenn Anne" userId="2e42e5b19939340a" providerId="LiveId" clId="{E636437F-B4F0-4B8E-A969-7E087CE70EC8}" dt="2022-06-10T15:12:05.475" v="1495" actId="1076"/>
          <ac:spMkLst>
            <pc:docMk/>
            <pc:sldMk cId="3484943652" sldId="395"/>
            <ac:spMk id="16" creationId="{91D2228B-E5C9-807C-99D8-50771EC995F1}"/>
          </ac:spMkLst>
        </pc:spChg>
        <pc:spChg chg="add mod">
          <ac:chgData name="Jenn Anne" userId="2e42e5b19939340a" providerId="LiveId" clId="{E636437F-B4F0-4B8E-A969-7E087CE70EC8}" dt="2022-06-10T15:12:05.475" v="1495" actId="1076"/>
          <ac:spMkLst>
            <pc:docMk/>
            <pc:sldMk cId="3484943652" sldId="395"/>
            <ac:spMk id="17" creationId="{0A48CD9A-C293-C246-466A-73ED91586910}"/>
          </ac:spMkLst>
        </pc:spChg>
        <pc:spChg chg="add mod">
          <ac:chgData name="Jenn Anne" userId="2e42e5b19939340a" providerId="LiveId" clId="{E636437F-B4F0-4B8E-A969-7E087CE70EC8}" dt="2022-06-10T15:12:05.475" v="1495" actId="1076"/>
          <ac:spMkLst>
            <pc:docMk/>
            <pc:sldMk cId="3484943652" sldId="395"/>
            <ac:spMk id="18" creationId="{323E99DD-403F-A037-0FA7-9932C2B180F0}"/>
          </ac:spMkLst>
        </pc:spChg>
        <pc:spChg chg="add mod">
          <ac:chgData name="Jenn Anne" userId="2e42e5b19939340a" providerId="LiveId" clId="{E636437F-B4F0-4B8E-A969-7E087CE70EC8}" dt="2022-06-10T15:12:15.373" v="1497" actId="1076"/>
          <ac:spMkLst>
            <pc:docMk/>
            <pc:sldMk cId="3484943652" sldId="395"/>
            <ac:spMk id="24" creationId="{DE540420-6449-F00D-8FB0-851E474944BE}"/>
          </ac:spMkLst>
        </pc:spChg>
        <pc:spChg chg="add mod">
          <ac:chgData name="Jenn Anne" userId="2e42e5b19939340a" providerId="LiveId" clId="{E636437F-B4F0-4B8E-A969-7E087CE70EC8}" dt="2022-06-10T15:12:15.373" v="1497" actId="1076"/>
          <ac:spMkLst>
            <pc:docMk/>
            <pc:sldMk cId="3484943652" sldId="395"/>
            <ac:spMk id="25" creationId="{4A175B34-8C60-CC5A-57BB-159A6258408A}"/>
          </ac:spMkLst>
        </pc:spChg>
        <pc:spChg chg="add mod">
          <ac:chgData name="Jenn Anne" userId="2e42e5b19939340a" providerId="LiveId" clId="{E636437F-B4F0-4B8E-A969-7E087CE70EC8}" dt="2022-06-10T15:12:15.373" v="1497" actId="1076"/>
          <ac:spMkLst>
            <pc:docMk/>
            <pc:sldMk cId="3484943652" sldId="395"/>
            <ac:spMk id="26" creationId="{331AEA5B-336F-B609-C5F3-E1986F92F264}"/>
          </ac:spMkLst>
        </pc:spChg>
        <pc:cxnChg chg="add mod">
          <ac:chgData name="Jenn Anne" userId="2e42e5b19939340a" providerId="LiveId" clId="{E636437F-B4F0-4B8E-A969-7E087CE70EC8}" dt="2022-06-10T15:12:05.475" v="1495" actId="1076"/>
          <ac:cxnSpMkLst>
            <pc:docMk/>
            <pc:sldMk cId="3484943652" sldId="395"/>
            <ac:cxnSpMk id="19" creationId="{9B2FF2A8-CACE-0EE2-237D-82A45997F39F}"/>
          </ac:cxnSpMkLst>
        </pc:cxnChg>
        <pc:cxnChg chg="add mod">
          <ac:chgData name="Jenn Anne" userId="2e42e5b19939340a" providerId="LiveId" clId="{E636437F-B4F0-4B8E-A969-7E087CE70EC8}" dt="2022-06-10T15:12:05.475" v="1495" actId="1076"/>
          <ac:cxnSpMkLst>
            <pc:docMk/>
            <pc:sldMk cId="3484943652" sldId="395"/>
            <ac:cxnSpMk id="21" creationId="{52CDA63F-2908-6621-794F-BBAC2ABAA912}"/>
          </ac:cxnSpMkLst>
        </pc:cxnChg>
        <pc:cxnChg chg="add mod">
          <ac:chgData name="Jenn Anne" userId="2e42e5b19939340a" providerId="LiveId" clId="{E636437F-B4F0-4B8E-A969-7E087CE70EC8}" dt="2022-06-10T15:12:05.475" v="1495" actId="1076"/>
          <ac:cxnSpMkLst>
            <pc:docMk/>
            <pc:sldMk cId="3484943652" sldId="395"/>
            <ac:cxnSpMk id="22" creationId="{3D596987-61F6-D59E-8C21-52421F0CBFF1}"/>
          </ac:cxnSpMkLst>
        </pc:cxnChg>
        <pc:cxnChg chg="add mod">
          <ac:chgData name="Jenn Anne" userId="2e42e5b19939340a" providerId="LiveId" clId="{E636437F-B4F0-4B8E-A969-7E087CE70EC8}" dt="2022-06-10T15:12:15.373" v="1497" actId="1076"/>
          <ac:cxnSpMkLst>
            <pc:docMk/>
            <pc:sldMk cId="3484943652" sldId="395"/>
            <ac:cxnSpMk id="27" creationId="{3A66B658-AA29-2EFD-470B-79981D5A7A91}"/>
          </ac:cxnSpMkLst>
        </pc:cxnChg>
        <pc:cxnChg chg="add mod">
          <ac:chgData name="Jenn Anne" userId="2e42e5b19939340a" providerId="LiveId" clId="{E636437F-B4F0-4B8E-A969-7E087CE70EC8}" dt="2022-06-10T15:12:15.373" v="1497" actId="1076"/>
          <ac:cxnSpMkLst>
            <pc:docMk/>
            <pc:sldMk cId="3484943652" sldId="395"/>
            <ac:cxnSpMk id="28" creationId="{E7EA2293-0255-03FD-852E-6F26ED0D1262}"/>
          </ac:cxnSpMkLst>
        </pc:cxnChg>
        <pc:cxnChg chg="add mod">
          <ac:chgData name="Jenn Anne" userId="2e42e5b19939340a" providerId="LiveId" clId="{E636437F-B4F0-4B8E-A969-7E087CE70EC8}" dt="2022-06-10T15:12:15.373" v="1497" actId="1076"/>
          <ac:cxnSpMkLst>
            <pc:docMk/>
            <pc:sldMk cId="3484943652" sldId="395"/>
            <ac:cxnSpMk id="29" creationId="{2B123298-E9A0-5CF0-AD5C-E1D30EE16490}"/>
          </ac:cxnSpMkLst>
        </pc:cxnChg>
        <pc:cxnChg chg="add del mod">
          <ac:chgData name="Jenn Anne" userId="2e42e5b19939340a" providerId="LiveId" clId="{E636437F-B4F0-4B8E-A969-7E087CE70EC8}" dt="2022-06-10T15:13:54.875" v="1514" actId="478"/>
          <ac:cxnSpMkLst>
            <pc:docMk/>
            <pc:sldMk cId="3484943652" sldId="395"/>
            <ac:cxnSpMk id="30" creationId="{07E707FE-4876-5F8E-D3C5-2B4F6CA0FC1F}"/>
          </ac:cxnSpMkLst>
        </pc:cxnChg>
        <pc:cxnChg chg="add mod">
          <ac:chgData name="Jenn Anne" userId="2e42e5b19939340a" providerId="LiveId" clId="{E636437F-B4F0-4B8E-A969-7E087CE70EC8}" dt="2022-06-10T15:13:40.508" v="1511" actId="1076"/>
          <ac:cxnSpMkLst>
            <pc:docMk/>
            <pc:sldMk cId="3484943652" sldId="395"/>
            <ac:cxnSpMk id="32" creationId="{EFFBA1FD-445F-DC59-F48D-098692E6E731}"/>
          </ac:cxnSpMkLst>
        </pc:cxnChg>
        <pc:cxnChg chg="add mod">
          <ac:chgData name="Jenn Anne" userId="2e42e5b19939340a" providerId="LiveId" clId="{E636437F-B4F0-4B8E-A969-7E087CE70EC8}" dt="2022-06-10T15:13:23.782" v="1510" actId="1076"/>
          <ac:cxnSpMkLst>
            <pc:docMk/>
            <pc:sldMk cId="3484943652" sldId="395"/>
            <ac:cxnSpMk id="33" creationId="{A9F0E1B8-31EB-4FF7-5065-396B423E44C5}"/>
          </ac:cxnSpMkLst>
        </pc:cxnChg>
        <pc:cxnChg chg="add mod">
          <ac:chgData name="Jenn Anne" userId="2e42e5b19939340a" providerId="LiveId" clId="{E636437F-B4F0-4B8E-A969-7E087CE70EC8}" dt="2022-06-10T15:13:18.478" v="1509" actId="1076"/>
          <ac:cxnSpMkLst>
            <pc:docMk/>
            <pc:sldMk cId="3484943652" sldId="395"/>
            <ac:cxnSpMk id="34" creationId="{EF235374-67D3-41BF-1E62-0B8C3BB56DC2}"/>
          </ac:cxnSpMkLst>
        </pc:cxnChg>
        <pc:cxnChg chg="add mod">
          <ac:chgData name="Jenn Anne" userId="2e42e5b19939340a" providerId="LiveId" clId="{E636437F-B4F0-4B8E-A969-7E087CE70EC8}" dt="2022-06-10T15:13:47.127" v="1513" actId="1076"/>
          <ac:cxnSpMkLst>
            <pc:docMk/>
            <pc:sldMk cId="3484943652" sldId="395"/>
            <ac:cxnSpMk id="35" creationId="{991A8816-A974-76E2-0B2D-59AF8254C1BD}"/>
          </ac:cxnSpMkLst>
        </pc:cxnChg>
      </pc:sldChg>
      <pc:sldChg chg="addSp delSp modSp add mod">
        <pc:chgData name="Jenn Anne" userId="2e42e5b19939340a" providerId="LiveId" clId="{E636437F-B4F0-4B8E-A969-7E087CE70EC8}" dt="2022-06-10T15:34:06.848" v="1618" actId="207"/>
        <pc:sldMkLst>
          <pc:docMk/>
          <pc:sldMk cId="3785588845" sldId="396"/>
        </pc:sldMkLst>
        <pc:spChg chg="mod">
          <ac:chgData name="Jenn Anne" userId="2e42e5b19939340a" providerId="LiveId" clId="{E636437F-B4F0-4B8E-A969-7E087CE70EC8}" dt="2022-06-10T13:19:59.414" v="186" actId="20577"/>
          <ac:spMkLst>
            <pc:docMk/>
            <pc:sldMk cId="3785588845" sldId="396"/>
            <ac:spMk id="2" creationId="{5CD22DF2-8023-B0E6-9F6A-47638D8546B7}"/>
          </ac:spMkLst>
        </pc:spChg>
        <pc:spChg chg="del">
          <ac:chgData name="Jenn Anne" userId="2e42e5b19939340a" providerId="LiveId" clId="{E636437F-B4F0-4B8E-A969-7E087CE70EC8}" dt="2022-06-10T15:22:57.489" v="1515" actId="478"/>
          <ac:spMkLst>
            <pc:docMk/>
            <pc:sldMk cId="3785588845" sldId="396"/>
            <ac:spMk id="3" creationId="{4399A540-C4BA-4D1D-8913-7E33F1BDD964}"/>
          </ac:spMkLst>
        </pc:spChg>
        <pc:spChg chg="add mod">
          <ac:chgData name="Jenn Anne" userId="2e42e5b19939340a" providerId="LiveId" clId="{E636437F-B4F0-4B8E-A969-7E087CE70EC8}" dt="2022-06-10T15:23:57.127" v="1521" actId="14100"/>
          <ac:spMkLst>
            <pc:docMk/>
            <pc:sldMk cId="3785588845" sldId="396"/>
            <ac:spMk id="9" creationId="{FC432F0E-5A05-66EE-655A-BBC3BC26EFE4}"/>
          </ac:spMkLst>
        </pc:spChg>
        <pc:spChg chg="add mod">
          <ac:chgData name="Jenn Anne" userId="2e42e5b19939340a" providerId="LiveId" clId="{E636437F-B4F0-4B8E-A969-7E087CE70EC8}" dt="2022-06-10T15:32:43.620" v="1603" actId="14100"/>
          <ac:spMkLst>
            <pc:docMk/>
            <pc:sldMk cId="3785588845" sldId="396"/>
            <ac:spMk id="10" creationId="{DF2300B4-B650-E577-BFD8-ADCBF31F0772}"/>
          </ac:spMkLst>
        </pc:spChg>
        <pc:spChg chg="add mod">
          <ac:chgData name="Jenn Anne" userId="2e42e5b19939340a" providerId="LiveId" clId="{E636437F-B4F0-4B8E-A969-7E087CE70EC8}" dt="2022-06-10T15:32:52.099" v="1604" actId="1076"/>
          <ac:spMkLst>
            <pc:docMk/>
            <pc:sldMk cId="3785588845" sldId="396"/>
            <ac:spMk id="11" creationId="{C18A9EBF-72A1-3FEA-6D38-5936174F9AA8}"/>
          </ac:spMkLst>
        </pc:spChg>
        <pc:spChg chg="add mod">
          <ac:chgData name="Jenn Anne" userId="2e42e5b19939340a" providerId="LiveId" clId="{E636437F-B4F0-4B8E-A969-7E087CE70EC8}" dt="2022-06-10T15:33:29.641" v="1610" actId="14100"/>
          <ac:spMkLst>
            <pc:docMk/>
            <pc:sldMk cId="3785588845" sldId="396"/>
            <ac:spMk id="12" creationId="{D1EFD477-C7F8-C66A-D37E-580C6DB8F7D0}"/>
          </ac:spMkLst>
        </pc:spChg>
        <pc:spChg chg="add mod">
          <ac:chgData name="Jenn Anne" userId="2e42e5b19939340a" providerId="LiveId" clId="{E636437F-B4F0-4B8E-A969-7E087CE70EC8}" dt="2022-06-10T15:33:34.791" v="1611" actId="1076"/>
          <ac:spMkLst>
            <pc:docMk/>
            <pc:sldMk cId="3785588845" sldId="396"/>
            <ac:spMk id="13" creationId="{7B6F8945-56E8-9D70-981A-7DEA59FD5A52}"/>
          </ac:spMkLst>
        </pc:spChg>
        <pc:spChg chg="add mod">
          <ac:chgData name="Jenn Anne" userId="2e42e5b19939340a" providerId="LiveId" clId="{E636437F-B4F0-4B8E-A969-7E087CE70EC8}" dt="2022-06-10T15:24:13.177" v="1536" actId="20577"/>
          <ac:spMkLst>
            <pc:docMk/>
            <pc:sldMk cId="3785588845" sldId="396"/>
            <ac:spMk id="14" creationId="{C2AB39FE-80F5-AB4E-A4A4-76AC76DADEBB}"/>
          </ac:spMkLst>
        </pc:spChg>
        <pc:spChg chg="add del mod">
          <ac:chgData name="Jenn Anne" userId="2e42e5b19939340a" providerId="LiveId" clId="{E636437F-B4F0-4B8E-A969-7E087CE70EC8}" dt="2022-06-10T15:23:02.608" v="1517" actId="478"/>
          <ac:spMkLst>
            <pc:docMk/>
            <pc:sldMk cId="3785588845" sldId="396"/>
            <ac:spMk id="15" creationId="{7040AD52-5C3F-157C-FFEA-62B6117E3D66}"/>
          </ac:spMkLst>
        </pc:spChg>
        <pc:spChg chg="add del mod">
          <ac:chgData name="Jenn Anne" userId="2e42e5b19939340a" providerId="LiveId" clId="{E636437F-B4F0-4B8E-A969-7E087CE70EC8}" dt="2022-06-10T15:23:02.608" v="1517" actId="478"/>
          <ac:spMkLst>
            <pc:docMk/>
            <pc:sldMk cId="3785588845" sldId="396"/>
            <ac:spMk id="16" creationId="{EC3D2DA9-B82C-2659-2925-04CB658E24DA}"/>
          </ac:spMkLst>
        </pc:spChg>
        <pc:spChg chg="add del mod">
          <ac:chgData name="Jenn Anne" userId="2e42e5b19939340a" providerId="LiveId" clId="{E636437F-B4F0-4B8E-A969-7E087CE70EC8}" dt="2022-06-10T15:23:02.608" v="1517" actId="478"/>
          <ac:spMkLst>
            <pc:docMk/>
            <pc:sldMk cId="3785588845" sldId="396"/>
            <ac:spMk id="17" creationId="{483C7F4D-D966-F393-77FE-29000875AB2A}"/>
          </ac:spMkLst>
        </pc:spChg>
        <pc:spChg chg="add del mod">
          <ac:chgData name="Jenn Anne" userId="2e42e5b19939340a" providerId="LiveId" clId="{E636437F-B4F0-4B8E-A969-7E087CE70EC8}" dt="2022-06-10T15:23:06.077" v="1518" actId="478"/>
          <ac:spMkLst>
            <pc:docMk/>
            <pc:sldMk cId="3785588845" sldId="396"/>
            <ac:spMk id="22" creationId="{F24A726D-18E3-BFF4-192B-F66A0B07C6CC}"/>
          </ac:spMkLst>
        </pc:spChg>
        <pc:spChg chg="add del mod">
          <ac:chgData name="Jenn Anne" userId="2e42e5b19939340a" providerId="LiveId" clId="{E636437F-B4F0-4B8E-A969-7E087CE70EC8}" dt="2022-06-10T15:23:06.077" v="1518" actId="478"/>
          <ac:spMkLst>
            <pc:docMk/>
            <pc:sldMk cId="3785588845" sldId="396"/>
            <ac:spMk id="23" creationId="{DCE58E7A-0E88-76F1-E0E6-831CA9544A98}"/>
          </ac:spMkLst>
        </pc:spChg>
        <pc:spChg chg="add del mod">
          <ac:chgData name="Jenn Anne" userId="2e42e5b19939340a" providerId="LiveId" clId="{E636437F-B4F0-4B8E-A969-7E087CE70EC8}" dt="2022-06-10T15:23:06.077" v="1518" actId="478"/>
          <ac:spMkLst>
            <pc:docMk/>
            <pc:sldMk cId="3785588845" sldId="396"/>
            <ac:spMk id="24" creationId="{374E7C11-9D30-ABF2-1A04-A12405DEF88B}"/>
          </ac:spMkLst>
        </pc:spChg>
        <pc:spChg chg="add mod">
          <ac:chgData name="Jenn Anne" userId="2e42e5b19939340a" providerId="LiveId" clId="{E636437F-B4F0-4B8E-A969-7E087CE70EC8}" dt="2022-06-10T15:31:25.509" v="1591" actId="1076"/>
          <ac:spMkLst>
            <pc:docMk/>
            <pc:sldMk cId="3785588845" sldId="396"/>
            <ac:spMk id="28" creationId="{D593D18E-8020-C0CA-C120-D3FC15A72360}"/>
          </ac:spMkLst>
        </pc:spChg>
        <pc:spChg chg="add del mod">
          <ac:chgData name="Jenn Anne" userId="2e42e5b19939340a" providerId="LiveId" clId="{E636437F-B4F0-4B8E-A969-7E087CE70EC8}" dt="2022-06-10T15:25:14.576" v="1538" actId="478"/>
          <ac:spMkLst>
            <pc:docMk/>
            <pc:sldMk cId="3785588845" sldId="396"/>
            <ac:spMk id="29" creationId="{14ACEF6D-5164-9ED7-DDA7-057AC5917739}"/>
          </ac:spMkLst>
        </pc:spChg>
        <pc:spChg chg="add del mod">
          <ac:chgData name="Jenn Anne" userId="2e42e5b19939340a" providerId="LiveId" clId="{E636437F-B4F0-4B8E-A969-7E087CE70EC8}" dt="2022-06-10T15:25:14.576" v="1538" actId="478"/>
          <ac:spMkLst>
            <pc:docMk/>
            <pc:sldMk cId="3785588845" sldId="396"/>
            <ac:spMk id="30" creationId="{8D2FB766-D890-22B6-8D90-E2C6DCDDEBD1}"/>
          </ac:spMkLst>
        </pc:spChg>
        <pc:spChg chg="add del mod">
          <ac:chgData name="Jenn Anne" userId="2e42e5b19939340a" providerId="LiveId" clId="{E636437F-B4F0-4B8E-A969-7E087CE70EC8}" dt="2022-06-10T15:25:14.576" v="1538" actId="478"/>
          <ac:spMkLst>
            <pc:docMk/>
            <pc:sldMk cId="3785588845" sldId="396"/>
            <ac:spMk id="31" creationId="{CB96C5BF-07D8-FAD4-5710-EDBBE9B702C5}"/>
          </ac:spMkLst>
        </pc:spChg>
        <pc:spChg chg="add del mod">
          <ac:chgData name="Jenn Anne" userId="2e42e5b19939340a" providerId="LiveId" clId="{E636437F-B4F0-4B8E-A969-7E087CE70EC8}" dt="2022-06-10T15:25:14.576" v="1538" actId="478"/>
          <ac:spMkLst>
            <pc:docMk/>
            <pc:sldMk cId="3785588845" sldId="396"/>
            <ac:spMk id="32" creationId="{C1E992ED-7A75-D606-D17F-AC3FE98F3C63}"/>
          </ac:spMkLst>
        </pc:spChg>
        <pc:spChg chg="add del mod">
          <ac:chgData name="Jenn Anne" userId="2e42e5b19939340a" providerId="LiveId" clId="{E636437F-B4F0-4B8E-A969-7E087CE70EC8}" dt="2022-06-10T15:25:14.576" v="1538" actId="478"/>
          <ac:spMkLst>
            <pc:docMk/>
            <pc:sldMk cId="3785588845" sldId="396"/>
            <ac:spMk id="33" creationId="{60A0E6BD-EC46-BD08-E393-A5E440A27B52}"/>
          </ac:spMkLst>
        </pc:spChg>
        <pc:spChg chg="add del mod">
          <ac:chgData name="Jenn Anne" userId="2e42e5b19939340a" providerId="LiveId" clId="{E636437F-B4F0-4B8E-A969-7E087CE70EC8}" dt="2022-06-10T15:25:14.576" v="1538" actId="478"/>
          <ac:spMkLst>
            <pc:docMk/>
            <pc:sldMk cId="3785588845" sldId="396"/>
            <ac:spMk id="34" creationId="{67BC9253-6FF3-3BCD-E4DB-AF6635804114}"/>
          </ac:spMkLst>
        </pc:spChg>
        <pc:spChg chg="add del mod">
          <ac:chgData name="Jenn Anne" userId="2e42e5b19939340a" providerId="LiveId" clId="{E636437F-B4F0-4B8E-A969-7E087CE70EC8}" dt="2022-06-10T15:25:14.576" v="1538" actId="478"/>
          <ac:spMkLst>
            <pc:docMk/>
            <pc:sldMk cId="3785588845" sldId="396"/>
            <ac:spMk id="35" creationId="{AAA91822-BF39-0054-72DC-AD25DAB510D9}"/>
          </ac:spMkLst>
        </pc:spChg>
        <pc:spChg chg="add mod">
          <ac:chgData name="Jenn Anne" userId="2e42e5b19939340a" providerId="LiveId" clId="{E636437F-B4F0-4B8E-A969-7E087CE70EC8}" dt="2022-06-10T15:28:45.706" v="1565" actId="14100"/>
          <ac:spMkLst>
            <pc:docMk/>
            <pc:sldMk cId="3785588845" sldId="396"/>
            <ac:spMk id="36" creationId="{64D1D2AA-C529-4A37-BDA8-C9C35EC1113E}"/>
          </ac:spMkLst>
        </pc:spChg>
        <pc:spChg chg="add del mod">
          <ac:chgData name="Jenn Anne" userId="2e42e5b19939340a" providerId="LiveId" clId="{E636437F-B4F0-4B8E-A969-7E087CE70EC8}" dt="2022-06-10T15:29:07.516" v="1567" actId="478"/>
          <ac:spMkLst>
            <pc:docMk/>
            <pc:sldMk cId="3785588845" sldId="396"/>
            <ac:spMk id="37" creationId="{38623F33-2863-D56A-32EC-3E295AA3D4F1}"/>
          </ac:spMkLst>
        </pc:spChg>
        <pc:spChg chg="add del mod">
          <ac:chgData name="Jenn Anne" userId="2e42e5b19939340a" providerId="LiveId" clId="{E636437F-B4F0-4B8E-A969-7E087CE70EC8}" dt="2022-06-10T15:29:09.268" v="1568" actId="478"/>
          <ac:spMkLst>
            <pc:docMk/>
            <pc:sldMk cId="3785588845" sldId="396"/>
            <ac:spMk id="38" creationId="{AFB283AE-EF6F-1DED-D0CA-C28759B972B6}"/>
          </ac:spMkLst>
        </pc:spChg>
        <pc:spChg chg="add del mod">
          <ac:chgData name="Jenn Anne" userId="2e42e5b19939340a" providerId="LiveId" clId="{E636437F-B4F0-4B8E-A969-7E087CE70EC8}" dt="2022-06-10T15:29:07.516" v="1567" actId="478"/>
          <ac:spMkLst>
            <pc:docMk/>
            <pc:sldMk cId="3785588845" sldId="396"/>
            <ac:spMk id="39" creationId="{56AD43C2-41DE-1C8B-1779-B105E7C52CE3}"/>
          </ac:spMkLst>
        </pc:spChg>
        <pc:spChg chg="add del mod">
          <ac:chgData name="Jenn Anne" userId="2e42e5b19939340a" providerId="LiveId" clId="{E636437F-B4F0-4B8E-A969-7E087CE70EC8}" dt="2022-06-10T15:29:07.516" v="1567" actId="478"/>
          <ac:spMkLst>
            <pc:docMk/>
            <pc:sldMk cId="3785588845" sldId="396"/>
            <ac:spMk id="40" creationId="{3BCAB59A-5CAB-133F-C557-BCAF2E1541AD}"/>
          </ac:spMkLst>
        </pc:spChg>
        <pc:spChg chg="add del mod">
          <ac:chgData name="Jenn Anne" userId="2e42e5b19939340a" providerId="LiveId" clId="{E636437F-B4F0-4B8E-A969-7E087CE70EC8}" dt="2022-06-10T15:29:07.516" v="1567" actId="478"/>
          <ac:spMkLst>
            <pc:docMk/>
            <pc:sldMk cId="3785588845" sldId="396"/>
            <ac:spMk id="41" creationId="{EC83AD28-12EC-292F-6D34-5AD5F0383C91}"/>
          </ac:spMkLst>
        </pc:spChg>
        <pc:spChg chg="add del mod">
          <ac:chgData name="Jenn Anne" userId="2e42e5b19939340a" providerId="LiveId" clId="{E636437F-B4F0-4B8E-A969-7E087CE70EC8}" dt="2022-06-10T15:29:07.516" v="1567" actId="478"/>
          <ac:spMkLst>
            <pc:docMk/>
            <pc:sldMk cId="3785588845" sldId="396"/>
            <ac:spMk id="42" creationId="{1F824E16-DB5C-DF17-AAF9-764DF3FFB6C2}"/>
          </ac:spMkLst>
        </pc:spChg>
        <pc:spChg chg="add mod">
          <ac:chgData name="Jenn Anne" userId="2e42e5b19939340a" providerId="LiveId" clId="{E636437F-B4F0-4B8E-A969-7E087CE70EC8}" dt="2022-06-10T15:30:44.681" v="1584" actId="1076"/>
          <ac:spMkLst>
            <pc:docMk/>
            <pc:sldMk cId="3785588845" sldId="396"/>
            <ac:spMk id="43" creationId="{76B057A9-A545-A8A4-4DBE-700658885CA4}"/>
          </ac:spMkLst>
        </pc:spChg>
        <pc:spChg chg="add mod">
          <ac:chgData name="Jenn Anne" userId="2e42e5b19939340a" providerId="LiveId" clId="{E636437F-B4F0-4B8E-A969-7E087CE70EC8}" dt="2022-06-10T15:30:48.153" v="1585" actId="1076"/>
          <ac:spMkLst>
            <pc:docMk/>
            <pc:sldMk cId="3785588845" sldId="396"/>
            <ac:spMk id="44" creationId="{C08AB466-05E6-A878-03F6-76084E2AD5D9}"/>
          </ac:spMkLst>
        </pc:spChg>
        <pc:spChg chg="add mod">
          <ac:chgData name="Jenn Anne" userId="2e42e5b19939340a" providerId="LiveId" clId="{E636437F-B4F0-4B8E-A969-7E087CE70EC8}" dt="2022-06-10T15:30:51.556" v="1586" actId="1076"/>
          <ac:spMkLst>
            <pc:docMk/>
            <pc:sldMk cId="3785588845" sldId="396"/>
            <ac:spMk id="45" creationId="{926E9410-6921-91A1-4B42-1141A77DD96C}"/>
          </ac:spMkLst>
        </pc:spChg>
        <pc:spChg chg="add del mod">
          <ac:chgData name="Jenn Anne" userId="2e42e5b19939340a" providerId="LiveId" clId="{E636437F-B4F0-4B8E-A969-7E087CE70EC8}" dt="2022-06-10T15:30:07.176" v="1581" actId="478"/>
          <ac:spMkLst>
            <pc:docMk/>
            <pc:sldMk cId="3785588845" sldId="396"/>
            <ac:spMk id="46" creationId="{20BE2D2D-F6B2-B7B5-BFD8-BDFD11780AAC}"/>
          </ac:spMkLst>
        </pc:spChg>
        <pc:spChg chg="add del mod">
          <ac:chgData name="Jenn Anne" userId="2e42e5b19939340a" providerId="LiveId" clId="{E636437F-B4F0-4B8E-A969-7E087CE70EC8}" dt="2022-06-10T15:30:07.176" v="1581" actId="478"/>
          <ac:spMkLst>
            <pc:docMk/>
            <pc:sldMk cId="3785588845" sldId="396"/>
            <ac:spMk id="47" creationId="{6F75FF4D-3D97-C811-34B5-EC240DCA55CB}"/>
          </ac:spMkLst>
        </pc:spChg>
        <pc:spChg chg="add mod">
          <ac:chgData name="Jenn Anne" userId="2e42e5b19939340a" providerId="LiveId" clId="{E636437F-B4F0-4B8E-A969-7E087CE70EC8}" dt="2022-06-10T15:30:54.726" v="1587" actId="1076"/>
          <ac:spMkLst>
            <pc:docMk/>
            <pc:sldMk cId="3785588845" sldId="396"/>
            <ac:spMk id="48" creationId="{60EEDA37-6B8A-3052-1944-ECB343C8C0B4}"/>
          </ac:spMkLst>
        </pc:spChg>
        <pc:spChg chg="add mod">
          <ac:chgData name="Jenn Anne" userId="2e42e5b19939340a" providerId="LiveId" clId="{E636437F-B4F0-4B8E-A969-7E087CE70EC8}" dt="2022-06-10T15:31:01.296" v="1588" actId="1076"/>
          <ac:spMkLst>
            <pc:docMk/>
            <pc:sldMk cId="3785588845" sldId="396"/>
            <ac:spMk id="49" creationId="{991A54BF-EA95-39D3-2286-E05238BCDED5}"/>
          </ac:spMkLst>
        </pc:spChg>
        <pc:spChg chg="add mod">
          <ac:chgData name="Jenn Anne" userId="2e42e5b19939340a" providerId="LiveId" clId="{E636437F-B4F0-4B8E-A969-7E087CE70EC8}" dt="2022-06-10T15:31:05.137" v="1589" actId="1076"/>
          <ac:spMkLst>
            <pc:docMk/>
            <pc:sldMk cId="3785588845" sldId="396"/>
            <ac:spMk id="50" creationId="{592F3416-1DBB-CEBD-D5FB-C02ED4780D9F}"/>
          </ac:spMkLst>
        </pc:spChg>
        <pc:spChg chg="add mod">
          <ac:chgData name="Jenn Anne" userId="2e42e5b19939340a" providerId="LiveId" clId="{E636437F-B4F0-4B8E-A969-7E087CE70EC8}" dt="2022-06-10T15:31:30.406" v="1593" actId="1076"/>
          <ac:spMkLst>
            <pc:docMk/>
            <pc:sldMk cId="3785588845" sldId="396"/>
            <ac:spMk id="51" creationId="{B11EB0C7-EA0D-65C4-35B0-9812ABD92FBC}"/>
          </ac:spMkLst>
        </pc:spChg>
        <pc:spChg chg="add mod">
          <ac:chgData name="Jenn Anne" userId="2e42e5b19939340a" providerId="LiveId" clId="{E636437F-B4F0-4B8E-A969-7E087CE70EC8}" dt="2022-06-10T15:31:34.429" v="1595" actId="1076"/>
          <ac:spMkLst>
            <pc:docMk/>
            <pc:sldMk cId="3785588845" sldId="396"/>
            <ac:spMk id="52" creationId="{95FD49E7-AB7D-B930-89AD-C44C798E0269}"/>
          </ac:spMkLst>
        </pc:spChg>
        <pc:spChg chg="add mod">
          <ac:chgData name="Jenn Anne" userId="2e42e5b19939340a" providerId="LiveId" clId="{E636437F-B4F0-4B8E-A969-7E087CE70EC8}" dt="2022-06-10T15:31:48.226" v="1598" actId="207"/>
          <ac:spMkLst>
            <pc:docMk/>
            <pc:sldMk cId="3785588845" sldId="396"/>
            <ac:spMk id="53" creationId="{ADEBA210-3D5A-EF1F-FE7F-A33E2D5989FA}"/>
          </ac:spMkLst>
        </pc:spChg>
        <pc:spChg chg="add mod">
          <ac:chgData name="Jenn Anne" userId="2e42e5b19939340a" providerId="LiveId" clId="{E636437F-B4F0-4B8E-A969-7E087CE70EC8}" dt="2022-06-10T15:31:48.226" v="1598" actId="207"/>
          <ac:spMkLst>
            <pc:docMk/>
            <pc:sldMk cId="3785588845" sldId="396"/>
            <ac:spMk id="54" creationId="{EB838F61-7555-F23E-18AD-692A0C2F6179}"/>
          </ac:spMkLst>
        </pc:spChg>
        <pc:spChg chg="add mod">
          <ac:chgData name="Jenn Anne" userId="2e42e5b19939340a" providerId="LiveId" clId="{E636437F-B4F0-4B8E-A969-7E087CE70EC8}" dt="2022-06-10T15:31:48.226" v="1598" actId="207"/>
          <ac:spMkLst>
            <pc:docMk/>
            <pc:sldMk cId="3785588845" sldId="396"/>
            <ac:spMk id="55" creationId="{B76733F7-38C0-22D4-D8FA-2200BAEE73F7}"/>
          </ac:spMkLst>
        </pc:spChg>
        <pc:spChg chg="add mod">
          <ac:chgData name="Jenn Anne" userId="2e42e5b19939340a" providerId="LiveId" clId="{E636437F-B4F0-4B8E-A969-7E087CE70EC8}" dt="2022-06-10T15:31:48.226" v="1598" actId="207"/>
          <ac:spMkLst>
            <pc:docMk/>
            <pc:sldMk cId="3785588845" sldId="396"/>
            <ac:spMk id="56" creationId="{F1B37C8D-20DE-4A3B-E876-1CAFE762FBDD}"/>
          </ac:spMkLst>
        </pc:spChg>
        <pc:spChg chg="add mod">
          <ac:chgData name="Jenn Anne" userId="2e42e5b19939340a" providerId="LiveId" clId="{E636437F-B4F0-4B8E-A969-7E087CE70EC8}" dt="2022-06-10T15:31:48.226" v="1598" actId="207"/>
          <ac:spMkLst>
            <pc:docMk/>
            <pc:sldMk cId="3785588845" sldId="396"/>
            <ac:spMk id="57" creationId="{91221F15-F4DA-CB42-8068-F89F87BCAF89}"/>
          </ac:spMkLst>
        </pc:spChg>
        <pc:spChg chg="add mod">
          <ac:chgData name="Jenn Anne" userId="2e42e5b19939340a" providerId="LiveId" clId="{E636437F-B4F0-4B8E-A969-7E087CE70EC8}" dt="2022-06-10T15:31:48.226" v="1598" actId="207"/>
          <ac:spMkLst>
            <pc:docMk/>
            <pc:sldMk cId="3785588845" sldId="396"/>
            <ac:spMk id="58" creationId="{434BDE76-A540-8720-75E6-C207D6388FFB}"/>
          </ac:spMkLst>
        </pc:spChg>
        <pc:spChg chg="add mod">
          <ac:chgData name="Jenn Anne" userId="2e42e5b19939340a" providerId="LiveId" clId="{E636437F-B4F0-4B8E-A969-7E087CE70EC8}" dt="2022-06-10T15:31:48.226" v="1598" actId="207"/>
          <ac:spMkLst>
            <pc:docMk/>
            <pc:sldMk cId="3785588845" sldId="396"/>
            <ac:spMk id="59" creationId="{C8E3C6CD-AA39-86B3-4496-DF69B893C52A}"/>
          </ac:spMkLst>
        </pc:spChg>
        <pc:spChg chg="add mod">
          <ac:chgData name="Jenn Anne" userId="2e42e5b19939340a" providerId="LiveId" clId="{E636437F-B4F0-4B8E-A969-7E087CE70EC8}" dt="2022-06-10T15:32:12.119" v="1600" actId="1076"/>
          <ac:spMkLst>
            <pc:docMk/>
            <pc:sldMk cId="3785588845" sldId="396"/>
            <ac:spMk id="60" creationId="{DA677D0D-F563-4884-C85E-ED33452EC690}"/>
          </ac:spMkLst>
        </pc:spChg>
        <pc:spChg chg="add mod">
          <ac:chgData name="Jenn Anne" userId="2e42e5b19939340a" providerId="LiveId" clId="{E636437F-B4F0-4B8E-A969-7E087CE70EC8}" dt="2022-06-10T15:32:12.119" v="1600" actId="1076"/>
          <ac:spMkLst>
            <pc:docMk/>
            <pc:sldMk cId="3785588845" sldId="396"/>
            <ac:spMk id="61" creationId="{80960686-B95D-E60D-E5CA-EB1F77AC88A4}"/>
          </ac:spMkLst>
        </pc:spChg>
        <pc:spChg chg="add mod">
          <ac:chgData name="Jenn Anne" userId="2e42e5b19939340a" providerId="LiveId" clId="{E636437F-B4F0-4B8E-A969-7E087CE70EC8}" dt="2022-06-10T15:32:12.119" v="1600" actId="1076"/>
          <ac:spMkLst>
            <pc:docMk/>
            <pc:sldMk cId="3785588845" sldId="396"/>
            <ac:spMk id="62" creationId="{74612BFD-D132-7950-2223-08E45759471D}"/>
          </ac:spMkLst>
        </pc:spChg>
        <pc:spChg chg="add mod">
          <ac:chgData name="Jenn Anne" userId="2e42e5b19939340a" providerId="LiveId" clId="{E636437F-B4F0-4B8E-A969-7E087CE70EC8}" dt="2022-06-10T15:32:12.119" v="1600" actId="1076"/>
          <ac:spMkLst>
            <pc:docMk/>
            <pc:sldMk cId="3785588845" sldId="396"/>
            <ac:spMk id="63" creationId="{DF41AA06-F7DE-25A7-FD16-4B84EEF3FA3B}"/>
          </ac:spMkLst>
        </pc:spChg>
        <pc:spChg chg="add mod">
          <ac:chgData name="Jenn Anne" userId="2e42e5b19939340a" providerId="LiveId" clId="{E636437F-B4F0-4B8E-A969-7E087CE70EC8}" dt="2022-06-10T15:32:12.119" v="1600" actId="1076"/>
          <ac:spMkLst>
            <pc:docMk/>
            <pc:sldMk cId="3785588845" sldId="396"/>
            <ac:spMk id="64" creationId="{C533C4CB-B1EA-84A2-654A-B4B881CD43CD}"/>
          </ac:spMkLst>
        </pc:spChg>
        <pc:spChg chg="add mod">
          <ac:chgData name="Jenn Anne" userId="2e42e5b19939340a" providerId="LiveId" clId="{E636437F-B4F0-4B8E-A969-7E087CE70EC8}" dt="2022-06-10T15:32:12.119" v="1600" actId="1076"/>
          <ac:spMkLst>
            <pc:docMk/>
            <pc:sldMk cId="3785588845" sldId="396"/>
            <ac:spMk id="65" creationId="{0C37CB02-2559-656E-D682-B35215D7308B}"/>
          </ac:spMkLst>
        </pc:spChg>
        <pc:spChg chg="add mod">
          <ac:chgData name="Jenn Anne" userId="2e42e5b19939340a" providerId="LiveId" clId="{E636437F-B4F0-4B8E-A969-7E087CE70EC8}" dt="2022-06-10T15:32:12.119" v="1600" actId="1076"/>
          <ac:spMkLst>
            <pc:docMk/>
            <pc:sldMk cId="3785588845" sldId="396"/>
            <ac:spMk id="66" creationId="{22FA7BA5-3A99-9C18-3DD8-DABED947DB2F}"/>
          </ac:spMkLst>
        </pc:spChg>
        <pc:spChg chg="add mod">
          <ac:chgData name="Jenn Anne" userId="2e42e5b19939340a" providerId="LiveId" clId="{E636437F-B4F0-4B8E-A969-7E087CE70EC8}" dt="2022-06-10T15:32:22.086" v="1602" actId="1076"/>
          <ac:spMkLst>
            <pc:docMk/>
            <pc:sldMk cId="3785588845" sldId="396"/>
            <ac:spMk id="67" creationId="{6F3A82BD-9CBF-0817-2BBC-F1F5C4B17CB9}"/>
          </ac:spMkLst>
        </pc:spChg>
        <pc:spChg chg="add mod">
          <ac:chgData name="Jenn Anne" userId="2e42e5b19939340a" providerId="LiveId" clId="{E636437F-B4F0-4B8E-A969-7E087CE70EC8}" dt="2022-06-10T15:32:22.086" v="1602" actId="1076"/>
          <ac:spMkLst>
            <pc:docMk/>
            <pc:sldMk cId="3785588845" sldId="396"/>
            <ac:spMk id="68" creationId="{388FFF1C-8CB8-EF43-D68E-BC37373F5B5F}"/>
          </ac:spMkLst>
        </pc:spChg>
        <pc:spChg chg="add mod">
          <ac:chgData name="Jenn Anne" userId="2e42e5b19939340a" providerId="LiveId" clId="{E636437F-B4F0-4B8E-A969-7E087CE70EC8}" dt="2022-06-10T15:32:22.086" v="1602" actId="1076"/>
          <ac:spMkLst>
            <pc:docMk/>
            <pc:sldMk cId="3785588845" sldId="396"/>
            <ac:spMk id="69" creationId="{619C6F5D-4240-8A4A-4F88-2EA6B5120670}"/>
          </ac:spMkLst>
        </pc:spChg>
        <pc:spChg chg="add mod">
          <ac:chgData name="Jenn Anne" userId="2e42e5b19939340a" providerId="LiveId" clId="{E636437F-B4F0-4B8E-A969-7E087CE70EC8}" dt="2022-06-10T15:32:22.086" v="1602" actId="1076"/>
          <ac:spMkLst>
            <pc:docMk/>
            <pc:sldMk cId="3785588845" sldId="396"/>
            <ac:spMk id="70" creationId="{8F3C4BEB-6518-8236-4BBE-23258CD74C4A}"/>
          </ac:spMkLst>
        </pc:spChg>
        <pc:spChg chg="add mod">
          <ac:chgData name="Jenn Anne" userId="2e42e5b19939340a" providerId="LiveId" clId="{E636437F-B4F0-4B8E-A969-7E087CE70EC8}" dt="2022-06-10T15:32:22.086" v="1602" actId="1076"/>
          <ac:spMkLst>
            <pc:docMk/>
            <pc:sldMk cId="3785588845" sldId="396"/>
            <ac:spMk id="71" creationId="{0E158D26-5310-0F8D-D453-576C601D9CA9}"/>
          </ac:spMkLst>
        </pc:spChg>
        <pc:spChg chg="add mod">
          <ac:chgData name="Jenn Anne" userId="2e42e5b19939340a" providerId="LiveId" clId="{E636437F-B4F0-4B8E-A969-7E087CE70EC8}" dt="2022-06-10T15:32:22.086" v="1602" actId="1076"/>
          <ac:spMkLst>
            <pc:docMk/>
            <pc:sldMk cId="3785588845" sldId="396"/>
            <ac:spMk id="72" creationId="{D355E43B-F0F0-6D46-6344-AC84ECEBEBD8}"/>
          </ac:spMkLst>
        </pc:spChg>
        <pc:spChg chg="add mod">
          <ac:chgData name="Jenn Anne" userId="2e42e5b19939340a" providerId="LiveId" clId="{E636437F-B4F0-4B8E-A969-7E087CE70EC8}" dt="2022-06-10T15:32:22.086" v="1602" actId="1076"/>
          <ac:spMkLst>
            <pc:docMk/>
            <pc:sldMk cId="3785588845" sldId="396"/>
            <ac:spMk id="73" creationId="{077C9C57-4471-57FA-4548-4018582B2EEE}"/>
          </ac:spMkLst>
        </pc:spChg>
        <pc:spChg chg="add mod">
          <ac:chgData name="Jenn Anne" userId="2e42e5b19939340a" providerId="LiveId" clId="{E636437F-B4F0-4B8E-A969-7E087CE70EC8}" dt="2022-06-10T15:33:09.046" v="1607" actId="207"/>
          <ac:spMkLst>
            <pc:docMk/>
            <pc:sldMk cId="3785588845" sldId="396"/>
            <ac:spMk id="74" creationId="{D1FA6D57-0203-9ACF-70C2-F58434FF735D}"/>
          </ac:spMkLst>
        </pc:spChg>
        <pc:spChg chg="add mod">
          <ac:chgData name="Jenn Anne" userId="2e42e5b19939340a" providerId="LiveId" clId="{E636437F-B4F0-4B8E-A969-7E087CE70EC8}" dt="2022-06-10T15:33:09.046" v="1607" actId="207"/>
          <ac:spMkLst>
            <pc:docMk/>
            <pc:sldMk cId="3785588845" sldId="396"/>
            <ac:spMk id="75" creationId="{8E8A540A-FB8A-CC1F-D27A-2B6262BA2485}"/>
          </ac:spMkLst>
        </pc:spChg>
        <pc:spChg chg="add mod">
          <ac:chgData name="Jenn Anne" userId="2e42e5b19939340a" providerId="LiveId" clId="{E636437F-B4F0-4B8E-A969-7E087CE70EC8}" dt="2022-06-10T15:33:09.046" v="1607" actId="207"/>
          <ac:spMkLst>
            <pc:docMk/>
            <pc:sldMk cId="3785588845" sldId="396"/>
            <ac:spMk id="76" creationId="{7E33154B-7CC0-3FB4-843C-80A14D084607}"/>
          </ac:spMkLst>
        </pc:spChg>
        <pc:spChg chg="add mod">
          <ac:chgData name="Jenn Anne" userId="2e42e5b19939340a" providerId="LiveId" clId="{E636437F-B4F0-4B8E-A969-7E087CE70EC8}" dt="2022-06-10T15:33:09.046" v="1607" actId="207"/>
          <ac:spMkLst>
            <pc:docMk/>
            <pc:sldMk cId="3785588845" sldId="396"/>
            <ac:spMk id="77" creationId="{29BC028C-774E-27D9-AED1-1E28FB77598E}"/>
          </ac:spMkLst>
        </pc:spChg>
        <pc:spChg chg="add mod">
          <ac:chgData name="Jenn Anne" userId="2e42e5b19939340a" providerId="LiveId" clId="{E636437F-B4F0-4B8E-A969-7E087CE70EC8}" dt="2022-06-10T15:33:09.046" v="1607" actId="207"/>
          <ac:spMkLst>
            <pc:docMk/>
            <pc:sldMk cId="3785588845" sldId="396"/>
            <ac:spMk id="78" creationId="{3C63CCD8-B2EE-1EEA-FE2B-407D87999B62}"/>
          </ac:spMkLst>
        </pc:spChg>
        <pc:spChg chg="add mod">
          <ac:chgData name="Jenn Anne" userId="2e42e5b19939340a" providerId="LiveId" clId="{E636437F-B4F0-4B8E-A969-7E087CE70EC8}" dt="2022-06-10T15:33:09.046" v="1607" actId="207"/>
          <ac:spMkLst>
            <pc:docMk/>
            <pc:sldMk cId="3785588845" sldId="396"/>
            <ac:spMk id="79" creationId="{186B198D-F03F-402F-B51F-323E6CDB5C20}"/>
          </ac:spMkLst>
        </pc:spChg>
        <pc:spChg chg="add mod">
          <ac:chgData name="Jenn Anne" userId="2e42e5b19939340a" providerId="LiveId" clId="{E636437F-B4F0-4B8E-A969-7E087CE70EC8}" dt="2022-06-10T15:33:09.046" v="1607" actId="207"/>
          <ac:spMkLst>
            <pc:docMk/>
            <pc:sldMk cId="3785588845" sldId="396"/>
            <ac:spMk id="80" creationId="{0CB6A1AF-A98C-F09B-2042-63DFC8BEB918}"/>
          </ac:spMkLst>
        </pc:spChg>
        <pc:spChg chg="add mod">
          <ac:chgData name="Jenn Anne" userId="2e42e5b19939340a" providerId="LiveId" clId="{E636437F-B4F0-4B8E-A969-7E087CE70EC8}" dt="2022-06-10T15:33:21.066" v="1609" actId="1076"/>
          <ac:spMkLst>
            <pc:docMk/>
            <pc:sldMk cId="3785588845" sldId="396"/>
            <ac:spMk id="81" creationId="{9A341E34-BE4D-1A5A-2F5E-9D61A0183F88}"/>
          </ac:spMkLst>
        </pc:spChg>
        <pc:spChg chg="add mod">
          <ac:chgData name="Jenn Anne" userId="2e42e5b19939340a" providerId="LiveId" clId="{E636437F-B4F0-4B8E-A969-7E087CE70EC8}" dt="2022-06-10T15:33:21.066" v="1609" actId="1076"/>
          <ac:spMkLst>
            <pc:docMk/>
            <pc:sldMk cId="3785588845" sldId="396"/>
            <ac:spMk id="82" creationId="{FA6C8838-D884-30A3-CB6C-17A207AEEC13}"/>
          </ac:spMkLst>
        </pc:spChg>
        <pc:spChg chg="add mod">
          <ac:chgData name="Jenn Anne" userId="2e42e5b19939340a" providerId="LiveId" clId="{E636437F-B4F0-4B8E-A969-7E087CE70EC8}" dt="2022-06-10T15:33:21.066" v="1609" actId="1076"/>
          <ac:spMkLst>
            <pc:docMk/>
            <pc:sldMk cId="3785588845" sldId="396"/>
            <ac:spMk id="83" creationId="{41B487CF-65AD-75DE-EB0E-8B808038E92B}"/>
          </ac:spMkLst>
        </pc:spChg>
        <pc:spChg chg="add mod">
          <ac:chgData name="Jenn Anne" userId="2e42e5b19939340a" providerId="LiveId" clId="{E636437F-B4F0-4B8E-A969-7E087CE70EC8}" dt="2022-06-10T15:33:21.066" v="1609" actId="1076"/>
          <ac:spMkLst>
            <pc:docMk/>
            <pc:sldMk cId="3785588845" sldId="396"/>
            <ac:spMk id="84" creationId="{9550D16F-F1D2-6646-F6D6-888C7E673295}"/>
          </ac:spMkLst>
        </pc:spChg>
        <pc:spChg chg="add mod">
          <ac:chgData name="Jenn Anne" userId="2e42e5b19939340a" providerId="LiveId" clId="{E636437F-B4F0-4B8E-A969-7E087CE70EC8}" dt="2022-06-10T15:33:21.066" v="1609" actId="1076"/>
          <ac:spMkLst>
            <pc:docMk/>
            <pc:sldMk cId="3785588845" sldId="396"/>
            <ac:spMk id="85" creationId="{F68EDF5C-C0FF-6755-4270-96A0AA9FFF64}"/>
          </ac:spMkLst>
        </pc:spChg>
        <pc:spChg chg="add mod">
          <ac:chgData name="Jenn Anne" userId="2e42e5b19939340a" providerId="LiveId" clId="{E636437F-B4F0-4B8E-A969-7E087CE70EC8}" dt="2022-06-10T15:33:21.066" v="1609" actId="1076"/>
          <ac:spMkLst>
            <pc:docMk/>
            <pc:sldMk cId="3785588845" sldId="396"/>
            <ac:spMk id="86" creationId="{98758772-F495-27BB-D91E-43014DF26461}"/>
          </ac:spMkLst>
        </pc:spChg>
        <pc:spChg chg="add mod">
          <ac:chgData name="Jenn Anne" userId="2e42e5b19939340a" providerId="LiveId" clId="{E636437F-B4F0-4B8E-A969-7E087CE70EC8}" dt="2022-06-10T15:33:21.066" v="1609" actId="1076"/>
          <ac:spMkLst>
            <pc:docMk/>
            <pc:sldMk cId="3785588845" sldId="396"/>
            <ac:spMk id="87" creationId="{A8582352-29C4-1A1B-0BBF-FF9BBCE21086}"/>
          </ac:spMkLst>
        </pc:spChg>
        <pc:spChg chg="add mod">
          <ac:chgData name="Jenn Anne" userId="2e42e5b19939340a" providerId="LiveId" clId="{E636437F-B4F0-4B8E-A969-7E087CE70EC8}" dt="2022-06-10T15:33:21.066" v="1609" actId="1076"/>
          <ac:spMkLst>
            <pc:docMk/>
            <pc:sldMk cId="3785588845" sldId="396"/>
            <ac:spMk id="88" creationId="{BF42EE56-5486-51DC-96A5-1398CCA4A59A}"/>
          </ac:spMkLst>
        </pc:spChg>
        <pc:spChg chg="add mod">
          <ac:chgData name="Jenn Anne" userId="2e42e5b19939340a" providerId="LiveId" clId="{E636437F-B4F0-4B8E-A969-7E087CE70EC8}" dt="2022-06-10T15:33:21.066" v="1609" actId="1076"/>
          <ac:spMkLst>
            <pc:docMk/>
            <pc:sldMk cId="3785588845" sldId="396"/>
            <ac:spMk id="89" creationId="{05A9C698-5674-E6F6-BCDF-0F301D01266B}"/>
          </ac:spMkLst>
        </pc:spChg>
        <pc:spChg chg="add mod">
          <ac:chgData name="Jenn Anne" userId="2e42e5b19939340a" providerId="LiveId" clId="{E636437F-B4F0-4B8E-A969-7E087CE70EC8}" dt="2022-06-10T15:33:21.066" v="1609" actId="1076"/>
          <ac:spMkLst>
            <pc:docMk/>
            <pc:sldMk cId="3785588845" sldId="396"/>
            <ac:spMk id="90" creationId="{5D71A98E-DF95-99D5-192E-2FCD083D071B}"/>
          </ac:spMkLst>
        </pc:spChg>
        <pc:spChg chg="add mod">
          <ac:chgData name="Jenn Anne" userId="2e42e5b19939340a" providerId="LiveId" clId="{E636437F-B4F0-4B8E-A969-7E087CE70EC8}" dt="2022-06-10T15:33:21.066" v="1609" actId="1076"/>
          <ac:spMkLst>
            <pc:docMk/>
            <pc:sldMk cId="3785588845" sldId="396"/>
            <ac:spMk id="91" creationId="{9CB08762-CF34-972F-18EE-A331DC72D432}"/>
          </ac:spMkLst>
        </pc:spChg>
        <pc:spChg chg="add mod">
          <ac:chgData name="Jenn Anne" userId="2e42e5b19939340a" providerId="LiveId" clId="{E636437F-B4F0-4B8E-A969-7E087CE70EC8}" dt="2022-06-10T15:33:21.066" v="1609" actId="1076"/>
          <ac:spMkLst>
            <pc:docMk/>
            <pc:sldMk cId="3785588845" sldId="396"/>
            <ac:spMk id="92" creationId="{E0147D5A-C922-3B3E-8060-46B6531B5F3F}"/>
          </ac:spMkLst>
        </pc:spChg>
        <pc:spChg chg="add mod">
          <ac:chgData name="Jenn Anne" userId="2e42e5b19939340a" providerId="LiveId" clId="{E636437F-B4F0-4B8E-A969-7E087CE70EC8}" dt="2022-06-10T15:33:21.066" v="1609" actId="1076"/>
          <ac:spMkLst>
            <pc:docMk/>
            <pc:sldMk cId="3785588845" sldId="396"/>
            <ac:spMk id="93" creationId="{EAFCF4CE-A3ED-36D8-7DF7-085038A0F0E4}"/>
          </ac:spMkLst>
        </pc:spChg>
        <pc:spChg chg="add mod">
          <ac:chgData name="Jenn Anne" userId="2e42e5b19939340a" providerId="LiveId" clId="{E636437F-B4F0-4B8E-A969-7E087CE70EC8}" dt="2022-06-10T15:33:21.066" v="1609" actId="1076"/>
          <ac:spMkLst>
            <pc:docMk/>
            <pc:sldMk cId="3785588845" sldId="396"/>
            <ac:spMk id="94" creationId="{E9507625-3EBC-74EB-FCC9-4EC8E182E7C2}"/>
          </ac:spMkLst>
        </pc:spChg>
        <pc:spChg chg="add mod">
          <ac:chgData name="Jenn Anne" userId="2e42e5b19939340a" providerId="LiveId" clId="{E636437F-B4F0-4B8E-A969-7E087CE70EC8}" dt="2022-06-10T15:33:21.066" v="1609" actId="1076"/>
          <ac:spMkLst>
            <pc:docMk/>
            <pc:sldMk cId="3785588845" sldId="396"/>
            <ac:spMk id="95" creationId="{160290DF-8987-3AC5-7948-2ED58DC8EE0B}"/>
          </ac:spMkLst>
        </pc:spChg>
        <pc:spChg chg="add mod">
          <ac:chgData name="Jenn Anne" userId="2e42e5b19939340a" providerId="LiveId" clId="{E636437F-B4F0-4B8E-A969-7E087CE70EC8}" dt="2022-06-10T15:33:21.066" v="1609" actId="1076"/>
          <ac:spMkLst>
            <pc:docMk/>
            <pc:sldMk cId="3785588845" sldId="396"/>
            <ac:spMk id="96" creationId="{50E7B924-3EB8-334A-92DB-69F57A41D60A}"/>
          </ac:spMkLst>
        </pc:spChg>
        <pc:spChg chg="add mod">
          <ac:chgData name="Jenn Anne" userId="2e42e5b19939340a" providerId="LiveId" clId="{E636437F-B4F0-4B8E-A969-7E087CE70EC8}" dt="2022-06-10T15:33:21.066" v="1609" actId="1076"/>
          <ac:spMkLst>
            <pc:docMk/>
            <pc:sldMk cId="3785588845" sldId="396"/>
            <ac:spMk id="97" creationId="{1D6E6837-E6E2-7409-38EA-FD18F7B16EAC}"/>
          </ac:spMkLst>
        </pc:spChg>
        <pc:spChg chg="add mod">
          <ac:chgData name="Jenn Anne" userId="2e42e5b19939340a" providerId="LiveId" clId="{E636437F-B4F0-4B8E-A969-7E087CE70EC8}" dt="2022-06-10T15:33:21.066" v="1609" actId="1076"/>
          <ac:spMkLst>
            <pc:docMk/>
            <pc:sldMk cId="3785588845" sldId="396"/>
            <ac:spMk id="98" creationId="{B5BB7517-97DE-17D4-18BD-1892203FF00B}"/>
          </ac:spMkLst>
        </pc:spChg>
        <pc:spChg chg="add mod">
          <ac:chgData name="Jenn Anne" userId="2e42e5b19939340a" providerId="LiveId" clId="{E636437F-B4F0-4B8E-A969-7E087CE70EC8}" dt="2022-06-10T15:33:21.066" v="1609" actId="1076"/>
          <ac:spMkLst>
            <pc:docMk/>
            <pc:sldMk cId="3785588845" sldId="396"/>
            <ac:spMk id="99" creationId="{76DA6426-4B29-2081-4216-AC100C67D34C}"/>
          </ac:spMkLst>
        </pc:spChg>
        <pc:spChg chg="add mod">
          <ac:chgData name="Jenn Anne" userId="2e42e5b19939340a" providerId="LiveId" clId="{E636437F-B4F0-4B8E-A969-7E087CE70EC8}" dt="2022-06-10T15:33:21.066" v="1609" actId="1076"/>
          <ac:spMkLst>
            <pc:docMk/>
            <pc:sldMk cId="3785588845" sldId="396"/>
            <ac:spMk id="100" creationId="{9AC05027-48D5-9CA3-E860-5842A2530DAD}"/>
          </ac:spMkLst>
        </pc:spChg>
        <pc:spChg chg="add mod">
          <ac:chgData name="Jenn Anne" userId="2e42e5b19939340a" providerId="LiveId" clId="{E636437F-B4F0-4B8E-A969-7E087CE70EC8}" dt="2022-06-10T15:33:21.066" v="1609" actId="1076"/>
          <ac:spMkLst>
            <pc:docMk/>
            <pc:sldMk cId="3785588845" sldId="396"/>
            <ac:spMk id="101" creationId="{240885A3-0DE0-6A22-B7CF-C93AAC2ACA09}"/>
          </ac:spMkLst>
        </pc:spChg>
        <pc:spChg chg="add mod">
          <ac:chgData name="Jenn Anne" userId="2e42e5b19939340a" providerId="LiveId" clId="{E636437F-B4F0-4B8E-A969-7E087CE70EC8}" dt="2022-06-10T15:33:21.066" v="1609" actId="1076"/>
          <ac:spMkLst>
            <pc:docMk/>
            <pc:sldMk cId="3785588845" sldId="396"/>
            <ac:spMk id="102" creationId="{D1ABFA4F-9A1D-1DAE-D8BC-18CB70185DAF}"/>
          </ac:spMkLst>
        </pc:spChg>
        <pc:spChg chg="add mod">
          <ac:chgData name="Jenn Anne" userId="2e42e5b19939340a" providerId="LiveId" clId="{E636437F-B4F0-4B8E-A969-7E087CE70EC8}" dt="2022-06-10T15:33:21.066" v="1609" actId="1076"/>
          <ac:spMkLst>
            <pc:docMk/>
            <pc:sldMk cId="3785588845" sldId="396"/>
            <ac:spMk id="103" creationId="{A3AC33B1-92D0-7AB8-E4DA-B38A531A2569}"/>
          </ac:spMkLst>
        </pc:spChg>
        <pc:spChg chg="add mod">
          <ac:chgData name="Jenn Anne" userId="2e42e5b19939340a" providerId="LiveId" clId="{E636437F-B4F0-4B8E-A969-7E087CE70EC8}" dt="2022-06-10T15:33:21.066" v="1609" actId="1076"/>
          <ac:spMkLst>
            <pc:docMk/>
            <pc:sldMk cId="3785588845" sldId="396"/>
            <ac:spMk id="104" creationId="{3AA9DDC5-56AD-4E40-409E-CB61BB2A5E93}"/>
          </ac:spMkLst>
        </pc:spChg>
        <pc:spChg chg="add mod">
          <ac:chgData name="Jenn Anne" userId="2e42e5b19939340a" providerId="LiveId" clId="{E636437F-B4F0-4B8E-A969-7E087CE70EC8}" dt="2022-06-10T15:34:06.848" v="1618" actId="207"/>
          <ac:spMkLst>
            <pc:docMk/>
            <pc:sldMk cId="3785588845" sldId="396"/>
            <ac:spMk id="105" creationId="{7D792AD1-AA8B-1292-FABF-C0EE1AEBC3FC}"/>
          </ac:spMkLst>
        </pc:spChg>
        <pc:spChg chg="add mod">
          <ac:chgData name="Jenn Anne" userId="2e42e5b19939340a" providerId="LiveId" clId="{E636437F-B4F0-4B8E-A969-7E087CE70EC8}" dt="2022-06-10T15:34:06.848" v="1618" actId="207"/>
          <ac:spMkLst>
            <pc:docMk/>
            <pc:sldMk cId="3785588845" sldId="396"/>
            <ac:spMk id="106" creationId="{21F0849B-87BD-6B75-5F42-51567CC65626}"/>
          </ac:spMkLst>
        </pc:spChg>
        <pc:spChg chg="add mod">
          <ac:chgData name="Jenn Anne" userId="2e42e5b19939340a" providerId="LiveId" clId="{E636437F-B4F0-4B8E-A969-7E087CE70EC8}" dt="2022-06-10T15:34:06.848" v="1618" actId="207"/>
          <ac:spMkLst>
            <pc:docMk/>
            <pc:sldMk cId="3785588845" sldId="396"/>
            <ac:spMk id="107" creationId="{A68B9BBA-310A-3DCB-8D80-971B260FE2D5}"/>
          </ac:spMkLst>
        </pc:spChg>
        <pc:spChg chg="add mod">
          <ac:chgData name="Jenn Anne" userId="2e42e5b19939340a" providerId="LiveId" clId="{E636437F-B4F0-4B8E-A969-7E087CE70EC8}" dt="2022-06-10T15:34:06.848" v="1618" actId="207"/>
          <ac:spMkLst>
            <pc:docMk/>
            <pc:sldMk cId="3785588845" sldId="396"/>
            <ac:spMk id="108" creationId="{CD0EE879-C028-1B5F-7AB9-EF52F5B4EC9F}"/>
          </ac:spMkLst>
        </pc:spChg>
        <pc:spChg chg="add mod">
          <ac:chgData name="Jenn Anne" userId="2e42e5b19939340a" providerId="LiveId" clId="{E636437F-B4F0-4B8E-A969-7E087CE70EC8}" dt="2022-06-10T15:34:06.848" v="1618" actId="207"/>
          <ac:spMkLst>
            <pc:docMk/>
            <pc:sldMk cId="3785588845" sldId="396"/>
            <ac:spMk id="109" creationId="{DD58A073-8147-625F-EFCA-ADF5B508A970}"/>
          </ac:spMkLst>
        </pc:spChg>
        <pc:spChg chg="add mod">
          <ac:chgData name="Jenn Anne" userId="2e42e5b19939340a" providerId="LiveId" clId="{E636437F-B4F0-4B8E-A969-7E087CE70EC8}" dt="2022-06-10T15:34:06.848" v="1618" actId="207"/>
          <ac:spMkLst>
            <pc:docMk/>
            <pc:sldMk cId="3785588845" sldId="396"/>
            <ac:spMk id="110" creationId="{1C17590C-8A3A-06CF-D129-0FB97476119D}"/>
          </ac:spMkLst>
        </pc:spChg>
        <pc:spChg chg="add mod">
          <ac:chgData name="Jenn Anne" userId="2e42e5b19939340a" providerId="LiveId" clId="{E636437F-B4F0-4B8E-A969-7E087CE70EC8}" dt="2022-06-10T15:34:06.848" v="1618" actId="207"/>
          <ac:spMkLst>
            <pc:docMk/>
            <pc:sldMk cId="3785588845" sldId="396"/>
            <ac:spMk id="111" creationId="{64213331-EFDB-34E8-F56F-594F2E54CC2C}"/>
          </ac:spMkLst>
        </pc:spChg>
        <pc:spChg chg="add mod">
          <ac:chgData name="Jenn Anne" userId="2e42e5b19939340a" providerId="LiveId" clId="{E636437F-B4F0-4B8E-A969-7E087CE70EC8}" dt="2022-06-10T15:33:54.772" v="1615" actId="1076"/>
          <ac:spMkLst>
            <pc:docMk/>
            <pc:sldMk cId="3785588845" sldId="396"/>
            <ac:spMk id="112" creationId="{36C05858-9820-F0E4-5AEF-B4CAAC597D7D}"/>
          </ac:spMkLst>
        </pc:spChg>
        <pc:spChg chg="add mod">
          <ac:chgData name="Jenn Anne" userId="2e42e5b19939340a" providerId="LiveId" clId="{E636437F-B4F0-4B8E-A969-7E087CE70EC8}" dt="2022-06-10T15:33:54.772" v="1615" actId="1076"/>
          <ac:spMkLst>
            <pc:docMk/>
            <pc:sldMk cId="3785588845" sldId="396"/>
            <ac:spMk id="113" creationId="{7501C300-0491-6157-6372-E7B62E6BB998}"/>
          </ac:spMkLst>
        </pc:spChg>
        <pc:spChg chg="add mod">
          <ac:chgData name="Jenn Anne" userId="2e42e5b19939340a" providerId="LiveId" clId="{E636437F-B4F0-4B8E-A969-7E087CE70EC8}" dt="2022-06-10T15:33:54.772" v="1615" actId="1076"/>
          <ac:spMkLst>
            <pc:docMk/>
            <pc:sldMk cId="3785588845" sldId="396"/>
            <ac:spMk id="114" creationId="{A450EEBA-10A3-030F-EB72-3C75526BF487}"/>
          </ac:spMkLst>
        </pc:spChg>
        <pc:spChg chg="add mod">
          <ac:chgData name="Jenn Anne" userId="2e42e5b19939340a" providerId="LiveId" clId="{E636437F-B4F0-4B8E-A969-7E087CE70EC8}" dt="2022-06-10T15:33:54.772" v="1615" actId="1076"/>
          <ac:spMkLst>
            <pc:docMk/>
            <pc:sldMk cId="3785588845" sldId="396"/>
            <ac:spMk id="115" creationId="{6DEE1D85-4A42-27FC-E47C-3B210DCD0441}"/>
          </ac:spMkLst>
        </pc:spChg>
        <pc:spChg chg="add mod">
          <ac:chgData name="Jenn Anne" userId="2e42e5b19939340a" providerId="LiveId" clId="{E636437F-B4F0-4B8E-A969-7E087CE70EC8}" dt="2022-06-10T15:33:54.772" v="1615" actId="1076"/>
          <ac:spMkLst>
            <pc:docMk/>
            <pc:sldMk cId="3785588845" sldId="396"/>
            <ac:spMk id="116" creationId="{70F4BFD3-9D2E-18FB-CF58-EE65524EC7BC}"/>
          </ac:spMkLst>
        </pc:spChg>
        <pc:spChg chg="add mod">
          <ac:chgData name="Jenn Anne" userId="2e42e5b19939340a" providerId="LiveId" clId="{E636437F-B4F0-4B8E-A969-7E087CE70EC8}" dt="2022-06-10T15:33:54.772" v="1615" actId="1076"/>
          <ac:spMkLst>
            <pc:docMk/>
            <pc:sldMk cId="3785588845" sldId="396"/>
            <ac:spMk id="117" creationId="{80BCB9E4-BC23-712D-EF2B-6491C94185D8}"/>
          </ac:spMkLst>
        </pc:spChg>
        <pc:spChg chg="add mod">
          <ac:chgData name="Jenn Anne" userId="2e42e5b19939340a" providerId="LiveId" clId="{E636437F-B4F0-4B8E-A969-7E087CE70EC8}" dt="2022-06-10T15:33:54.772" v="1615" actId="1076"/>
          <ac:spMkLst>
            <pc:docMk/>
            <pc:sldMk cId="3785588845" sldId="396"/>
            <ac:spMk id="118" creationId="{F5247ADB-BE09-1A48-8F65-1961BF03A752}"/>
          </ac:spMkLst>
        </pc:spChg>
        <pc:spChg chg="add mod">
          <ac:chgData name="Jenn Anne" userId="2e42e5b19939340a" providerId="LiveId" clId="{E636437F-B4F0-4B8E-A969-7E087CE70EC8}" dt="2022-06-10T15:33:54.772" v="1615" actId="1076"/>
          <ac:spMkLst>
            <pc:docMk/>
            <pc:sldMk cId="3785588845" sldId="396"/>
            <ac:spMk id="119" creationId="{E0A10031-767B-610A-D94E-499190931A81}"/>
          </ac:spMkLst>
        </pc:spChg>
        <pc:spChg chg="add mod">
          <ac:chgData name="Jenn Anne" userId="2e42e5b19939340a" providerId="LiveId" clId="{E636437F-B4F0-4B8E-A969-7E087CE70EC8}" dt="2022-06-10T15:33:54.772" v="1615" actId="1076"/>
          <ac:spMkLst>
            <pc:docMk/>
            <pc:sldMk cId="3785588845" sldId="396"/>
            <ac:spMk id="120" creationId="{23932BA4-CE05-0968-9556-A3EA559AA3D2}"/>
          </ac:spMkLst>
        </pc:spChg>
        <pc:spChg chg="add mod">
          <ac:chgData name="Jenn Anne" userId="2e42e5b19939340a" providerId="LiveId" clId="{E636437F-B4F0-4B8E-A969-7E087CE70EC8}" dt="2022-06-10T15:34:00.227" v="1617" actId="1076"/>
          <ac:spMkLst>
            <pc:docMk/>
            <pc:sldMk cId="3785588845" sldId="396"/>
            <ac:spMk id="121" creationId="{EE48327C-9794-4BC6-7BF5-494EAE1A8E60}"/>
          </ac:spMkLst>
        </pc:spChg>
        <pc:spChg chg="add mod">
          <ac:chgData name="Jenn Anne" userId="2e42e5b19939340a" providerId="LiveId" clId="{E636437F-B4F0-4B8E-A969-7E087CE70EC8}" dt="2022-06-10T15:33:54.772" v="1615" actId="1076"/>
          <ac:spMkLst>
            <pc:docMk/>
            <pc:sldMk cId="3785588845" sldId="396"/>
            <ac:spMk id="122" creationId="{E7054D3C-07F2-9694-2ACB-0DE7BB982D9F}"/>
          </ac:spMkLst>
        </pc:spChg>
        <pc:spChg chg="add mod">
          <ac:chgData name="Jenn Anne" userId="2e42e5b19939340a" providerId="LiveId" clId="{E636437F-B4F0-4B8E-A969-7E087CE70EC8}" dt="2022-06-10T15:33:54.772" v="1615" actId="1076"/>
          <ac:spMkLst>
            <pc:docMk/>
            <pc:sldMk cId="3785588845" sldId="396"/>
            <ac:spMk id="123" creationId="{D491DEBF-6E68-075C-CEDD-B69B16B8D8B6}"/>
          </ac:spMkLst>
        </pc:spChg>
        <pc:spChg chg="add mod">
          <ac:chgData name="Jenn Anne" userId="2e42e5b19939340a" providerId="LiveId" clId="{E636437F-B4F0-4B8E-A969-7E087CE70EC8}" dt="2022-06-10T15:33:54.772" v="1615" actId="1076"/>
          <ac:spMkLst>
            <pc:docMk/>
            <pc:sldMk cId="3785588845" sldId="396"/>
            <ac:spMk id="124" creationId="{1628F660-4BF6-178B-1D05-10EE68598D9F}"/>
          </ac:spMkLst>
        </pc:spChg>
        <pc:spChg chg="add mod">
          <ac:chgData name="Jenn Anne" userId="2e42e5b19939340a" providerId="LiveId" clId="{E636437F-B4F0-4B8E-A969-7E087CE70EC8}" dt="2022-06-10T15:33:54.772" v="1615" actId="1076"/>
          <ac:spMkLst>
            <pc:docMk/>
            <pc:sldMk cId="3785588845" sldId="396"/>
            <ac:spMk id="125" creationId="{B6085C60-757E-2848-C16E-9BC936D56765}"/>
          </ac:spMkLst>
        </pc:spChg>
        <pc:spChg chg="add mod">
          <ac:chgData name="Jenn Anne" userId="2e42e5b19939340a" providerId="LiveId" clId="{E636437F-B4F0-4B8E-A969-7E087CE70EC8}" dt="2022-06-10T15:33:54.772" v="1615" actId="1076"/>
          <ac:spMkLst>
            <pc:docMk/>
            <pc:sldMk cId="3785588845" sldId="396"/>
            <ac:spMk id="126" creationId="{7F8A9BC6-5B33-EEAC-BC09-922AEDC4BF3D}"/>
          </ac:spMkLst>
        </pc:spChg>
        <pc:spChg chg="add mod">
          <ac:chgData name="Jenn Anne" userId="2e42e5b19939340a" providerId="LiveId" clId="{E636437F-B4F0-4B8E-A969-7E087CE70EC8}" dt="2022-06-10T15:33:54.772" v="1615" actId="1076"/>
          <ac:spMkLst>
            <pc:docMk/>
            <pc:sldMk cId="3785588845" sldId="396"/>
            <ac:spMk id="127" creationId="{9CD6D9E0-03CA-AD03-0F01-7D1A379A8959}"/>
          </ac:spMkLst>
        </pc:spChg>
        <pc:spChg chg="add mod">
          <ac:chgData name="Jenn Anne" userId="2e42e5b19939340a" providerId="LiveId" clId="{E636437F-B4F0-4B8E-A969-7E087CE70EC8}" dt="2022-06-10T15:33:54.772" v="1615" actId="1076"/>
          <ac:spMkLst>
            <pc:docMk/>
            <pc:sldMk cId="3785588845" sldId="396"/>
            <ac:spMk id="128" creationId="{9689B57E-33E6-0C66-46D0-90834AEF411E}"/>
          </ac:spMkLst>
        </pc:spChg>
        <pc:spChg chg="add mod">
          <ac:chgData name="Jenn Anne" userId="2e42e5b19939340a" providerId="LiveId" clId="{E636437F-B4F0-4B8E-A969-7E087CE70EC8}" dt="2022-06-10T15:33:54.772" v="1615" actId="1076"/>
          <ac:spMkLst>
            <pc:docMk/>
            <pc:sldMk cId="3785588845" sldId="396"/>
            <ac:spMk id="129" creationId="{FB543403-B45C-4FF6-2E7B-E29E9004EBCC}"/>
          </ac:spMkLst>
        </pc:spChg>
        <pc:spChg chg="add mod">
          <ac:chgData name="Jenn Anne" userId="2e42e5b19939340a" providerId="LiveId" clId="{E636437F-B4F0-4B8E-A969-7E087CE70EC8}" dt="2022-06-10T15:33:54.772" v="1615" actId="1076"/>
          <ac:spMkLst>
            <pc:docMk/>
            <pc:sldMk cId="3785588845" sldId="396"/>
            <ac:spMk id="130" creationId="{C4475B55-C86A-F96D-A4F2-F28F36972F11}"/>
          </ac:spMkLst>
        </pc:spChg>
        <pc:spChg chg="add mod">
          <ac:chgData name="Jenn Anne" userId="2e42e5b19939340a" providerId="LiveId" clId="{E636437F-B4F0-4B8E-A969-7E087CE70EC8}" dt="2022-06-10T15:33:54.772" v="1615" actId="1076"/>
          <ac:spMkLst>
            <pc:docMk/>
            <pc:sldMk cId="3785588845" sldId="396"/>
            <ac:spMk id="131" creationId="{774B69F6-2A09-093A-D54E-3BB27105D43B}"/>
          </ac:spMkLst>
        </pc:spChg>
        <pc:spChg chg="add mod">
          <ac:chgData name="Jenn Anne" userId="2e42e5b19939340a" providerId="LiveId" clId="{E636437F-B4F0-4B8E-A969-7E087CE70EC8}" dt="2022-06-10T15:33:54.772" v="1615" actId="1076"/>
          <ac:spMkLst>
            <pc:docMk/>
            <pc:sldMk cId="3785588845" sldId="396"/>
            <ac:spMk id="132" creationId="{0C8E29A6-24EC-8852-0C98-E9569355D8B9}"/>
          </ac:spMkLst>
        </pc:spChg>
        <pc:spChg chg="add mod">
          <ac:chgData name="Jenn Anne" userId="2e42e5b19939340a" providerId="LiveId" clId="{E636437F-B4F0-4B8E-A969-7E087CE70EC8}" dt="2022-06-10T15:33:54.772" v="1615" actId="1076"/>
          <ac:spMkLst>
            <pc:docMk/>
            <pc:sldMk cId="3785588845" sldId="396"/>
            <ac:spMk id="133" creationId="{B2D2B9F9-89EC-7B09-554C-BD170EEEDB4E}"/>
          </ac:spMkLst>
        </pc:spChg>
        <pc:spChg chg="add mod">
          <ac:chgData name="Jenn Anne" userId="2e42e5b19939340a" providerId="LiveId" clId="{E636437F-B4F0-4B8E-A969-7E087CE70EC8}" dt="2022-06-10T15:33:54.772" v="1615" actId="1076"/>
          <ac:spMkLst>
            <pc:docMk/>
            <pc:sldMk cId="3785588845" sldId="396"/>
            <ac:spMk id="134" creationId="{B9D43184-E17E-F55D-DCD9-74BA77F45490}"/>
          </ac:spMkLst>
        </pc:spChg>
        <pc:spChg chg="add mod">
          <ac:chgData name="Jenn Anne" userId="2e42e5b19939340a" providerId="LiveId" clId="{E636437F-B4F0-4B8E-A969-7E087CE70EC8}" dt="2022-06-10T15:33:54.772" v="1615" actId="1076"/>
          <ac:spMkLst>
            <pc:docMk/>
            <pc:sldMk cId="3785588845" sldId="396"/>
            <ac:spMk id="135" creationId="{74835DFE-4D30-2D53-A812-E6E803795EDE}"/>
          </ac:spMkLst>
        </pc:spChg>
        <pc:cxnChg chg="add del mod">
          <ac:chgData name="Jenn Anne" userId="2e42e5b19939340a" providerId="LiveId" clId="{E636437F-B4F0-4B8E-A969-7E087CE70EC8}" dt="2022-06-10T15:23:02.608" v="1517" actId="478"/>
          <ac:cxnSpMkLst>
            <pc:docMk/>
            <pc:sldMk cId="3785588845" sldId="396"/>
            <ac:cxnSpMk id="18" creationId="{B8399779-EDB0-6D52-4340-5205586B1807}"/>
          </ac:cxnSpMkLst>
        </pc:cxnChg>
        <pc:cxnChg chg="add del mod">
          <ac:chgData name="Jenn Anne" userId="2e42e5b19939340a" providerId="LiveId" clId="{E636437F-B4F0-4B8E-A969-7E087CE70EC8}" dt="2022-06-10T15:23:02.608" v="1517" actId="478"/>
          <ac:cxnSpMkLst>
            <pc:docMk/>
            <pc:sldMk cId="3785588845" sldId="396"/>
            <ac:cxnSpMk id="19" creationId="{2A5F851B-62B2-E803-89EE-7FF856B018BE}"/>
          </ac:cxnSpMkLst>
        </pc:cxnChg>
        <pc:cxnChg chg="add del mod">
          <ac:chgData name="Jenn Anne" userId="2e42e5b19939340a" providerId="LiveId" clId="{E636437F-B4F0-4B8E-A969-7E087CE70EC8}" dt="2022-06-10T15:23:02.608" v="1517" actId="478"/>
          <ac:cxnSpMkLst>
            <pc:docMk/>
            <pc:sldMk cId="3785588845" sldId="396"/>
            <ac:cxnSpMk id="21" creationId="{206CAC53-B15B-2FA5-CE03-72BED336CC3C}"/>
          </ac:cxnSpMkLst>
        </pc:cxnChg>
        <pc:cxnChg chg="add del mod">
          <ac:chgData name="Jenn Anne" userId="2e42e5b19939340a" providerId="LiveId" clId="{E636437F-B4F0-4B8E-A969-7E087CE70EC8}" dt="2022-06-10T15:23:06.077" v="1518" actId="478"/>
          <ac:cxnSpMkLst>
            <pc:docMk/>
            <pc:sldMk cId="3785588845" sldId="396"/>
            <ac:cxnSpMk id="25" creationId="{961D6474-1C84-197E-3C7E-1052AC4A2D52}"/>
          </ac:cxnSpMkLst>
        </pc:cxnChg>
        <pc:cxnChg chg="add del mod">
          <ac:chgData name="Jenn Anne" userId="2e42e5b19939340a" providerId="LiveId" clId="{E636437F-B4F0-4B8E-A969-7E087CE70EC8}" dt="2022-06-10T15:23:06.077" v="1518" actId="478"/>
          <ac:cxnSpMkLst>
            <pc:docMk/>
            <pc:sldMk cId="3785588845" sldId="396"/>
            <ac:cxnSpMk id="26" creationId="{5B73F181-A3C0-FCD4-E55E-39BA50E85B89}"/>
          </ac:cxnSpMkLst>
        </pc:cxnChg>
        <pc:cxnChg chg="add del mod">
          <ac:chgData name="Jenn Anne" userId="2e42e5b19939340a" providerId="LiveId" clId="{E636437F-B4F0-4B8E-A969-7E087CE70EC8}" dt="2022-06-10T15:23:06.077" v="1518" actId="478"/>
          <ac:cxnSpMkLst>
            <pc:docMk/>
            <pc:sldMk cId="3785588845" sldId="396"/>
            <ac:cxnSpMk id="27" creationId="{0A9067B9-9FFC-99D4-A190-29123D5CB823}"/>
          </ac:cxnSpMkLst>
        </pc:cxnChg>
      </pc:sldChg>
      <pc:sldChg chg="addSp modSp add mod">
        <pc:chgData name="Jenn Anne" userId="2e42e5b19939340a" providerId="LiveId" clId="{E636437F-B4F0-4B8E-A969-7E087CE70EC8}" dt="2022-06-10T15:39:05.867" v="1837" actId="1076"/>
        <pc:sldMkLst>
          <pc:docMk/>
          <pc:sldMk cId="4204096044" sldId="397"/>
        </pc:sldMkLst>
        <pc:spChg chg="mod">
          <ac:chgData name="Jenn Anne" userId="2e42e5b19939340a" providerId="LiveId" clId="{E636437F-B4F0-4B8E-A969-7E087CE70EC8}" dt="2022-06-10T13:20:14.027" v="214" actId="20577"/>
          <ac:spMkLst>
            <pc:docMk/>
            <pc:sldMk cId="4204096044" sldId="397"/>
            <ac:spMk id="2" creationId="{5CD22DF2-8023-B0E6-9F6A-47638D8546B7}"/>
          </ac:spMkLst>
        </pc:spChg>
        <pc:spChg chg="mod">
          <ac:chgData name="Jenn Anne" userId="2e42e5b19939340a" providerId="LiveId" clId="{E636437F-B4F0-4B8E-A969-7E087CE70EC8}" dt="2022-06-10T15:34:40.990" v="1676" actId="1076"/>
          <ac:spMkLst>
            <pc:docMk/>
            <pc:sldMk cId="4204096044" sldId="397"/>
            <ac:spMk id="3" creationId="{4399A540-C4BA-4D1D-8913-7E33F1BDD964}"/>
          </ac:spMkLst>
        </pc:spChg>
        <pc:spChg chg="add mod">
          <ac:chgData name="Jenn Anne" userId="2e42e5b19939340a" providerId="LiveId" clId="{E636437F-B4F0-4B8E-A969-7E087CE70EC8}" dt="2022-06-10T15:39:05.867" v="1837" actId="1076"/>
          <ac:spMkLst>
            <pc:docMk/>
            <pc:sldMk cId="4204096044" sldId="397"/>
            <ac:spMk id="9" creationId="{DC1E05CC-6B2B-D81D-E30F-95CB0EFD1819}"/>
          </ac:spMkLst>
        </pc:spChg>
        <pc:spChg chg="add mod">
          <ac:chgData name="Jenn Anne" userId="2e42e5b19939340a" providerId="LiveId" clId="{E636437F-B4F0-4B8E-A969-7E087CE70EC8}" dt="2022-06-10T15:35:22.097" v="1681" actId="1076"/>
          <ac:spMkLst>
            <pc:docMk/>
            <pc:sldMk cId="4204096044" sldId="397"/>
            <ac:spMk id="10" creationId="{71650575-E5DE-5F87-AC54-47F471FDC4B1}"/>
          </ac:spMkLst>
        </pc:spChg>
        <pc:spChg chg="add mod">
          <ac:chgData name="Jenn Anne" userId="2e42e5b19939340a" providerId="LiveId" clId="{E636437F-B4F0-4B8E-A969-7E087CE70EC8}" dt="2022-06-10T15:35:42.579" v="1686" actId="465"/>
          <ac:spMkLst>
            <pc:docMk/>
            <pc:sldMk cId="4204096044" sldId="397"/>
            <ac:spMk id="11" creationId="{C37EB6D1-225D-8DDD-1E89-24B439A7E223}"/>
          </ac:spMkLst>
        </pc:spChg>
        <pc:spChg chg="add mod">
          <ac:chgData name="Jenn Anne" userId="2e42e5b19939340a" providerId="LiveId" clId="{E636437F-B4F0-4B8E-A969-7E087CE70EC8}" dt="2022-06-10T15:35:42.579" v="1686" actId="465"/>
          <ac:spMkLst>
            <pc:docMk/>
            <pc:sldMk cId="4204096044" sldId="397"/>
            <ac:spMk id="12" creationId="{18CA1EF3-B853-1A9C-73FF-EB0AD5C6010A}"/>
          </ac:spMkLst>
        </pc:spChg>
        <pc:spChg chg="add mod">
          <ac:chgData name="Jenn Anne" userId="2e42e5b19939340a" providerId="LiveId" clId="{E636437F-B4F0-4B8E-A969-7E087CE70EC8}" dt="2022-06-10T15:37:09.293" v="1727" actId="122"/>
          <ac:spMkLst>
            <pc:docMk/>
            <pc:sldMk cId="4204096044" sldId="397"/>
            <ac:spMk id="17" creationId="{D2717944-039B-A20A-E06A-7F457068E835}"/>
          </ac:spMkLst>
        </pc:spChg>
        <pc:spChg chg="add mod">
          <ac:chgData name="Jenn Anne" userId="2e42e5b19939340a" providerId="LiveId" clId="{E636437F-B4F0-4B8E-A969-7E087CE70EC8}" dt="2022-06-10T15:38:02.156" v="1776" actId="20577"/>
          <ac:spMkLst>
            <pc:docMk/>
            <pc:sldMk cId="4204096044" sldId="397"/>
            <ac:spMk id="18" creationId="{8AE4DB49-5714-0A6E-C06E-F8B506000B51}"/>
          </ac:spMkLst>
        </pc:spChg>
        <pc:spChg chg="add mod">
          <ac:chgData name="Jenn Anne" userId="2e42e5b19939340a" providerId="LiveId" clId="{E636437F-B4F0-4B8E-A969-7E087CE70EC8}" dt="2022-06-10T15:38:12.468" v="1809" actId="20577"/>
          <ac:spMkLst>
            <pc:docMk/>
            <pc:sldMk cId="4204096044" sldId="397"/>
            <ac:spMk id="19" creationId="{5D839266-6988-7AD5-9CA0-A8718FDD843A}"/>
          </ac:spMkLst>
        </pc:spChg>
        <pc:spChg chg="add mod">
          <ac:chgData name="Jenn Anne" userId="2e42e5b19939340a" providerId="LiveId" clId="{E636437F-B4F0-4B8E-A969-7E087CE70EC8}" dt="2022-06-10T15:39:05.867" v="1837" actId="1076"/>
          <ac:spMkLst>
            <pc:docMk/>
            <pc:sldMk cId="4204096044" sldId="397"/>
            <ac:spMk id="21" creationId="{611AD76C-F219-4FC0-EF21-26FAB03CF638}"/>
          </ac:spMkLst>
        </pc:spChg>
        <pc:cxnChg chg="add mod">
          <ac:chgData name="Jenn Anne" userId="2e42e5b19939340a" providerId="LiveId" clId="{E636437F-B4F0-4B8E-A969-7E087CE70EC8}" dt="2022-06-10T15:36:16.028" v="1689" actId="14100"/>
          <ac:cxnSpMkLst>
            <pc:docMk/>
            <pc:sldMk cId="4204096044" sldId="397"/>
            <ac:cxnSpMk id="13" creationId="{E0CBAE30-FD99-D679-2286-9D0A3D1256FF}"/>
          </ac:cxnSpMkLst>
        </pc:cxnChg>
        <pc:cxnChg chg="add mod">
          <ac:chgData name="Jenn Anne" userId="2e42e5b19939340a" providerId="LiveId" clId="{E636437F-B4F0-4B8E-A969-7E087CE70EC8}" dt="2022-06-10T15:36:29.547" v="1691" actId="1076"/>
          <ac:cxnSpMkLst>
            <pc:docMk/>
            <pc:sldMk cId="4204096044" sldId="397"/>
            <ac:cxnSpMk id="14" creationId="{D436DF6C-EF18-3A6E-8903-CC68934DBAB9}"/>
          </ac:cxnSpMkLst>
        </pc:cxnChg>
        <pc:cxnChg chg="add mod">
          <ac:chgData name="Jenn Anne" userId="2e42e5b19939340a" providerId="LiveId" clId="{E636437F-B4F0-4B8E-A969-7E087CE70EC8}" dt="2022-06-10T15:36:34.705" v="1693" actId="1076"/>
          <ac:cxnSpMkLst>
            <pc:docMk/>
            <pc:sldMk cId="4204096044" sldId="397"/>
            <ac:cxnSpMk id="15" creationId="{57AAC841-D8A0-3A0C-1213-2ABCBD4B4F79}"/>
          </ac:cxnSpMkLst>
        </pc:cxnChg>
        <pc:cxnChg chg="add mod">
          <ac:chgData name="Jenn Anne" userId="2e42e5b19939340a" providerId="LiveId" clId="{E636437F-B4F0-4B8E-A969-7E087CE70EC8}" dt="2022-06-10T15:39:05.867" v="1837" actId="1076"/>
          <ac:cxnSpMkLst>
            <pc:docMk/>
            <pc:sldMk cId="4204096044" sldId="397"/>
            <ac:cxnSpMk id="16" creationId="{395CE707-76C3-DD2B-833C-5A51610781E5}"/>
          </ac:cxnSpMkLst>
        </pc:cxnChg>
      </pc:sldChg>
      <pc:sldChg chg="addSp delSp modSp add mod">
        <pc:chgData name="Jenn Anne" userId="2e42e5b19939340a" providerId="LiveId" clId="{E636437F-B4F0-4B8E-A969-7E087CE70EC8}" dt="2022-06-10T15:43:08.907" v="2101" actId="20577"/>
        <pc:sldMkLst>
          <pc:docMk/>
          <pc:sldMk cId="3298239420" sldId="398"/>
        </pc:sldMkLst>
        <pc:spChg chg="mod">
          <ac:chgData name="Jenn Anne" userId="2e42e5b19939340a" providerId="LiveId" clId="{E636437F-B4F0-4B8E-A969-7E087CE70EC8}" dt="2022-06-10T13:20:31.106" v="240" actId="20577"/>
          <ac:spMkLst>
            <pc:docMk/>
            <pc:sldMk cId="3298239420" sldId="398"/>
            <ac:spMk id="2" creationId="{5CD22DF2-8023-B0E6-9F6A-47638D8546B7}"/>
          </ac:spMkLst>
        </pc:spChg>
        <pc:spChg chg="del">
          <ac:chgData name="Jenn Anne" userId="2e42e5b19939340a" providerId="LiveId" clId="{E636437F-B4F0-4B8E-A969-7E087CE70EC8}" dt="2022-06-10T15:39:19.818" v="1838" actId="478"/>
          <ac:spMkLst>
            <pc:docMk/>
            <pc:sldMk cId="3298239420" sldId="398"/>
            <ac:spMk id="3" creationId="{4399A540-C4BA-4D1D-8913-7E33F1BDD964}"/>
          </ac:spMkLst>
        </pc:spChg>
        <pc:spChg chg="add del mod">
          <ac:chgData name="Jenn Anne" userId="2e42e5b19939340a" providerId="LiveId" clId="{E636437F-B4F0-4B8E-A969-7E087CE70EC8}" dt="2022-06-10T15:41:20.349" v="1859" actId="478"/>
          <ac:spMkLst>
            <pc:docMk/>
            <pc:sldMk cId="3298239420" sldId="398"/>
            <ac:spMk id="9" creationId="{5A1DD2D5-B91D-4937-77B7-B81402009F5B}"/>
          </ac:spMkLst>
        </pc:spChg>
        <pc:spChg chg="add mod">
          <ac:chgData name="Jenn Anne" userId="2e42e5b19939340a" providerId="LiveId" clId="{E636437F-B4F0-4B8E-A969-7E087CE70EC8}" dt="2022-06-10T15:40:14.196" v="1846" actId="1076"/>
          <ac:spMkLst>
            <pc:docMk/>
            <pc:sldMk cId="3298239420" sldId="398"/>
            <ac:spMk id="10" creationId="{BBECECD3-852E-E699-9FE5-68935558E5DA}"/>
          </ac:spMkLst>
        </pc:spChg>
        <pc:spChg chg="add mod">
          <ac:chgData name="Jenn Anne" userId="2e42e5b19939340a" providerId="LiveId" clId="{E636437F-B4F0-4B8E-A969-7E087CE70EC8}" dt="2022-06-10T15:40:06.779" v="1845" actId="1076"/>
          <ac:spMkLst>
            <pc:docMk/>
            <pc:sldMk cId="3298239420" sldId="398"/>
            <ac:spMk id="11" creationId="{8F2EC1B7-4608-F567-93FB-E2C19D7715F4}"/>
          </ac:spMkLst>
        </pc:spChg>
        <pc:spChg chg="add mod">
          <ac:chgData name="Jenn Anne" userId="2e42e5b19939340a" providerId="LiveId" clId="{E636437F-B4F0-4B8E-A969-7E087CE70EC8}" dt="2022-06-10T15:40:00.482" v="1844" actId="1076"/>
          <ac:spMkLst>
            <pc:docMk/>
            <pc:sldMk cId="3298239420" sldId="398"/>
            <ac:spMk id="12" creationId="{ECCA7882-C614-219E-3F32-4FC14219F98D}"/>
          </ac:spMkLst>
        </pc:spChg>
        <pc:spChg chg="add mod">
          <ac:chgData name="Jenn Anne" userId="2e42e5b19939340a" providerId="LiveId" clId="{E636437F-B4F0-4B8E-A969-7E087CE70EC8}" dt="2022-06-10T15:42:39.517" v="1984" actId="20577"/>
          <ac:spMkLst>
            <pc:docMk/>
            <pc:sldMk cId="3298239420" sldId="398"/>
            <ac:spMk id="17" creationId="{8DEB2530-BEE8-4618-80F7-F76C691FED33}"/>
          </ac:spMkLst>
        </pc:spChg>
        <pc:spChg chg="add mod">
          <ac:chgData name="Jenn Anne" userId="2e42e5b19939340a" providerId="LiveId" clId="{E636437F-B4F0-4B8E-A969-7E087CE70EC8}" dt="2022-06-10T15:42:49.147" v="2015" actId="20577"/>
          <ac:spMkLst>
            <pc:docMk/>
            <pc:sldMk cId="3298239420" sldId="398"/>
            <ac:spMk id="18" creationId="{DF85DC41-91D3-385E-5F36-C9C5F375AC4D}"/>
          </ac:spMkLst>
        </pc:spChg>
        <pc:spChg chg="add mod">
          <ac:chgData name="Jenn Anne" userId="2e42e5b19939340a" providerId="LiveId" clId="{E636437F-B4F0-4B8E-A969-7E087CE70EC8}" dt="2022-06-10T15:42:59.608" v="2062" actId="20577"/>
          <ac:spMkLst>
            <pc:docMk/>
            <pc:sldMk cId="3298239420" sldId="398"/>
            <ac:spMk id="19" creationId="{DD81D7EA-D14E-3AAB-BC5B-D8F6E629537F}"/>
          </ac:spMkLst>
        </pc:spChg>
        <pc:spChg chg="add del mod">
          <ac:chgData name="Jenn Anne" userId="2e42e5b19939340a" providerId="LiveId" clId="{E636437F-B4F0-4B8E-A969-7E087CE70EC8}" dt="2022-06-10T15:39:46.111" v="1841" actId="478"/>
          <ac:spMkLst>
            <pc:docMk/>
            <pc:sldMk cId="3298239420" sldId="398"/>
            <ac:spMk id="21" creationId="{1FD4A1DE-472F-F586-AAF3-BA6132137E33}"/>
          </ac:spMkLst>
        </pc:spChg>
        <pc:spChg chg="add mod">
          <ac:chgData name="Jenn Anne" userId="2e42e5b19939340a" providerId="LiveId" clId="{E636437F-B4F0-4B8E-A969-7E087CE70EC8}" dt="2022-06-10T15:39:53.976" v="1843" actId="1076"/>
          <ac:spMkLst>
            <pc:docMk/>
            <pc:sldMk cId="3298239420" sldId="398"/>
            <ac:spMk id="22" creationId="{A3F97514-13B6-B4B1-8146-34DD181694DC}"/>
          </ac:spMkLst>
        </pc:spChg>
        <pc:spChg chg="add mod">
          <ac:chgData name="Jenn Anne" userId="2e42e5b19939340a" providerId="LiveId" clId="{E636437F-B4F0-4B8E-A969-7E087CE70EC8}" dt="2022-06-10T15:43:08.907" v="2101" actId="20577"/>
          <ac:spMkLst>
            <pc:docMk/>
            <pc:sldMk cId="3298239420" sldId="398"/>
            <ac:spMk id="24" creationId="{E3C2A9AB-6A2C-594D-FFAD-43DD832B67D0}"/>
          </ac:spMkLst>
        </pc:spChg>
        <pc:spChg chg="add del mod">
          <ac:chgData name="Jenn Anne" userId="2e42e5b19939340a" providerId="LiveId" clId="{E636437F-B4F0-4B8E-A969-7E087CE70EC8}" dt="2022-06-10T15:40:23.577" v="1848" actId="478"/>
          <ac:spMkLst>
            <pc:docMk/>
            <pc:sldMk cId="3298239420" sldId="398"/>
            <ac:spMk id="25" creationId="{DEE8F639-B4B8-4EB0-C42C-6FD4869014B4}"/>
          </ac:spMkLst>
        </pc:spChg>
        <pc:spChg chg="add mod ord">
          <ac:chgData name="Jenn Anne" userId="2e42e5b19939340a" providerId="LiveId" clId="{E636437F-B4F0-4B8E-A969-7E087CE70EC8}" dt="2022-06-10T15:42:23.467" v="1945" actId="1076"/>
          <ac:spMkLst>
            <pc:docMk/>
            <pc:sldMk cId="3298239420" sldId="398"/>
            <ac:spMk id="26" creationId="{D83314A2-C5DB-D968-5501-5398753ED534}"/>
          </ac:spMkLst>
        </pc:spChg>
        <pc:spChg chg="add del mod">
          <ac:chgData name="Jenn Anne" userId="2e42e5b19939340a" providerId="LiveId" clId="{E636437F-B4F0-4B8E-A969-7E087CE70EC8}" dt="2022-06-10T15:41:42.469" v="1862" actId="478"/>
          <ac:spMkLst>
            <pc:docMk/>
            <pc:sldMk cId="3298239420" sldId="398"/>
            <ac:spMk id="27" creationId="{0F60E0AC-1626-4C29-8299-3F120DAB57EA}"/>
          </ac:spMkLst>
        </pc:spChg>
        <pc:spChg chg="add mod">
          <ac:chgData name="Jenn Anne" userId="2e42e5b19939340a" providerId="LiveId" clId="{E636437F-B4F0-4B8E-A969-7E087CE70EC8}" dt="2022-06-10T15:42:27.758" v="1946" actId="1076"/>
          <ac:spMkLst>
            <pc:docMk/>
            <pc:sldMk cId="3298239420" sldId="398"/>
            <ac:spMk id="28" creationId="{2171C796-3816-9546-20EA-89B57CB3B214}"/>
          </ac:spMkLst>
        </pc:spChg>
        <pc:cxnChg chg="add mod">
          <ac:chgData name="Jenn Anne" userId="2e42e5b19939340a" providerId="LiveId" clId="{E636437F-B4F0-4B8E-A969-7E087CE70EC8}" dt="2022-06-10T15:40:14.196" v="1846" actId="1076"/>
          <ac:cxnSpMkLst>
            <pc:docMk/>
            <pc:sldMk cId="3298239420" sldId="398"/>
            <ac:cxnSpMk id="13" creationId="{E29A2419-A447-56E7-0758-8CB2A28A2A55}"/>
          </ac:cxnSpMkLst>
        </pc:cxnChg>
        <pc:cxnChg chg="add mod">
          <ac:chgData name="Jenn Anne" userId="2e42e5b19939340a" providerId="LiveId" clId="{E636437F-B4F0-4B8E-A969-7E087CE70EC8}" dt="2022-06-10T15:40:06.779" v="1845" actId="1076"/>
          <ac:cxnSpMkLst>
            <pc:docMk/>
            <pc:sldMk cId="3298239420" sldId="398"/>
            <ac:cxnSpMk id="14" creationId="{E26F46B7-395A-9022-BC90-2D6A0DBDAF3D}"/>
          </ac:cxnSpMkLst>
        </pc:cxnChg>
        <pc:cxnChg chg="add mod">
          <ac:chgData name="Jenn Anne" userId="2e42e5b19939340a" providerId="LiveId" clId="{E636437F-B4F0-4B8E-A969-7E087CE70EC8}" dt="2022-06-10T15:40:00.482" v="1844" actId="1076"/>
          <ac:cxnSpMkLst>
            <pc:docMk/>
            <pc:sldMk cId="3298239420" sldId="398"/>
            <ac:cxnSpMk id="15" creationId="{52D4EB06-C06A-5513-3C11-42951C3C496F}"/>
          </ac:cxnSpMkLst>
        </pc:cxnChg>
        <pc:cxnChg chg="add del mod">
          <ac:chgData name="Jenn Anne" userId="2e42e5b19939340a" providerId="LiveId" clId="{E636437F-B4F0-4B8E-A969-7E087CE70EC8}" dt="2022-06-10T15:39:27.126" v="1840" actId="478"/>
          <ac:cxnSpMkLst>
            <pc:docMk/>
            <pc:sldMk cId="3298239420" sldId="398"/>
            <ac:cxnSpMk id="16" creationId="{865A7DFE-3F53-6CDA-B692-2B269F2D3935}"/>
          </ac:cxnSpMkLst>
        </pc:cxnChg>
        <pc:cxnChg chg="add mod">
          <ac:chgData name="Jenn Anne" userId="2e42e5b19939340a" providerId="LiveId" clId="{E636437F-B4F0-4B8E-A969-7E087CE70EC8}" dt="2022-06-10T15:39:53.976" v="1843" actId="1076"/>
          <ac:cxnSpMkLst>
            <pc:docMk/>
            <pc:sldMk cId="3298239420" sldId="398"/>
            <ac:cxnSpMk id="23" creationId="{90EE01A3-D345-06EF-725D-F16DA82A09D3}"/>
          </ac:cxnSpMkLst>
        </pc:cxnChg>
      </pc:sldChg>
      <pc:sldChg chg="addSp delSp modSp add mod">
        <pc:chgData name="Jenn Anne" userId="2e42e5b19939340a" providerId="LiveId" clId="{E636437F-B4F0-4B8E-A969-7E087CE70EC8}" dt="2022-06-10T15:53:20.357" v="2249" actId="207"/>
        <pc:sldMkLst>
          <pc:docMk/>
          <pc:sldMk cId="1833636904" sldId="399"/>
        </pc:sldMkLst>
        <pc:spChg chg="mod">
          <ac:chgData name="Jenn Anne" userId="2e42e5b19939340a" providerId="LiveId" clId="{E636437F-B4F0-4B8E-A969-7E087CE70EC8}" dt="2022-06-10T13:20:42.095" v="255" actId="20577"/>
          <ac:spMkLst>
            <pc:docMk/>
            <pc:sldMk cId="1833636904" sldId="399"/>
            <ac:spMk id="2" creationId="{5CD22DF2-8023-B0E6-9F6A-47638D8546B7}"/>
          </ac:spMkLst>
        </pc:spChg>
        <pc:spChg chg="mod">
          <ac:chgData name="Jenn Anne" userId="2e42e5b19939340a" providerId="LiveId" clId="{E636437F-B4F0-4B8E-A969-7E087CE70EC8}" dt="2022-06-10T15:49:01.709" v="2164" actId="1076"/>
          <ac:spMkLst>
            <pc:docMk/>
            <pc:sldMk cId="1833636904" sldId="399"/>
            <ac:spMk id="3" creationId="{4399A540-C4BA-4D1D-8913-7E33F1BDD964}"/>
          </ac:spMkLst>
        </pc:spChg>
        <pc:spChg chg="add mod">
          <ac:chgData name="Jenn Anne" userId="2e42e5b19939340a" providerId="LiveId" clId="{E636437F-B4F0-4B8E-A969-7E087CE70EC8}" dt="2022-06-10T15:51:26.980" v="2221" actId="1076"/>
          <ac:spMkLst>
            <pc:docMk/>
            <pc:sldMk cId="1833636904" sldId="399"/>
            <ac:spMk id="4" creationId="{4B2BF2DF-3618-654B-3AAD-AD266454EF1B}"/>
          </ac:spMkLst>
        </pc:spChg>
        <pc:spChg chg="add mod">
          <ac:chgData name="Jenn Anne" userId="2e42e5b19939340a" providerId="LiveId" clId="{E636437F-B4F0-4B8E-A969-7E087CE70EC8}" dt="2022-06-10T15:51:56.057" v="2225" actId="207"/>
          <ac:spMkLst>
            <pc:docMk/>
            <pc:sldMk cId="1833636904" sldId="399"/>
            <ac:spMk id="9" creationId="{7A4BDD93-C7C1-531D-78B3-184CD229CDA7}"/>
          </ac:spMkLst>
        </pc:spChg>
        <pc:spChg chg="add del mod">
          <ac:chgData name="Jenn Anne" userId="2e42e5b19939340a" providerId="LiveId" clId="{E636437F-B4F0-4B8E-A969-7E087CE70EC8}" dt="2022-06-10T15:45:31.438" v="2109" actId="478"/>
          <ac:spMkLst>
            <pc:docMk/>
            <pc:sldMk cId="1833636904" sldId="399"/>
            <ac:spMk id="10" creationId="{931E79CE-11A1-52A1-8603-5665A6DCFDB2}"/>
          </ac:spMkLst>
        </pc:spChg>
        <pc:spChg chg="add del mod">
          <ac:chgData name="Jenn Anne" userId="2e42e5b19939340a" providerId="LiveId" clId="{E636437F-B4F0-4B8E-A969-7E087CE70EC8}" dt="2022-06-10T15:47:02.668" v="2128" actId="478"/>
          <ac:spMkLst>
            <pc:docMk/>
            <pc:sldMk cId="1833636904" sldId="399"/>
            <ac:spMk id="11" creationId="{D14B790F-7886-85EB-2DBE-C071EF518F32}"/>
          </ac:spMkLst>
        </pc:spChg>
        <pc:spChg chg="add del mod">
          <ac:chgData name="Jenn Anne" userId="2e42e5b19939340a" providerId="LiveId" clId="{E636437F-B4F0-4B8E-A969-7E087CE70EC8}" dt="2022-06-10T15:45:56.566" v="2112" actId="478"/>
          <ac:spMkLst>
            <pc:docMk/>
            <pc:sldMk cId="1833636904" sldId="399"/>
            <ac:spMk id="12" creationId="{49047FD9-A7C8-1AED-99B2-733D4C5CC173}"/>
          </ac:spMkLst>
        </pc:spChg>
        <pc:spChg chg="add del mod">
          <ac:chgData name="Jenn Anne" userId="2e42e5b19939340a" providerId="LiveId" clId="{E636437F-B4F0-4B8E-A969-7E087CE70EC8}" dt="2022-06-10T15:45:54.457" v="2111" actId="478"/>
          <ac:spMkLst>
            <pc:docMk/>
            <pc:sldMk cId="1833636904" sldId="399"/>
            <ac:spMk id="13" creationId="{1F9FFEE9-C4BB-24AC-ED21-31260BDFF74E}"/>
          </ac:spMkLst>
        </pc:spChg>
        <pc:spChg chg="add del mod">
          <ac:chgData name="Jenn Anne" userId="2e42e5b19939340a" providerId="LiveId" clId="{E636437F-B4F0-4B8E-A969-7E087CE70EC8}" dt="2022-06-10T15:45:54.457" v="2111" actId="478"/>
          <ac:spMkLst>
            <pc:docMk/>
            <pc:sldMk cId="1833636904" sldId="399"/>
            <ac:spMk id="14" creationId="{40223782-F32F-C8BD-3DA5-798D1E22744F}"/>
          </ac:spMkLst>
        </pc:spChg>
        <pc:spChg chg="add del mod">
          <ac:chgData name="Jenn Anne" userId="2e42e5b19939340a" providerId="LiveId" clId="{E636437F-B4F0-4B8E-A969-7E087CE70EC8}" dt="2022-06-10T15:45:54.457" v="2111" actId="478"/>
          <ac:spMkLst>
            <pc:docMk/>
            <pc:sldMk cId="1833636904" sldId="399"/>
            <ac:spMk id="15" creationId="{A5C6AC74-BF56-2B38-1373-17C8082D00E4}"/>
          </ac:spMkLst>
        </pc:spChg>
        <pc:spChg chg="add del mod">
          <ac:chgData name="Jenn Anne" userId="2e42e5b19939340a" providerId="LiveId" clId="{E636437F-B4F0-4B8E-A969-7E087CE70EC8}" dt="2022-06-10T15:45:54.457" v="2111" actId="478"/>
          <ac:spMkLst>
            <pc:docMk/>
            <pc:sldMk cId="1833636904" sldId="399"/>
            <ac:spMk id="16" creationId="{AA75CFDE-8226-CCCF-BFD1-0DC63EAD4672}"/>
          </ac:spMkLst>
        </pc:spChg>
        <pc:spChg chg="add del mod">
          <ac:chgData name="Jenn Anne" userId="2e42e5b19939340a" providerId="LiveId" clId="{E636437F-B4F0-4B8E-A969-7E087CE70EC8}" dt="2022-06-10T15:45:54.457" v="2111" actId="478"/>
          <ac:spMkLst>
            <pc:docMk/>
            <pc:sldMk cId="1833636904" sldId="399"/>
            <ac:spMk id="17" creationId="{B147AAD5-3D13-C8AF-BA92-BF74BEE09B34}"/>
          </ac:spMkLst>
        </pc:spChg>
        <pc:spChg chg="add del mod">
          <ac:chgData name="Jenn Anne" userId="2e42e5b19939340a" providerId="LiveId" clId="{E636437F-B4F0-4B8E-A969-7E087CE70EC8}" dt="2022-06-10T15:45:29.758" v="2108" actId="478"/>
          <ac:spMkLst>
            <pc:docMk/>
            <pc:sldMk cId="1833636904" sldId="399"/>
            <ac:spMk id="18" creationId="{EBB61AF7-2EE1-4341-2D25-CFAE930D25BB}"/>
          </ac:spMkLst>
        </pc:spChg>
        <pc:spChg chg="add del mod">
          <ac:chgData name="Jenn Anne" userId="2e42e5b19939340a" providerId="LiveId" clId="{E636437F-B4F0-4B8E-A969-7E087CE70EC8}" dt="2022-06-10T15:45:28.167" v="2107" actId="478"/>
          <ac:spMkLst>
            <pc:docMk/>
            <pc:sldMk cId="1833636904" sldId="399"/>
            <ac:spMk id="19" creationId="{05EB9789-FAA8-92AC-C817-10059CEC9874}"/>
          </ac:spMkLst>
        </pc:spChg>
        <pc:spChg chg="add del mod">
          <ac:chgData name="Jenn Anne" userId="2e42e5b19939340a" providerId="LiveId" clId="{E636437F-B4F0-4B8E-A969-7E087CE70EC8}" dt="2022-06-10T15:45:26.644" v="2106" actId="478"/>
          <ac:spMkLst>
            <pc:docMk/>
            <pc:sldMk cId="1833636904" sldId="399"/>
            <ac:spMk id="21" creationId="{3D4EE94C-12DF-D939-1BB2-26297E7AE3C5}"/>
          </ac:spMkLst>
        </pc:spChg>
        <pc:spChg chg="add del mod">
          <ac:chgData name="Jenn Anne" userId="2e42e5b19939340a" providerId="LiveId" clId="{E636437F-B4F0-4B8E-A969-7E087CE70EC8}" dt="2022-06-10T15:45:25.088" v="2105" actId="478"/>
          <ac:spMkLst>
            <pc:docMk/>
            <pc:sldMk cId="1833636904" sldId="399"/>
            <ac:spMk id="22" creationId="{454E7EC4-9017-F972-031F-700968C634BA}"/>
          </ac:spMkLst>
        </pc:spChg>
        <pc:spChg chg="add del mod">
          <ac:chgData name="Jenn Anne" userId="2e42e5b19939340a" providerId="LiveId" clId="{E636437F-B4F0-4B8E-A969-7E087CE70EC8}" dt="2022-06-10T15:45:23.558" v="2104" actId="478"/>
          <ac:spMkLst>
            <pc:docMk/>
            <pc:sldMk cId="1833636904" sldId="399"/>
            <ac:spMk id="23" creationId="{5F5A0945-4C86-7E46-A5D1-648E7CAC5016}"/>
          </ac:spMkLst>
        </pc:spChg>
        <pc:spChg chg="add del mod">
          <ac:chgData name="Jenn Anne" userId="2e42e5b19939340a" providerId="LiveId" clId="{E636437F-B4F0-4B8E-A969-7E087CE70EC8}" dt="2022-06-10T15:45:22.068" v="2103" actId="478"/>
          <ac:spMkLst>
            <pc:docMk/>
            <pc:sldMk cId="1833636904" sldId="399"/>
            <ac:spMk id="24" creationId="{174AD117-20E0-4272-182C-A0EBC9B873B1}"/>
          </ac:spMkLst>
        </pc:spChg>
        <pc:spChg chg="add del mod">
          <ac:chgData name="Jenn Anne" userId="2e42e5b19939340a" providerId="LiveId" clId="{E636437F-B4F0-4B8E-A969-7E087CE70EC8}" dt="2022-06-10T15:47:02.668" v="2128" actId="478"/>
          <ac:spMkLst>
            <pc:docMk/>
            <pc:sldMk cId="1833636904" sldId="399"/>
            <ac:spMk id="25" creationId="{7B4DD47F-06BD-4F95-B734-24DC13E8A10F}"/>
          </ac:spMkLst>
        </pc:spChg>
        <pc:spChg chg="add del mod">
          <ac:chgData name="Jenn Anne" userId="2e42e5b19939340a" providerId="LiveId" clId="{E636437F-B4F0-4B8E-A969-7E087CE70EC8}" dt="2022-06-10T15:47:02.668" v="2128" actId="478"/>
          <ac:spMkLst>
            <pc:docMk/>
            <pc:sldMk cId="1833636904" sldId="399"/>
            <ac:spMk id="26" creationId="{05D05194-450A-C565-8FBB-2F64BBAB633D}"/>
          </ac:spMkLst>
        </pc:spChg>
        <pc:spChg chg="add del mod">
          <ac:chgData name="Jenn Anne" userId="2e42e5b19939340a" providerId="LiveId" clId="{E636437F-B4F0-4B8E-A969-7E087CE70EC8}" dt="2022-06-10T15:47:02.668" v="2128" actId="478"/>
          <ac:spMkLst>
            <pc:docMk/>
            <pc:sldMk cId="1833636904" sldId="399"/>
            <ac:spMk id="27" creationId="{55974F70-3D23-89CE-4220-69631346EF50}"/>
          </ac:spMkLst>
        </pc:spChg>
        <pc:spChg chg="add del mod">
          <ac:chgData name="Jenn Anne" userId="2e42e5b19939340a" providerId="LiveId" clId="{E636437F-B4F0-4B8E-A969-7E087CE70EC8}" dt="2022-06-10T15:47:02.668" v="2128" actId="478"/>
          <ac:spMkLst>
            <pc:docMk/>
            <pc:sldMk cId="1833636904" sldId="399"/>
            <ac:spMk id="28" creationId="{D2763EF6-FCD5-F138-B9E0-188E6DB0D5A2}"/>
          </ac:spMkLst>
        </pc:spChg>
        <pc:spChg chg="add del mod">
          <ac:chgData name="Jenn Anne" userId="2e42e5b19939340a" providerId="LiveId" clId="{E636437F-B4F0-4B8E-A969-7E087CE70EC8}" dt="2022-06-10T15:47:02.668" v="2128" actId="478"/>
          <ac:spMkLst>
            <pc:docMk/>
            <pc:sldMk cId="1833636904" sldId="399"/>
            <ac:spMk id="29" creationId="{F77F5701-9FB9-676F-C345-043D6572BB4D}"/>
          </ac:spMkLst>
        </pc:spChg>
        <pc:spChg chg="add del mod">
          <ac:chgData name="Jenn Anne" userId="2e42e5b19939340a" providerId="LiveId" clId="{E636437F-B4F0-4B8E-A969-7E087CE70EC8}" dt="2022-06-10T15:47:02.668" v="2128" actId="478"/>
          <ac:spMkLst>
            <pc:docMk/>
            <pc:sldMk cId="1833636904" sldId="399"/>
            <ac:spMk id="30" creationId="{C2FD0456-F813-04DC-7267-58289525AAF5}"/>
          </ac:spMkLst>
        </pc:spChg>
        <pc:spChg chg="add mod">
          <ac:chgData name="Jenn Anne" userId="2e42e5b19939340a" providerId="LiveId" clId="{E636437F-B4F0-4B8E-A969-7E087CE70EC8}" dt="2022-06-10T15:52:12.526" v="2229" actId="207"/>
          <ac:spMkLst>
            <pc:docMk/>
            <pc:sldMk cId="1833636904" sldId="399"/>
            <ac:spMk id="31" creationId="{16713665-EC42-F7D5-7A69-0B2392E88DFE}"/>
          </ac:spMkLst>
        </pc:spChg>
        <pc:spChg chg="add mod">
          <ac:chgData name="Jenn Anne" userId="2e42e5b19939340a" providerId="LiveId" clId="{E636437F-B4F0-4B8E-A969-7E087CE70EC8}" dt="2022-06-10T15:52:23.776" v="2233" actId="207"/>
          <ac:spMkLst>
            <pc:docMk/>
            <pc:sldMk cId="1833636904" sldId="399"/>
            <ac:spMk id="32" creationId="{ACA793BC-075D-6ED1-17FC-F464D5F6303D}"/>
          </ac:spMkLst>
        </pc:spChg>
        <pc:spChg chg="add mod">
          <ac:chgData name="Jenn Anne" userId="2e42e5b19939340a" providerId="LiveId" clId="{E636437F-B4F0-4B8E-A969-7E087CE70EC8}" dt="2022-06-10T15:52:38.487" v="2236" actId="207"/>
          <ac:spMkLst>
            <pc:docMk/>
            <pc:sldMk cId="1833636904" sldId="399"/>
            <ac:spMk id="33" creationId="{CBD39142-0561-921A-0BEF-3B9B4888F798}"/>
          </ac:spMkLst>
        </pc:spChg>
        <pc:spChg chg="add mod">
          <ac:chgData name="Jenn Anne" userId="2e42e5b19939340a" providerId="LiveId" clId="{E636437F-B4F0-4B8E-A969-7E087CE70EC8}" dt="2022-06-10T15:52:51.087" v="2240" actId="207"/>
          <ac:spMkLst>
            <pc:docMk/>
            <pc:sldMk cId="1833636904" sldId="399"/>
            <ac:spMk id="34" creationId="{D3AEB56B-473B-6652-F8E8-7F00AC47FF6A}"/>
          </ac:spMkLst>
        </pc:spChg>
        <pc:spChg chg="add mod">
          <ac:chgData name="Jenn Anne" userId="2e42e5b19939340a" providerId="LiveId" clId="{E636437F-B4F0-4B8E-A969-7E087CE70EC8}" dt="2022-06-10T15:53:02.878" v="2244" actId="207"/>
          <ac:spMkLst>
            <pc:docMk/>
            <pc:sldMk cId="1833636904" sldId="399"/>
            <ac:spMk id="35" creationId="{E616C66F-2657-BFFD-D557-00B87DED9756}"/>
          </ac:spMkLst>
        </pc:spChg>
        <pc:spChg chg="add mod">
          <ac:chgData name="Jenn Anne" userId="2e42e5b19939340a" providerId="LiveId" clId="{E636437F-B4F0-4B8E-A969-7E087CE70EC8}" dt="2022-06-10T15:53:20.357" v="2249" actId="207"/>
          <ac:spMkLst>
            <pc:docMk/>
            <pc:sldMk cId="1833636904" sldId="399"/>
            <ac:spMk id="36" creationId="{277D1721-CB8B-AE02-2781-6AFF1210ACA8}"/>
          </ac:spMkLst>
        </pc:spChg>
        <pc:spChg chg="add mod">
          <ac:chgData name="Jenn Anne" userId="2e42e5b19939340a" providerId="LiveId" clId="{E636437F-B4F0-4B8E-A969-7E087CE70EC8}" dt="2022-06-10T15:51:20.078" v="2220" actId="207"/>
          <ac:spMkLst>
            <pc:docMk/>
            <pc:sldMk cId="1833636904" sldId="399"/>
            <ac:spMk id="37" creationId="{6F94B698-A1E9-5B31-6C89-203ACF5F8898}"/>
          </ac:spMkLst>
        </pc:spChg>
        <pc:spChg chg="add del mod">
          <ac:chgData name="Jenn Anne" userId="2e42e5b19939340a" providerId="LiveId" clId="{E636437F-B4F0-4B8E-A969-7E087CE70EC8}" dt="2022-06-10T15:47:46.556" v="2134" actId="478"/>
          <ac:spMkLst>
            <pc:docMk/>
            <pc:sldMk cId="1833636904" sldId="399"/>
            <ac:spMk id="38" creationId="{342BAB39-9483-4DC7-83A8-09484E4F1501}"/>
          </ac:spMkLst>
        </pc:spChg>
        <pc:spChg chg="add del mod">
          <ac:chgData name="Jenn Anne" userId="2e42e5b19939340a" providerId="LiveId" clId="{E636437F-B4F0-4B8E-A969-7E087CE70EC8}" dt="2022-06-10T15:47:46.556" v="2134" actId="478"/>
          <ac:spMkLst>
            <pc:docMk/>
            <pc:sldMk cId="1833636904" sldId="399"/>
            <ac:spMk id="39" creationId="{6E38B541-175C-5235-E9DC-CB6298FA3B4E}"/>
          </ac:spMkLst>
        </pc:spChg>
        <pc:spChg chg="add del mod">
          <ac:chgData name="Jenn Anne" userId="2e42e5b19939340a" providerId="LiveId" clId="{E636437F-B4F0-4B8E-A969-7E087CE70EC8}" dt="2022-06-10T15:47:46.556" v="2134" actId="478"/>
          <ac:spMkLst>
            <pc:docMk/>
            <pc:sldMk cId="1833636904" sldId="399"/>
            <ac:spMk id="40" creationId="{920B0CB6-7638-BD7F-8EF5-564A55C30BF7}"/>
          </ac:spMkLst>
        </pc:spChg>
        <pc:spChg chg="add del mod">
          <ac:chgData name="Jenn Anne" userId="2e42e5b19939340a" providerId="LiveId" clId="{E636437F-B4F0-4B8E-A969-7E087CE70EC8}" dt="2022-06-10T15:47:46.556" v="2134" actId="478"/>
          <ac:spMkLst>
            <pc:docMk/>
            <pc:sldMk cId="1833636904" sldId="399"/>
            <ac:spMk id="41" creationId="{F3444C93-F08F-CD13-B91C-FCF608EFE127}"/>
          </ac:spMkLst>
        </pc:spChg>
        <pc:spChg chg="add del mod">
          <ac:chgData name="Jenn Anne" userId="2e42e5b19939340a" providerId="LiveId" clId="{E636437F-B4F0-4B8E-A969-7E087CE70EC8}" dt="2022-06-10T15:47:46.556" v="2134" actId="478"/>
          <ac:spMkLst>
            <pc:docMk/>
            <pc:sldMk cId="1833636904" sldId="399"/>
            <ac:spMk id="42" creationId="{F9717A42-A362-1CAF-292B-D425E4AF061D}"/>
          </ac:spMkLst>
        </pc:spChg>
        <pc:spChg chg="add del mod">
          <ac:chgData name="Jenn Anne" userId="2e42e5b19939340a" providerId="LiveId" clId="{E636437F-B4F0-4B8E-A969-7E087CE70EC8}" dt="2022-06-10T15:47:46.556" v="2134" actId="478"/>
          <ac:spMkLst>
            <pc:docMk/>
            <pc:sldMk cId="1833636904" sldId="399"/>
            <ac:spMk id="43" creationId="{4287DC0C-0737-03DA-6371-D8125384278F}"/>
          </ac:spMkLst>
        </pc:spChg>
        <pc:spChg chg="add mod">
          <ac:chgData name="Jenn Anne" userId="2e42e5b19939340a" providerId="LiveId" clId="{E636437F-B4F0-4B8E-A969-7E087CE70EC8}" dt="2022-06-10T15:51:20.078" v="2220" actId="207"/>
          <ac:spMkLst>
            <pc:docMk/>
            <pc:sldMk cId="1833636904" sldId="399"/>
            <ac:spMk id="44" creationId="{7C28868D-5A89-5114-6BB1-EECD519AD05E}"/>
          </ac:spMkLst>
        </pc:spChg>
        <pc:spChg chg="add mod">
          <ac:chgData name="Jenn Anne" userId="2e42e5b19939340a" providerId="LiveId" clId="{E636437F-B4F0-4B8E-A969-7E087CE70EC8}" dt="2022-06-10T15:51:20.078" v="2220" actId="207"/>
          <ac:spMkLst>
            <pc:docMk/>
            <pc:sldMk cId="1833636904" sldId="399"/>
            <ac:spMk id="45" creationId="{C7DE9C54-5E85-5C2C-75CE-A24D964652C0}"/>
          </ac:spMkLst>
        </pc:spChg>
        <pc:spChg chg="add mod">
          <ac:chgData name="Jenn Anne" userId="2e42e5b19939340a" providerId="LiveId" clId="{E636437F-B4F0-4B8E-A969-7E087CE70EC8}" dt="2022-06-10T15:51:20.078" v="2220" actId="207"/>
          <ac:spMkLst>
            <pc:docMk/>
            <pc:sldMk cId="1833636904" sldId="399"/>
            <ac:spMk id="46" creationId="{A2367A06-2D02-0E8E-2E01-65D4F2ADB918}"/>
          </ac:spMkLst>
        </pc:spChg>
        <pc:spChg chg="add mod">
          <ac:chgData name="Jenn Anne" userId="2e42e5b19939340a" providerId="LiveId" clId="{E636437F-B4F0-4B8E-A969-7E087CE70EC8}" dt="2022-06-10T15:51:20.078" v="2220" actId="207"/>
          <ac:spMkLst>
            <pc:docMk/>
            <pc:sldMk cId="1833636904" sldId="399"/>
            <ac:spMk id="47" creationId="{90FBE887-3EF3-2DF4-AED4-A1E6C884C62E}"/>
          </ac:spMkLst>
        </pc:spChg>
        <pc:spChg chg="add mod">
          <ac:chgData name="Jenn Anne" userId="2e42e5b19939340a" providerId="LiveId" clId="{E636437F-B4F0-4B8E-A969-7E087CE70EC8}" dt="2022-06-10T15:51:20.078" v="2220" actId="207"/>
          <ac:spMkLst>
            <pc:docMk/>
            <pc:sldMk cId="1833636904" sldId="399"/>
            <ac:spMk id="48" creationId="{586D6DA0-E8A9-9AFD-9FC3-83D032347C83}"/>
          </ac:spMkLst>
        </pc:spChg>
        <pc:spChg chg="add mod">
          <ac:chgData name="Jenn Anne" userId="2e42e5b19939340a" providerId="LiveId" clId="{E636437F-B4F0-4B8E-A969-7E087CE70EC8}" dt="2022-06-10T15:51:20.078" v="2220" actId="207"/>
          <ac:spMkLst>
            <pc:docMk/>
            <pc:sldMk cId="1833636904" sldId="399"/>
            <ac:spMk id="49" creationId="{F026CE0D-753C-7C60-0725-85CD79BC6CCF}"/>
          </ac:spMkLst>
        </pc:spChg>
        <pc:spChg chg="add mod">
          <ac:chgData name="Jenn Anne" userId="2e42e5b19939340a" providerId="LiveId" clId="{E636437F-B4F0-4B8E-A969-7E087CE70EC8}" dt="2022-06-10T15:51:20.078" v="2220" actId="207"/>
          <ac:spMkLst>
            <pc:docMk/>
            <pc:sldMk cId="1833636904" sldId="399"/>
            <ac:spMk id="50" creationId="{44FA1A6D-4659-F060-2260-4F379DB6D7C5}"/>
          </ac:spMkLst>
        </pc:spChg>
        <pc:spChg chg="add mod">
          <ac:chgData name="Jenn Anne" userId="2e42e5b19939340a" providerId="LiveId" clId="{E636437F-B4F0-4B8E-A969-7E087CE70EC8}" dt="2022-06-10T15:51:20.078" v="2220" actId="207"/>
          <ac:spMkLst>
            <pc:docMk/>
            <pc:sldMk cId="1833636904" sldId="399"/>
            <ac:spMk id="51" creationId="{847B7BD8-92CF-1071-B70E-944E8D2CA428}"/>
          </ac:spMkLst>
        </pc:spChg>
        <pc:spChg chg="add mod">
          <ac:chgData name="Jenn Anne" userId="2e42e5b19939340a" providerId="LiveId" clId="{E636437F-B4F0-4B8E-A969-7E087CE70EC8}" dt="2022-06-10T15:51:20.078" v="2220" actId="207"/>
          <ac:spMkLst>
            <pc:docMk/>
            <pc:sldMk cId="1833636904" sldId="399"/>
            <ac:spMk id="52" creationId="{27CFB982-CB0E-ED27-2F31-9949E10DBCDB}"/>
          </ac:spMkLst>
        </pc:spChg>
        <pc:spChg chg="add mod">
          <ac:chgData name="Jenn Anne" userId="2e42e5b19939340a" providerId="LiveId" clId="{E636437F-B4F0-4B8E-A969-7E087CE70EC8}" dt="2022-06-10T15:51:20.078" v="2220" actId="207"/>
          <ac:spMkLst>
            <pc:docMk/>
            <pc:sldMk cId="1833636904" sldId="399"/>
            <ac:spMk id="53" creationId="{CAEEB2F9-7479-80FC-6A45-12FBF221BB27}"/>
          </ac:spMkLst>
        </pc:spChg>
        <pc:spChg chg="add mod">
          <ac:chgData name="Jenn Anne" userId="2e42e5b19939340a" providerId="LiveId" clId="{E636437F-B4F0-4B8E-A969-7E087CE70EC8}" dt="2022-06-10T15:51:20.078" v="2220" actId="207"/>
          <ac:spMkLst>
            <pc:docMk/>
            <pc:sldMk cId="1833636904" sldId="399"/>
            <ac:spMk id="54" creationId="{94ED8D87-63CD-8232-0F54-029A49B474BC}"/>
          </ac:spMkLst>
        </pc:spChg>
        <pc:spChg chg="add mod">
          <ac:chgData name="Jenn Anne" userId="2e42e5b19939340a" providerId="LiveId" clId="{E636437F-B4F0-4B8E-A969-7E087CE70EC8}" dt="2022-06-10T15:51:20.078" v="2220" actId="207"/>
          <ac:spMkLst>
            <pc:docMk/>
            <pc:sldMk cId="1833636904" sldId="399"/>
            <ac:spMk id="55" creationId="{06200108-2A43-61C1-C681-325883225628}"/>
          </ac:spMkLst>
        </pc:spChg>
        <pc:spChg chg="add mod">
          <ac:chgData name="Jenn Anne" userId="2e42e5b19939340a" providerId="LiveId" clId="{E636437F-B4F0-4B8E-A969-7E087CE70EC8}" dt="2022-06-10T15:51:20.078" v="2220" actId="207"/>
          <ac:spMkLst>
            <pc:docMk/>
            <pc:sldMk cId="1833636904" sldId="399"/>
            <ac:spMk id="56" creationId="{4D7A1821-DA20-232D-1FEE-0699AD2E8D09}"/>
          </ac:spMkLst>
        </pc:spChg>
        <pc:spChg chg="add mod">
          <ac:chgData name="Jenn Anne" userId="2e42e5b19939340a" providerId="LiveId" clId="{E636437F-B4F0-4B8E-A969-7E087CE70EC8}" dt="2022-06-10T15:49:16.286" v="2185" actId="20577"/>
          <ac:spMkLst>
            <pc:docMk/>
            <pc:sldMk cId="1833636904" sldId="399"/>
            <ac:spMk id="57" creationId="{F631C852-25DC-4AD0-F6DE-3AFD49E563CC}"/>
          </ac:spMkLst>
        </pc:spChg>
        <pc:spChg chg="add del mod">
          <ac:chgData name="Jenn Anne" userId="2e42e5b19939340a" providerId="LiveId" clId="{E636437F-B4F0-4B8E-A969-7E087CE70EC8}" dt="2022-06-10T15:50:04.057" v="2200" actId="478"/>
          <ac:spMkLst>
            <pc:docMk/>
            <pc:sldMk cId="1833636904" sldId="399"/>
            <ac:spMk id="58" creationId="{83D6901A-F49E-6711-2684-01D9E7B565AC}"/>
          </ac:spMkLst>
        </pc:spChg>
        <pc:spChg chg="add mod">
          <ac:chgData name="Jenn Anne" userId="2e42e5b19939340a" providerId="LiveId" clId="{E636437F-B4F0-4B8E-A969-7E087CE70EC8}" dt="2022-06-10T15:50:49.042" v="2213" actId="20577"/>
          <ac:spMkLst>
            <pc:docMk/>
            <pc:sldMk cId="1833636904" sldId="399"/>
            <ac:spMk id="59" creationId="{FCDB7AD7-B684-AD51-CE77-B2280EB118F7}"/>
          </ac:spMkLst>
        </pc:spChg>
        <pc:spChg chg="add mod">
          <ac:chgData name="Jenn Anne" userId="2e42e5b19939340a" providerId="LiveId" clId="{E636437F-B4F0-4B8E-A969-7E087CE70EC8}" dt="2022-06-10T15:50:51.438" v="2214" actId="20577"/>
          <ac:spMkLst>
            <pc:docMk/>
            <pc:sldMk cId="1833636904" sldId="399"/>
            <ac:spMk id="60" creationId="{08604853-7445-CC25-342C-03E0647A93D9}"/>
          </ac:spMkLst>
        </pc:spChg>
        <pc:spChg chg="add mod">
          <ac:chgData name="Jenn Anne" userId="2e42e5b19939340a" providerId="LiveId" clId="{E636437F-B4F0-4B8E-A969-7E087CE70EC8}" dt="2022-06-10T15:50:55.046" v="2215" actId="20577"/>
          <ac:spMkLst>
            <pc:docMk/>
            <pc:sldMk cId="1833636904" sldId="399"/>
            <ac:spMk id="61" creationId="{91BD69C5-89FE-4F5F-28A3-507727B47E28}"/>
          </ac:spMkLst>
        </pc:spChg>
        <pc:spChg chg="add mod">
          <ac:chgData name="Jenn Anne" userId="2e42e5b19939340a" providerId="LiveId" clId="{E636437F-B4F0-4B8E-A969-7E087CE70EC8}" dt="2022-06-10T15:50:57.407" v="2216" actId="20577"/>
          <ac:spMkLst>
            <pc:docMk/>
            <pc:sldMk cId="1833636904" sldId="399"/>
            <ac:spMk id="62" creationId="{E3FE991F-21DB-9D8F-6830-815012B6CA18}"/>
          </ac:spMkLst>
        </pc:spChg>
        <pc:spChg chg="add mod">
          <ac:chgData name="Jenn Anne" userId="2e42e5b19939340a" providerId="LiveId" clId="{E636437F-B4F0-4B8E-A969-7E087CE70EC8}" dt="2022-06-10T15:50:59.698" v="2217" actId="20577"/>
          <ac:spMkLst>
            <pc:docMk/>
            <pc:sldMk cId="1833636904" sldId="399"/>
            <ac:spMk id="63" creationId="{D4E96568-C537-EBFB-DE06-7306F981AA35}"/>
          </ac:spMkLst>
        </pc:spChg>
        <pc:spChg chg="add mod">
          <ac:chgData name="Jenn Anne" userId="2e42e5b19939340a" providerId="LiveId" clId="{E636437F-B4F0-4B8E-A969-7E087CE70EC8}" dt="2022-06-10T15:53:12.190" v="2246" actId="1076"/>
          <ac:spMkLst>
            <pc:docMk/>
            <pc:sldMk cId="1833636904" sldId="399"/>
            <ac:spMk id="64" creationId="{D9C5FE0E-8803-0DED-619A-12CA6E787B5F}"/>
          </ac:spMkLst>
        </pc:spChg>
      </pc:sldChg>
      <pc:sldChg chg="addSp delSp modSp add mod">
        <pc:chgData name="Jenn Anne" userId="2e42e5b19939340a" providerId="LiveId" clId="{E636437F-B4F0-4B8E-A969-7E087CE70EC8}" dt="2022-06-10T16:08:11.165" v="2536" actId="1076"/>
        <pc:sldMkLst>
          <pc:docMk/>
          <pc:sldMk cId="3119217791" sldId="400"/>
        </pc:sldMkLst>
        <pc:spChg chg="mod">
          <ac:chgData name="Jenn Anne" userId="2e42e5b19939340a" providerId="LiveId" clId="{E636437F-B4F0-4B8E-A969-7E087CE70EC8}" dt="2022-06-10T13:20:57.876" v="269" actId="20577"/>
          <ac:spMkLst>
            <pc:docMk/>
            <pc:sldMk cId="3119217791" sldId="400"/>
            <ac:spMk id="2" creationId="{5CD22DF2-8023-B0E6-9F6A-47638D8546B7}"/>
          </ac:spMkLst>
        </pc:spChg>
        <pc:spChg chg="del">
          <ac:chgData name="Jenn Anne" userId="2e42e5b19939340a" providerId="LiveId" clId="{E636437F-B4F0-4B8E-A969-7E087CE70EC8}" dt="2022-06-10T15:54:08.678" v="2250" actId="478"/>
          <ac:spMkLst>
            <pc:docMk/>
            <pc:sldMk cId="3119217791" sldId="400"/>
            <ac:spMk id="3" creationId="{4399A540-C4BA-4D1D-8913-7E33F1BDD964}"/>
          </ac:spMkLst>
        </pc:spChg>
        <pc:spChg chg="add mod">
          <ac:chgData name="Jenn Anne" userId="2e42e5b19939340a" providerId="LiveId" clId="{E636437F-B4F0-4B8E-A969-7E087CE70EC8}" dt="2022-06-10T15:55:21.584" v="2280" actId="1076"/>
          <ac:spMkLst>
            <pc:docMk/>
            <pc:sldMk cId="3119217791" sldId="400"/>
            <ac:spMk id="4" creationId="{262B2385-76A2-2567-6A80-F8171F956586}"/>
          </ac:spMkLst>
        </pc:spChg>
        <pc:spChg chg="add mod">
          <ac:chgData name="Jenn Anne" userId="2e42e5b19939340a" providerId="LiveId" clId="{E636437F-B4F0-4B8E-A969-7E087CE70EC8}" dt="2022-06-10T15:59:02.030" v="2338" actId="404"/>
          <ac:spMkLst>
            <pc:docMk/>
            <pc:sldMk cId="3119217791" sldId="400"/>
            <ac:spMk id="7" creationId="{918AF835-E05E-FB44-A793-75342EC3B3D7}"/>
          </ac:spMkLst>
        </pc:spChg>
        <pc:spChg chg="add mod">
          <ac:chgData name="Jenn Anne" userId="2e42e5b19939340a" providerId="LiveId" clId="{E636437F-B4F0-4B8E-A969-7E087CE70EC8}" dt="2022-06-10T15:54:35.198" v="2254" actId="14100"/>
          <ac:spMkLst>
            <pc:docMk/>
            <pc:sldMk cId="3119217791" sldId="400"/>
            <ac:spMk id="9" creationId="{5CB0F799-152A-CC3E-57CA-EDDE3C9DD915}"/>
          </ac:spMkLst>
        </pc:spChg>
        <pc:spChg chg="add mod">
          <ac:chgData name="Jenn Anne" userId="2e42e5b19939340a" providerId="LiveId" clId="{E636437F-B4F0-4B8E-A969-7E087CE70EC8}" dt="2022-06-10T15:54:50.978" v="2258" actId="207"/>
          <ac:spMkLst>
            <pc:docMk/>
            <pc:sldMk cId="3119217791" sldId="400"/>
            <ac:spMk id="10" creationId="{C3C51EA1-5AEC-93E0-90AB-B2B8A36B7078}"/>
          </ac:spMkLst>
        </pc:spChg>
        <pc:spChg chg="add mod">
          <ac:chgData name="Jenn Anne" userId="2e42e5b19939340a" providerId="LiveId" clId="{E636437F-B4F0-4B8E-A969-7E087CE70EC8}" dt="2022-06-10T15:55:32.668" v="2294" actId="20577"/>
          <ac:spMkLst>
            <pc:docMk/>
            <pc:sldMk cId="3119217791" sldId="400"/>
            <ac:spMk id="11" creationId="{B55875BF-8987-02B2-C4E4-35E5F16E171F}"/>
          </ac:spMkLst>
        </pc:spChg>
        <pc:spChg chg="add mod">
          <ac:chgData name="Jenn Anne" userId="2e42e5b19939340a" providerId="LiveId" clId="{E636437F-B4F0-4B8E-A969-7E087CE70EC8}" dt="2022-06-10T15:56:07.296" v="2299" actId="207"/>
          <ac:spMkLst>
            <pc:docMk/>
            <pc:sldMk cId="3119217791" sldId="400"/>
            <ac:spMk id="12" creationId="{4D73DCC2-CCE5-7BA2-E611-09C930C843CC}"/>
          </ac:spMkLst>
        </pc:spChg>
        <pc:spChg chg="add mod">
          <ac:chgData name="Jenn Anne" userId="2e42e5b19939340a" providerId="LiveId" clId="{E636437F-B4F0-4B8E-A969-7E087CE70EC8}" dt="2022-06-10T15:57:57.897" v="2319" actId="14100"/>
          <ac:spMkLst>
            <pc:docMk/>
            <pc:sldMk cId="3119217791" sldId="400"/>
            <ac:spMk id="13" creationId="{724B16B7-DD8C-D94D-5061-95AD3875BB2D}"/>
          </ac:spMkLst>
        </pc:spChg>
        <pc:spChg chg="add mod">
          <ac:chgData name="Jenn Anne" userId="2e42e5b19939340a" providerId="LiveId" clId="{E636437F-B4F0-4B8E-A969-7E087CE70EC8}" dt="2022-06-10T15:58:37.922" v="2329" actId="465"/>
          <ac:spMkLst>
            <pc:docMk/>
            <pc:sldMk cId="3119217791" sldId="400"/>
            <ac:spMk id="14" creationId="{06E13C3D-439B-A4FF-75A9-5F02CD43B26F}"/>
          </ac:spMkLst>
        </pc:spChg>
        <pc:spChg chg="add mod">
          <ac:chgData name="Jenn Anne" userId="2e42e5b19939340a" providerId="LiveId" clId="{E636437F-B4F0-4B8E-A969-7E087CE70EC8}" dt="2022-06-10T15:58:37.922" v="2329" actId="465"/>
          <ac:spMkLst>
            <pc:docMk/>
            <pc:sldMk cId="3119217791" sldId="400"/>
            <ac:spMk id="15" creationId="{F6FCB0F7-6DB9-6DAF-5D4D-E5F3FF60EBFD}"/>
          </ac:spMkLst>
        </pc:spChg>
        <pc:spChg chg="add mod">
          <ac:chgData name="Jenn Anne" userId="2e42e5b19939340a" providerId="LiveId" clId="{E636437F-B4F0-4B8E-A969-7E087CE70EC8}" dt="2022-06-10T15:58:37.922" v="2329" actId="465"/>
          <ac:spMkLst>
            <pc:docMk/>
            <pc:sldMk cId="3119217791" sldId="400"/>
            <ac:spMk id="16" creationId="{2399707A-BA9D-B4BA-426E-3C3CC4E7412B}"/>
          </ac:spMkLst>
        </pc:spChg>
        <pc:spChg chg="add mod">
          <ac:chgData name="Jenn Anne" userId="2e42e5b19939340a" providerId="LiveId" clId="{E636437F-B4F0-4B8E-A969-7E087CE70EC8}" dt="2022-06-10T15:58:37.922" v="2329" actId="465"/>
          <ac:spMkLst>
            <pc:docMk/>
            <pc:sldMk cId="3119217791" sldId="400"/>
            <ac:spMk id="17" creationId="{D459619A-556E-D2F8-7B9D-ABAA66B1115E}"/>
          </ac:spMkLst>
        </pc:spChg>
        <pc:spChg chg="add mod">
          <ac:chgData name="Jenn Anne" userId="2e42e5b19939340a" providerId="LiveId" clId="{E636437F-B4F0-4B8E-A969-7E087CE70EC8}" dt="2022-06-10T15:58:37.922" v="2329" actId="465"/>
          <ac:spMkLst>
            <pc:docMk/>
            <pc:sldMk cId="3119217791" sldId="400"/>
            <ac:spMk id="18" creationId="{0883ABA3-7E94-0F21-BC9C-31871FD24DCA}"/>
          </ac:spMkLst>
        </pc:spChg>
        <pc:spChg chg="add mod">
          <ac:chgData name="Jenn Anne" userId="2e42e5b19939340a" providerId="LiveId" clId="{E636437F-B4F0-4B8E-A969-7E087CE70EC8}" dt="2022-06-10T15:58:05.862" v="2320" actId="1076"/>
          <ac:spMkLst>
            <pc:docMk/>
            <pc:sldMk cId="3119217791" sldId="400"/>
            <ac:spMk id="19" creationId="{9F81D8B5-219A-1772-336C-6611ED3962EA}"/>
          </ac:spMkLst>
        </pc:spChg>
        <pc:spChg chg="add del mod">
          <ac:chgData name="Jenn Anne" userId="2e42e5b19939340a" providerId="LiveId" clId="{E636437F-B4F0-4B8E-A969-7E087CE70EC8}" dt="2022-06-10T15:59:11.066" v="2340" actId="478"/>
          <ac:spMkLst>
            <pc:docMk/>
            <pc:sldMk cId="3119217791" sldId="400"/>
            <ac:spMk id="21" creationId="{5B915CC8-8D9E-464F-3076-D0A9B1C9347B}"/>
          </ac:spMkLst>
        </pc:spChg>
        <pc:spChg chg="add mod">
          <ac:chgData name="Jenn Anne" userId="2e42e5b19939340a" providerId="LiveId" clId="{E636437F-B4F0-4B8E-A969-7E087CE70EC8}" dt="2022-06-10T16:00:04.606" v="2360" actId="20577"/>
          <ac:spMkLst>
            <pc:docMk/>
            <pc:sldMk cId="3119217791" sldId="400"/>
            <ac:spMk id="22" creationId="{F45057A2-6F76-7B80-E91D-F8859444B26F}"/>
          </ac:spMkLst>
        </pc:spChg>
        <pc:spChg chg="add mod">
          <ac:chgData name="Jenn Anne" userId="2e42e5b19939340a" providerId="LiveId" clId="{E636437F-B4F0-4B8E-A969-7E087CE70EC8}" dt="2022-06-10T16:00:12.042" v="2370" actId="14100"/>
          <ac:spMkLst>
            <pc:docMk/>
            <pc:sldMk cId="3119217791" sldId="400"/>
            <ac:spMk id="23" creationId="{542319E1-8FB7-4066-A748-1999715E9AD5}"/>
          </ac:spMkLst>
        </pc:spChg>
        <pc:spChg chg="add mod">
          <ac:chgData name="Jenn Anne" userId="2e42e5b19939340a" providerId="LiveId" clId="{E636437F-B4F0-4B8E-A969-7E087CE70EC8}" dt="2022-06-10T16:00:16.116" v="2384" actId="20577"/>
          <ac:spMkLst>
            <pc:docMk/>
            <pc:sldMk cId="3119217791" sldId="400"/>
            <ac:spMk id="24" creationId="{E5058504-D727-39D2-872D-BCDDA8226EFE}"/>
          </ac:spMkLst>
        </pc:spChg>
        <pc:spChg chg="add mod">
          <ac:chgData name="Jenn Anne" userId="2e42e5b19939340a" providerId="LiveId" clId="{E636437F-B4F0-4B8E-A969-7E087CE70EC8}" dt="2022-06-10T16:00:20.088" v="2390" actId="20577"/>
          <ac:spMkLst>
            <pc:docMk/>
            <pc:sldMk cId="3119217791" sldId="400"/>
            <ac:spMk id="25" creationId="{5E04ABF9-8F28-FF70-9A9B-4189B908A9BF}"/>
          </ac:spMkLst>
        </pc:spChg>
        <pc:spChg chg="add mod">
          <ac:chgData name="Jenn Anne" userId="2e42e5b19939340a" providerId="LiveId" clId="{E636437F-B4F0-4B8E-A969-7E087CE70EC8}" dt="2022-06-10T16:00:23.357" v="2398" actId="20577"/>
          <ac:spMkLst>
            <pc:docMk/>
            <pc:sldMk cId="3119217791" sldId="400"/>
            <ac:spMk id="26" creationId="{740CA059-DD7A-2B1D-F7B2-60E15D08900F}"/>
          </ac:spMkLst>
        </pc:spChg>
        <pc:spChg chg="add mod">
          <ac:chgData name="Jenn Anne" userId="2e42e5b19939340a" providerId="LiveId" clId="{E636437F-B4F0-4B8E-A969-7E087CE70EC8}" dt="2022-06-10T16:00:27.347" v="2404" actId="20577"/>
          <ac:spMkLst>
            <pc:docMk/>
            <pc:sldMk cId="3119217791" sldId="400"/>
            <ac:spMk id="27" creationId="{D2446381-29BE-A460-407A-9AB071A63944}"/>
          </ac:spMkLst>
        </pc:spChg>
        <pc:spChg chg="add mod">
          <ac:chgData name="Jenn Anne" userId="2e42e5b19939340a" providerId="LiveId" clId="{E636437F-B4F0-4B8E-A969-7E087CE70EC8}" dt="2022-06-10T16:01:30.634" v="2411" actId="404"/>
          <ac:spMkLst>
            <pc:docMk/>
            <pc:sldMk cId="3119217791" sldId="400"/>
            <ac:spMk id="28" creationId="{48C9787C-7705-186F-5B96-676F8505D323}"/>
          </ac:spMkLst>
        </pc:spChg>
        <pc:spChg chg="add mod">
          <ac:chgData name="Jenn Anne" userId="2e42e5b19939340a" providerId="LiveId" clId="{E636437F-B4F0-4B8E-A969-7E087CE70EC8}" dt="2022-06-10T16:05:08.566" v="2455" actId="20577"/>
          <ac:spMkLst>
            <pc:docMk/>
            <pc:sldMk cId="3119217791" sldId="400"/>
            <ac:spMk id="29" creationId="{094702A6-766A-078E-2650-1D9177B4A339}"/>
          </ac:spMkLst>
        </pc:spChg>
        <pc:spChg chg="add mod">
          <ac:chgData name="Jenn Anne" userId="2e42e5b19939340a" providerId="LiveId" clId="{E636437F-B4F0-4B8E-A969-7E087CE70EC8}" dt="2022-06-10T16:05:11.098" v="2457" actId="20577"/>
          <ac:spMkLst>
            <pc:docMk/>
            <pc:sldMk cId="3119217791" sldId="400"/>
            <ac:spMk id="30" creationId="{51F075B3-B30C-95E1-B395-31B84B32690C}"/>
          </ac:spMkLst>
        </pc:spChg>
        <pc:spChg chg="add mod">
          <ac:chgData name="Jenn Anne" userId="2e42e5b19939340a" providerId="LiveId" clId="{E636437F-B4F0-4B8E-A969-7E087CE70EC8}" dt="2022-06-10T16:05:13.638" v="2459" actId="20577"/>
          <ac:spMkLst>
            <pc:docMk/>
            <pc:sldMk cId="3119217791" sldId="400"/>
            <ac:spMk id="31" creationId="{FDF34EC3-EA57-D736-62B8-52AECAA9DD01}"/>
          </ac:spMkLst>
        </pc:spChg>
        <pc:spChg chg="add mod">
          <ac:chgData name="Jenn Anne" userId="2e42e5b19939340a" providerId="LiveId" clId="{E636437F-B4F0-4B8E-A969-7E087CE70EC8}" dt="2022-06-10T16:05:16.437" v="2462" actId="20577"/>
          <ac:spMkLst>
            <pc:docMk/>
            <pc:sldMk cId="3119217791" sldId="400"/>
            <ac:spMk id="32" creationId="{CFE3834F-6B57-3589-D350-541FFB068B18}"/>
          </ac:spMkLst>
        </pc:spChg>
        <pc:spChg chg="add mod">
          <ac:chgData name="Jenn Anne" userId="2e42e5b19939340a" providerId="LiveId" clId="{E636437F-B4F0-4B8E-A969-7E087CE70EC8}" dt="2022-06-10T16:05:19.318" v="2465" actId="20577"/>
          <ac:spMkLst>
            <pc:docMk/>
            <pc:sldMk cId="3119217791" sldId="400"/>
            <ac:spMk id="33" creationId="{7762DD80-3119-241C-9FED-2BFD6F305ED7}"/>
          </ac:spMkLst>
        </pc:spChg>
        <pc:spChg chg="add mod">
          <ac:chgData name="Jenn Anne" userId="2e42e5b19939340a" providerId="LiveId" clId="{E636437F-B4F0-4B8E-A969-7E087CE70EC8}" dt="2022-06-10T16:05:26.972" v="2471" actId="14100"/>
          <ac:spMkLst>
            <pc:docMk/>
            <pc:sldMk cId="3119217791" sldId="400"/>
            <ac:spMk id="34" creationId="{2A5D4B41-F638-13B5-7881-43527B3E5450}"/>
          </ac:spMkLst>
        </pc:spChg>
        <pc:spChg chg="add mod">
          <ac:chgData name="Jenn Anne" userId="2e42e5b19939340a" providerId="LiveId" clId="{E636437F-B4F0-4B8E-A969-7E087CE70EC8}" dt="2022-06-10T16:06:19.328" v="2507" actId="20577"/>
          <ac:spMkLst>
            <pc:docMk/>
            <pc:sldMk cId="3119217791" sldId="400"/>
            <ac:spMk id="35" creationId="{A430A7DA-D75C-9E11-9F8E-4DF1F96C3B5E}"/>
          </ac:spMkLst>
        </pc:spChg>
        <pc:spChg chg="add mod">
          <ac:chgData name="Jenn Anne" userId="2e42e5b19939340a" providerId="LiveId" clId="{E636437F-B4F0-4B8E-A969-7E087CE70EC8}" dt="2022-06-10T16:05:33.286" v="2475" actId="20577"/>
          <ac:spMkLst>
            <pc:docMk/>
            <pc:sldMk cId="3119217791" sldId="400"/>
            <ac:spMk id="36" creationId="{5BF08ABC-3744-6F5F-3B32-66E59043B81D}"/>
          </ac:spMkLst>
        </pc:spChg>
        <pc:spChg chg="add mod">
          <ac:chgData name="Jenn Anne" userId="2e42e5b19939340a" providerId="LiveId" clId="{E636437F-B4F0-4B8E-A969-7E087CE70EC8}" dt="2022-06-10T16:05:39.637" v="2479" actId="20577"/>
          <ac:spMkLst>
            <pc:docMk/>
            <pc:sldMk cId="3119217791" sldId="400"/>
            <ac:spMk id="37" creationId="{0D1F528D-71C0-0683-5081-C8AFF28FE3A3}"/>
          </ac:spMkLst>
        </pc:spChg>
        <pc:spChg chg="add mod">
          <ac:chgData name="Jenn Anne" userId="2e42e5b19939340a" providerId="LiveId" clId="{E636437F-B4F0-4B8E-A969-7E087CE70EC8}" dt="2022-06-10T16:05:44.478" v="2483" actId="20577"/>
          <ac:spMkLst>
            <pc:docMk/>
            <pc:sldMk cId="3119217791" sldId="400"/>
            <ac:spMk id="38" creationId="{16C5D9F7-5731-612D-6FBD-15E34EA6E72C}"/>
          </ac:spMkLst>
        </pc:spChg>
        <pc:spChg chg="add mod">
          <ac:chgData name="Jenn Anne" userId="2e42e5b19939340a" providerId="LiveId" clId="{E636437F-B4F0-4B8E-A969-7E087CE70EC8}" dt="2022-06-10T16:05:52.756" v="2487" actId="20577"/>
          <ac:spMkLst>
            <pc:docMk/>
            <pc:sldMk cId="3119217791" sldId="400"/>
            <ac:spMk id="39" creationId="{3D1CAAE8-FF45-4145-D99C-7BBE819DBD6B}"/>
          </ac:spMkLst>
        </pc:spChg>
        <pc:spChg chg="add mod">
          <ac:chgData name="Jenn Anne" userId="2e42e5b19939340a" providerId="LiveId" clId="{E636437F-B4F0-4B8E-A969-7E087CE70EC8}" dt="2022-06-10T16:05:57.897" v="2491" actId="20577"/>
          <ac:spMkLst>
            <pc:docMk/>
            <pc:sldMk cId="3119217791" sldId="400"/>
            <ac:spMk id="40" creationId="{CE463606-5FA8-A043-F4AF-900E48FB28C2}"/>
          </ac:spMkLst>
        </pc:spChg>
        <pc:spChg chg="add mod">
          <ac:chgData name="Jenn Anne" userId="2e42e5b19939340a" providerId="LiveId" clId="{E636437F-B4F0-4B8E-A969-7E087CE70EC8}" dt="2022-06-10T16:06:01.008" v="2493" actId="20577"/>
          <ac:spMkLst>
            <pc:docMk/>
            <pc:sldMk cId="3119217791" sldId="400"/>
            <ac:spMk id="41" creationId="{C7134161-4A67-B400-4839-986C6C49832E}"/>
          </ac:spMkLst>
        </pc:spChg>
        <pc:spChg chg="add mod">
          <ac:chgData name="Jenn Anne" userId="2e42e5b19939340a" providerId="LiveId" clId="{E636437F-B4F0-4B8E-A969-7E087CE70EC8}" dt="2022-06-10T16:06:06.507" v="2497" actId="20577"/>
          <ac:spMkLst>
            <pc:docMk/>
            <pc:sldMk cId="3119217791" sldId="400"/>
            <ac:spMk id="42" creationId="{6A94AEC3-1CA4-29FA-8F1B-2335FEA80FBF}"/>
          </ac:spMkLst>
        </pc:spChg>
        <pc:spChg chg="add mod">
          <ac:chgData name="Jenn Anne" userId="2e42e5b19939340a" providerId="LiveId" clId="{E636437F-B4F0-4B8E-A969-7E087CE70EC8}" dt="2022-06-10T16:06:14.158" v="2503" actId="20577"/>
          <ac:spMkLst>
            <pc:docMk/>
            <pc:sldMk cId="3119217791" sldId="400"/>
            <ac:spMk id="43" creationId="{FC6847A9-3D63-A769-C7D7-DA68AE86339A}"/>
          </ac:spMkLst>
        </pc:spChg>
        <pc:cxnChg chg="add mod">
          <ac:chgData name="Jenn Anne" userId="2e42e5b19939340a" providerId="LiveId" clId="{E636437F-B4F0-4B8E-A969-7E087CE70EC8}" dt="2022-06-10T16:04:50.685" v="2451" actId="1076"/>
          <ac:cxnSpMkLst>
            <pc:docMk/>
            <pc:sldMk cId="3119217791" sldId="400"/>
            <ac:cxnSpMk id="44" creationId="{5C8F890A-9913-1409-3819-347023E26F11}"/>
          </ac:cxnSpMkLst>
        </pc:cxnChg>
        <pc:cxnChg chg="add mod">
          <ac:chgData name="Jenn Anne" userId="2e42e5b19939340a" providerId="LiveId" clId="{E636437F-B4F0-4B8E-A969-7E087CE70EC8}" dt="2022-06-10T16:05:04.494" v="2453" actId="1076"/>
          <ac:cxnSpMkLst>
            <pc:docMk/>
            <pc:sldMk cId="3119217791" sldId="400"/>
            <ac:cxnSpMk id="46" creationId="{21F2F981-C3C7-F5DD-842D-C07AF96CA794}"/>
          </ac:cxnSpMkLst>
        </pc:cxnChg>
        <pc:cxnChg chg="add mod">
          <ac:chgData name="Jenn Anne" userId="2e42e5b19939340a" providerId="LiveId" clId="{E636437F-B4F0-4B8E-A969-7E087CE70EC8}" dt="2022-06-10T16:06:31.161" v="2509" actId="1076"/>
          <ac:cxnSpMkLst>
            <pc:docMk/>
            <pc:sldMk cId="3119217791" sldId="400"/>
            <ac:cxnSpMk id="47" creationId="{2B452CB8-5CC4-B751-83A7-84DA555C6EC0}"/>
          </ac:cxnSpMkLst>
        </pc:cxnChg>
        <pc:cxnChg chg="add mod">
          <ac:chgData name="Jenn Anne" userId="2e42e5b19939340a" providerId="LiveId" clId="{E636437F-B4F0-4B8E-A969-7E087CE70EC8}" dt="2022-06-10T16:06:37.893" v="2511" actId="1076"/>
          <ac:cxnSpMkLst>
            <pc:docMk/>
            <pc:sldMk cId="3119217791" sldId="400"/>
            <ac:cxnSpMk id="48" creationId="{BA6654DB-34E3-3FBF-4C84-97E5AF309282}"/>
          </ac:cxnSpMkLst>
        </pc:cxnChg>
        <pc:cxnChg chg="add mod">
          <ac:chgData name="Jenn Anne" userId="2e42e5b19939340a" providerId="LiveId" clId="{E636437F-B4F0-4B8E-A969-7E087CE70EC8}" dt="2022-06-10T16:06:45.821" v="2513" actId="1076"/>
          <ac:cxnSpMkLst>
            <pc:docMk/>
            <pc:sldMk cId="3119217791" sldId="400"/>
            <ac:cxnSpMk id="49" creationId="{35B6EBA9-CF1D-7C9E-8495-E08D33532E28}"/>
          </ac:cxnSpMkLst>
        </pc:cxnChg>
        <pc:cxnChg chg="add mod">
          <ac:chgData name="Jenn Anne" userId="2e42e5b19939340a" providerId="LiveId" clId="{E636437F-B4F0-4B8E-A969-7E087CE70EC8}" dt="2022-06-10T16:06:54.768" v="2515" actId="1076"/>
          <ac:cxnSpMkLst>
            <pc:docMk/>
            <pc:sldMk cId="3119217791" sldId="400"/>
            <ac:cxnSpMk id="50" creationId="{B4D98C45-B157-C210-36A9-B9132482C2A7}"/>
          </ac:cxnSpMkLst>
        </pc:cxnChg>
        <pc:cxnChg chg="add mod">
          <ac:chgData name="Jenn Anne" userId="2e42e5b19939340a" providerId="LiveId" clId="{E636437F-B4F0-4B8E-A969-7E087CE70EC8}" dt="2022-06-10T16:07:04.488" v="2517" actId="1076"/>
          <ac:cxnSpMkLst>
            <pc:docMk/>
            <pc:sldMk cId="3119217791" sldId="400"/>
            <ac:cxnSpMk id="51" creationId="{65BE29E4-6806-ABE9-FD51-C70316D9E47C}"/>
          </ac:cxnSpMkLst>
        </pc:cxnChg>
        <pc:cxnChg chg="add mod">
          <ac:chgData name="Jenn Anne" userId="2e42e5b19939340a" providerId="LiveId" clId="{E636437F-B4F0-4B8E-A969-7E087CE70EC8}" dt="2022-06-10T16:07:14.342" v="2519" actId="1076"/>
          <ac:cxnSpMkLst>
            <pc:docMk/>
            <pc:sldMk cId="3119217791" sldId="400"/>
            <ac:cxnSpMk id="52" creationId="{390CB496-71CA-FA40-D4B6-C618808BD39B}"/>
          </ac:cxnSpMkLst>
        </pc:cxnChg>
        <pc:cxnChg chg="add mod">
          <ac:chgData name="Jenn Anne" userId="2e42e5b19939340a" providerId="LiveId" clId="{E636437F-B4F0-4B8E-A969-7E087CE70EC8}" dt="2022-06-10T16:07:20.753" v="2521" actId="1076"/>
          <ac:cxnSpMkLst>
            <pc:docMk/>
            <pc:sldMk cId="3119217791" sldId="400"/>
            <ac:cxnSpMk id="53" creationId="{7ABB742C-4260-4058-5E83-8BCDD000134D}"/>
          </ac:cxnSpMkLst>
        </pc:cxnChg>
        <pc:cxnChg chg="add mod">
          <ac:chgData name="Jenn Anne" userId="2e42e5b19939340a" providerId="LiveId" clId="{E636437F-B4F0-4B8E-A969-7E087CE70EC8}" dt="2022-06-10T16:07:24.712" v="2523" actId="1076"/>
          <ac:cxnSpMkLst>
            <pc:docMk/>
            <pc:sldMk cId="3119217791" sldId="400"/>
            <ac:cxnSpMk id="54" creationId="{0D68A8C6-5D0E-5C52-A153-C5308A1870A6}"/>
          </ac:cxnSpMkLst>
        </pc:cxnChg>
        <pc:cxnChg chg="add mod">
          <ac:chgData name="Jenn Anne" userId="2e42e5b19939340a" providerId="LiveId" clId="{E636437F-B4F0-4B8E-A969-7E087CE70EC8}" dt="2022-06-10T16:07:32.058" v="2525" actId="1076"/>
          <ac:cxnSpMkLst>
            <pc:docMk/>
            <pc:sldMk cId="3119217791" sldId="400"/>
            <ac:cxnSpMk id="55" creationId="{A572BDB4-C6FF-8D97-3294-77878FD4B24A}"/>
          </ac:cxnSpMkLst>
        </pc:cxnChg>
        <pc:cxnChg chg="add mod">
          <ac:chgData name="Jenn Anne" userId="2e42e5b19939340a" providerId="LiveId" clId="{E636437F-B4F0-4B8E-A969-7E087CE70EC8}" dt="2022-06-10T16:07:36.045" v="2527" actId="1076"/>
          <ac:cxnSpMkLst>
            <pc:docMk/>
            <pc:sldMk cId="3119217791" sldId="400"/>
            <ac:cxnSpMk id="56" creationId="{C28B6E3C-2573-1495-C409-F059AD544C8D}"/>
          </ac:cxnSpMkLst>
        </pc:cxnChg>
        <pc:cxnChg chg="add mod">
          <ac:chgData name="Jenn Anne" userId="2e42e5b19939340a" providerId="LiveId" clId="{E636437F-B4F0-4B8E-A969-7E087CE70EC8}" dt="2022-06-10T16:07:43.755" v="2529" actId="1076"/>
          <ac:cxnSpMkLst>
            <pc:docMk/>
            <pc:sldMk cId="3119217791" sldId="400"/>
            <ac:cxnSpMk id="57" creationId="{287BCF71-42E3-A290-B458-5E378197358C}"/>
          </ac:cxnSpMkLst>
        </pc:cxnChg>
        <pc:cxnChg chg="add mod">
          <ac:chgData name="Jenn Anne" userId="2e42e5b19939340a" providerId="LiveId" clId="{E636437F-B4F0-4B8E-A969-7E087CE70EC8}" dt="2022-06-10T16:07:58.938" v="2532" actId="14100"/>
          <ac:cxnSpMkLst>
            <pc:docMk/>
            <pc:sldMk cId="3119217791" sldId="400"/>
            <ac:cxnSpMk id="58" creationId="{27AB5432-5130-6D46-3065-CAB24B868CD9}"/>
          </ac:cxnSpMkLst>
        </pc:cxnChg>
        <pc:cxnChg chg="add mod">
          <ac:chgData name="Jenn Anne" userId="2e42e5b19939340a" providerId="LiveId" clId="{E636437F-B4F0-4B8E-A969-7E087CE70EC8}" dt="2022-06-10T16:08:06.332" v="2534" actId="1076"/>
          <ac:cxnSpMkLst>
            <pc:docMk/>
            <pc:sldMk cId="3119217791" sldId="400"/>
            <ac:cxnSpMk id="60" creationId="{0F3AE6AB-4003-4E7A-A9E7-CBEB7A0EADA6}"/>
          </ac:cxnSpMkLst>
        </pc:cxnChg>
        <pc:cxnChg chg="add mod">
          <ac:chgData name="Jenn Anne" userId="2e42e5b19939340a" providerId="LiveId" clId="{E636437F-B4F0-4B8E-A969-7E087CE70EC8}" dt="2022-06-10T16:08:11.165" v="2536" actId="1076"/>
          <ac:cxnSpMkLst>
            <pc:docMk/>
            <pc:sldMk cId="3119217791" sldId="400"/>
            <ac:cxnSpMk id="61" creationId="{6EF7B937-F34D-5DA1-F82D-8EDFF28EDB42}"/>
          </ac:cxnSpMkLst>
        </pc:cxnChg>
      </pc:sldChg>
    </pc:docChg>
  </pc:docChgLst>
  <pc:docChgLst>
    <pc:chgData name="Jenn Anne" userId="2e42e5b19939340a" providerId="LiveId" clId="{D931D0D4-ED5B-4DEF-92C7-B3DFBFE7832C}"/>
    <pc:docChg chg="custSel addSld delSld modSld">
      <pc:chgData name="Jenn Anne" userId="2e42e5b19939340a" providerId="LiveId" clId="{D931D0D4-ED5B-4DEF-92C7-B3DFBFE7832C}" dt="2022-06-10T17:58:25.111" v="3104" actId="47"/>
      <pc:docMkLst>
        <pc:docMk/>
      </pc:docMkLst>
      <pc:sldChg chg="addSp delSp modSp mod">
        <pc:chgData name="Jenn Anne" userId="2e42e5b19939340a" providerId="LiveId" clId="{D931D0D4-ED5B-4DEF-92C7-B3DFBFE7832C}" dt="2022-06-10T16:48:59.249" v="184" actId="1076"/>
        <pc:sldMkLst>
          <pc:docMk/>
          <pc:sldMk cId="3783566273" sldId="389"/>
        </pc:sldMkLst>
        <pc:spChg chg="mod">
          <ac:chgData name="Jenn Anne" userId="2e42e5b19939340a" providerId="LiveId" clId="{D931D0D4-ED5B-4DEF-92C7-B3DFBFE7832C}" dt="2022-06-10T16:34:47.791" v="15" actId="20577"/>
          <ac:spMkLst>
            <pc:docMk/>
            <pc:sldMk cId="3783566273" sldId="389"/>
            <ac:spMk id="2" creationId="{5CD22DF2-8023-B0E6-9F6A-47638D8546B7}"/>
          </ac:spMkLst>
        </pc:spChg>
        <pc:spChg chg="del">
          <ac:chgData name="Jenn Anne" userId="2e42e5b19939340a" providerId="LiveId" clId="{D931D0D4-ED5B-4DEF-92C7-B3DFBFE7832C}" dt="2022-06-10T16:37:09.492" v="30" actId="478"/>
          <ac:spMkLst>
            <pc:docMk/>
            <pc:sldMk cId="3783566273" sldId="389"/>
            <ac:spMk id="3" creationId="{4399A540-C4BA-4D1D-8913-7E33F1BDD964}"/>
          </ac:spMkLst>
        </pc:spChg>
        <pc:spChg chg="mod">
          <ac:chgData name="Jenn Anne" userId="2e42e5b19939340a" providerId="LiveId" clId="{D931D0D4-ED5B-4DEF-92C7-B3DFBFE7832C}" dt="2022-06-10T16:45:48.475" v="172" actId="14100"/>
          <ac:spMkLst>
            <pc:docMk/>
            <pc:sldMk cId="3783566273" sldId="389"/>
            <ac:spMk id="6" creationId="{18E1B88B-A24D-4C4E-97EA-B64F042D6B42}"/>
          </ac:spMkLst>
        </pc:spChg>
        <pc:spChg chg="add mod">
          <ac:chgData name="Jenn Anne" userId="2e42e5b19939340a" providerId="LiveId" clId="{D931D0D4-ED5B-4DEF-92C7-B3DFBFE7832C}" dt="2022-06-10T16:44:31.713" v="118" actId="1076"/>
          <ac:spMkLst>
            <pc:docMk/>
            <pc:sldMk cId="3783566273" sldId="389"/>
            <ac:spMk id="7" creationId="{F2C4550A-C0AA-C959-160C-3D12A5C7DD4A}"/>
          </ac:spMkLst>
        </pc:spChg>
        <pc:spChg chg="mod">
          <ac:chgData name="Jenn Anne" userId="2e42e5b19939340a" providerId="LiveId" clId="{D931D0D4-ED5B-4DEF-92C7-B3DFBFE7832C}" dt="2022-06-10T16:37:18.769" v="31" actId="1076"/>
          <ac:spMkLst>
            <pc:docMk/>
            <pc:sldMk cId="3783566273" sldId="389"/>
            <ac:spMk id="29" creationId="{979F6664-C84A-BA6A-870D-B1300B5DF2B9}"/>
          </ac:spMkLst>
        </pc:spChg>
        <pc:spChg chg="del">
          <ac:chgData name="Jenn Anne" userId="2e42e5b19939340a" providerId="LiveId" clId="{D931D0D4-ED5B-4DEF-92C7-B3DFBFE7832C}" dt="2022-06-10T16:36:12.272" v="16" actId="478"/>
          <ac:spMkLst>
            <pc:docMk/>
            <pc:sldMk cId="3783566273" sldId="389"/>
            <ac:spMk id="31" creationId="{B6B54D7C-CABD-6215-2DA1-E1690CF5A4A3}"/>
          </ac:spMkLst>
        </pc:spChg>
        <pc:spChg chg="del">
          <ac:chgData name="Jenn Anne" userId="2e42e5b19939340a" providerId="LiveId" clId="{D931D0D4-ED5B-4DEF-92C7-B3DFBFE7832C}" dt="2022-06-10T16:36:12.272" v="16" actId="478"/>
          <ac:spMkLst>
            <pc:docMk/>
            <pc:sldMk cId="3783566273" sldId="389"/>
            <ac:spMk id="32" creationId="{72C1F8F1-59BE-705B-14FB-A3FCAD490314}"/>
          </ac:spMkLst>
        </pc:spChg>
        <pc:spChg chg="add del mod">
          <ac:chgData name="Jenn Anne" userId="2e42e5b19939340a" providerId="LiveId" clId="{D931D0D4-ED5B-4DEF-92C7-B3DFBFE7832C}" dt="2022-06-10T16:36:50.352" v="27" actId="478"/>
          <ac:spMkLst>
            <pc:docMk/>
            <pc:sldMk cId="3783566273" sldId="389"/>
            <ac:spMk id="33" creationId="{E84A5FFF-06DE-B479-9E15-11073A67F54E}"/>
          </ac:spMkLst>
        </pc:spChg>
        <pc:spChg chg="add del mod">
          <ac:chgData name="Jenn Anne" userId="2e42e5b19939340a" providerId="LiveId" clId="{D931D0D4-ED5B-4DEF-92C7-B3DFBFE7832C}" dt="2022-06-10T16:36:48.634" v="26" actId="478"/>
          <ac:spMkLst>
            <pc:docMk/>
            <pc:sldMk cId="3783566273" sldId="389"/>
            <ac:spMk id="34" creationId="{311C35CB-E81C-51DB-E6B4-8B9C2BCE30F5}"/>
          </ac:spMkLst>
        </pc:spChg>
        <pc:spChg chg="add mod">
          <ac:chgData name="Jenn Anne" userId="2e42e5b19939340a" providerId="LiveId" clId="{D931D0D4-ED5B-4DEF-92C7-B3DFBFE7832C}" dt="2022-06-10T16:47:13.121" v="173" actId="207"/>
          <ac:spMkLst>
            <pc:docMk/>
            <pc:sldMk cId="3783566273" sldId="389"/>
            <ac:spMk id="35" creationId="{0114B0BD-7506-76F3-7D51-BDB919EB07FD}"/>
          </ac:spMkLst>
        </pc:spChg>
        <pc:spChg chg="add mod">
          <ac:chgData name="Jenn Anne" userId="2e42e5b19939340a" providerId="LiveId" clId="{D931D0D4-ED5B-4DEF-92C7-B3DFBFE7832C}" dt="2022-06-10T16:47:19.388" v="174" actId="207"/>
          <ac:spMkLst>
            <pc:docMk/>
            <pc:sldMk cId="3783566273" sldId="389"/>
            <ac:spMk id="36" creationId="{FB488135-EB9C-6FB6-0324-4A76F915FE49}"/>
          </ac:spMkLst>
        </pc:spChg>
        <pc:spChg chg="add mod">
          <ac:chgData name="Jenn Anne" userId="2e42e5b19939340a" providerId="LiveId" clId="{D931D0D4-ED5B-4DEF-92C7-B3DFBFE7832C}" dt="2022-06-10T16:37:36.392" v="38" actId="1076"/>
          <ac:spMkLst>
            <pc:docMk/>
            <pc:sldMk cId="3783566273" sldId="389"/>
            <ac:spMk id="37" creationId="{7DBC644B-C2A7-9CA9-B927-380C0946BB96}"/>
          </ac:spMkLst>
        </pc:spChg>
        <pc:spChg chg="add mod">
          <ac:chgData name="Jenn Anne" userId="2e42e5b19939340a" providerId="LiveId" clId="{D931D0D4-ED5B-4DEF-92C7-B3DFBFE7832C}" dt="2022-06-10T16:47:24.228" v="175" actId="207"/>
          <ac:spMkLst>
            <pc:docMk/>
            <pc:sldMk cId="3783566273" sldId="389"/>
            <ac:spMk id="38" creationId="{92F14B3D-D0A6-237F-DE7A-73669FDCCBBE}"/>
          </ac:spMkLst>
        </pc:spChg>
        <pc:spChg chg="add mod">
          <ac:chgData name="Jenn Anne" userId="2e42e5b19939340a" providerId="LiveId" clId="{D931D0D4-ED5B-4DEF-92C7-B3DFBFE7832C}" dt="2022-06-10T16:48:59.249" v="184" actId="1076"/>
          <ac:spMkLst>
            <pc:docMk/>
            <pc:sldMk cId="3783566273" sldId="389"/>
            <ac:spMk id="39" creationId="{8A934311-5991-FEC5-7967-4EF3F38DE16E}"/>
          </ac:spMkLst>
        </pc:spChg>
        <pc:spChg chg="add mod">
          <ac:chgData name="Jenn Anne" userId="2e42e5b19939340a" providerId="LiveId" clId="{D931D0D4-ED5B-4DEF-92C7-B3DFBFE7832C}" dt="2022-06-10T16:48:59.249" v="184" actId="1076"/>
          <ac:spMkLst>
            <pc:docMk/>
            <pc:sldMk cId="3783566273" sldId="389"/>
            <ac:spMk id="40" creationId="{BD674A1E-EC4A-9A54-8508-438FA8B6FBAC}"/>
          </ac:spMkLst>
        </pc:spChg>
        <pc:spChg chg="mod">
          <ac:chgData name="Jenn Anne" userId="2e42e5b19939340a" providerId="LiveId" clId="{D931D0D4-ED5B-4DEF-92C7-B3DFBFE7832C}" dt="2022-06-10T16:48:59.249" v="184" actId="1076"/>
          <ac:spMkLst>
            <pc:docMk/>
            <pc:sldMk cId="3783566273" sldId="389"/>
            <ac:spMk id="41" creationId="{6F0A39BC-5564-0C30-E186-960333CDD3D5}"/>
          </ac:spMkLst>
        </pc:spChg>
        <pc:spChg chg="del">
          <ac:chgData name="Jenn Anne" userId="2e42e5b19939340a" providerId="LiveId" clId="{D931D0D4-ED5B-4DEF-92C7-B3DFBFE7832C}" dt="2022-06-10T16:36:12.272" v="16" actId="478"/>
          <ac:spMkLst>
            <pc:docMk/>
            <pc:sldMk cId="3783566273" sldId="389"/>
            <ac:spMk id="42" creationId="{A77FE3FE-E7B7-2357-BBB5-4B610636F12D}"/>
          </ac:spMkLst>
        </pc:spChg>
        <pc:spChg chg="del">
          <ac:chgData name="Jenn Anne" userId="2e42e5b19939340a" providerId="LiveId" clId="{D931D0D4-ED5B-4DEF-92C7-B3DFBFE7832C}" dt="2022-06-10T16:36:12.272" v="16" actId="478"/>
          <ac:spMkLst>
            <pc:docMk/>
            <pc:sldMk cId="3783566273" sldId="389"/>
            <ac:spMk id="43" creationId="{954A4CE5-6F20-2A66-7FB4-294D8FFC0A68}"/>
          </ac:spMkLst>
        </pc:spChg>
        <pc:spChg chg="del">
          <ac:chgData name="Jenn Anne" userId="2e42e5b19939340a" providerId="LiveId" clId="{D931D0D4-ED5B-4DEF-92C7-B3DFBFE7832C}" dt="2022-06-10T16:36:12.272" v="16" actId="478"/>
          <ac:spMkLst>
            <pc:docMk/>
            <pc:sldMk cId="3783566273" sldId="389"/>
            <ac:spMk id="44" creationId="{E1CAFD19-E419-C1D6-3F16-EE468D765DC0}"/>
          </ac:spMkLst>
        </pc:spChg>
        <pc:spChg chg="del">
          <ac:chgData name="Jenn Anne" userId="2e42e5b19939340a" providerId="LiveId" clId="{D931D0D4-ED5B-4DEF-92C7-B3DFBFE7832C}" dt="2022-06-10T16:36:12.272" v="16" actId="478"/>
          <ac:spMkLst>
            <pc:docMk/>
            <pc:sldMk cId="3783566273" sldId="389"/>
            <ac:spMk id="45" creationId="{1F37133D-2702-B70E-392B-E6E0137C6F1F}"/>
          </ac:spMkLst>
        </pc:spChg>
        <pc:spChg chg="del">
          <ac:chgData name="Jenn Anne" userId="2e42e5b19939340a" providerId="LiveId" clId="{D931D0D4-ED5B-4DEF-92C7-B3DFBFE7832C}" dt="2022-06-10T16:36:12.272" v="16" actId="478"/>
          <ac:spMkLst>
            <pc:docMk/>
            <pc:sldMk cId="3783566273" sldId="389"/>
            <ac:spMk id="46" creationId="{F3EFBD07-7853-4F3B-E195-14E5C14C3F67}"/>
          </ac:spMkLst>
        </pc:spChg>
        <pc:spChg chg="del">
          <ac:chgData name="Jenn Anne" userId="2e42e5b19939340a" providerId="LiveId" clId="{D931D0D4-ED5B-4DEF-92C7-B3DFBFE7832C}" dt="2022-06-10T16:36:12.272" v="16" actId="478"/>
          <ac:spMkLst>
            <pc:docMk/>
            <pc:sldMk cId="3783566273" sldId="389"/>
            <ac:spMk id="47" creationId="{2C0B82F5-943D-D2F7-2A0A-2CF56F6EDCF4}"/>
          </ac:spMkLst>
        </pc:spChg>
        <pc:spChg chg="del">
          <ac:chgData name="Jenn Anne" userId="2e42e5b19939340a" providerId="LiveId" clId="{D931D0D4-ED5B-4DEF-92C7-B3DFBFE7832C}" dt="2022-06-10T16:36:12.272" v="16" actId="478"/>
          <ac:spMkLst>
            <pc:docMk/>
            <pc:sldMk cId="3783566273" sldId="389"/>
            <ac:spMk id="48" creationId="{E7D98A7D-7402-E49C-7025-6D38BC0DD777}"/>
          </ac:spMkLst>
        </pc:spChg>
        <pc:spChg chg="del">
          <ac:chgData name="Jenn Anne" userId="2e42e5b19939340a" providerId="LiveId" clId="{D931D0D4-ED5B-4DEF-92C7-B3DFBFE7832C}" dt="2022-06-10T16:36:12.272" v="16" actId="478"/>
          <ac:spMkLst>
            <pc:docMk/>
            <pc:sldMk cId="3783566273" sldId="389"/>
            <ac:spMk id="49" creationId="{1A5631A7-641F-2BB6-7C50-FCED40B26F47}"/>
          </ac:spMkLst>
        </pc:spChg>
        <pc:spChg chg="del">
          <ac:chgData name="Jenn Anne" userId="2e42e5b19939340a" providerId="LiveId" clId="{D931D0D4-ED5B-4DEF-92C7-B3DFBFE7832C}" dt="2022-06-10T16:36:12.272" v="16" actId="478"/>
          <ac:spMkLst>
            <pc:docMk/>
            <pc:sldMk cId="3783566273" sldId="389"/>
            <ac:spMk id="50" creationId="{601FB0F6-7A24-2E73-160B-58009D8A2C85}"/>
          </ac:spMkLst>
        </pc:spChg>
        <pc:spChg chg="del">
          <ac:chgData name="Jenn Anne" userId="2e42e5b19939340a" providerId="LiveId" clId="{D931D0D4-ED5B-4DEF-92C7-B3DFBFE7832C}" dt="2022-06-10T16:36:12.272" v="16" actId="478"/>
          <ac:spMkLst>
            <pc:docMk/>
            <pc:sldMk cId="3783566273" sldId="389"/>
            <ac:spMk id="51" creationId="{E1FA6E5E-1DDE-D15B-2BFE-B9DFC45614A0}"/>
          </ac:spMkLst>
        </pc:spChg>
        <pc:spChg chg="del">
          <ac:chgData name="Jenn Anne" userId="2e42e5b19939340a" providerId="LiveId" clId="{D931D0D4-ED5B-4DEF-92C7-B3DFBFE7832C}" dt="2022-06-10T16:36:12.272" v="16" actId="478"/>
          <ac:spMkLst>
            <pc:docMk/>
            <pc:sldMk cId="3783566273" sldId="389"/>
            <ac:spMk id="52" creationId="{103EFA36-B2CE-99F7-E837-9B2258499E5F}"/>
          </ac:spMkLst>
        </pc:spChg>
        <pc:spChg chg="del">
          <ac:chgData name="Jenn Anne" userId="2e42e5b19939340a" providerId="LiveId" clId="{D931D0D4-ED5B-4DEF-92C7-B3DFBFE7832C}" dt="2022-06-10T16:36:12.272" v="16" actId="478"/>
          <ac:spMkLst>
            <pc:docMk/>
            <pc:sldMk cId="3783566273" sldId="389"/>
            <ac:spMk id="53" creationId="{5A1A1A09-3061-5D5A-89D4-69678504F2E7}"/>
          </ac:spMkLst>
        </pc:spChg>
        <pc:spChg chg="del mod">
          <ac:chgData name="Jenn Anne" userId="2e42e5b19939340a" providerId="LiveId" clId="{D931D0D4-ED5B-4DEF-92C7-B3DFBFE7832C}" dt="2022-06-10T16:36:18.282" v="18" actId="478"/>
          <ac:spMkLst>
            <pc:docMk/>
            <pc:sldMk cId="3783566273" sldId="389"/>
            <ac:spMk id="54" creationId="{1835139F-6896-C89E-EA55-4C305F252B79}"/>
          </ac:spMkLst>
        </pc:spChg>
        <pc:spChg chg="del">
          <ac:chgData name="Jenn Anne" userId="2e42e5b19939340a" providerId="LiveId" clId="{D931D0D4-ED5B-4DEF-92C7-B3DFBFE7832C}" dt="2022-06-10T16:36:12.272" v="16" actId="478"/>
          <ac:spMkLst>
            <pc:docMk/>
            <pc:sldMk cId="3783566273" sldId="389"/>
            <ac:spMk id="55" creationId="{0DFDEBB3-8879-B28A-3708-80A42A3D73EE}"/>
          </ac:spMkLst>
        </pc:spChg>
        <pc:spChg chg="del">
          <ac:chgData name="Jenn Anne" userId="2e42e5b19939340a" providerId="LiveId" clId="{D931D0D4-ED5B-4DEF-92C7-B3DFBFE7832C}" dt="2022-06-10T16:36:12.272" v="16" actId="478"/>
          <ac:spMkLst>
            <pc:docMk/>
            <pc:sldMk cId="3783566273" sldId="389"/>
            <ac:spMk id="56" creationId="{4962DCC3-C94E-8089-F319-CE1F70DBF79A}"/>
          </ac:spMkLst>
        </pc:spChg>
        <pc:spChg chg="del">
          <ac:chgData name="Jenn Anne" userId="2e42e5b19939340a" providerId="LiveId" clId="{D931D0D4-ED5B-4DEF-92C7-B3DFBFE7832C}" dt="2022-06-10T16:36:12.272" v="16" actId="478"/>
          <ac:spMkLst>
            <pc:docMk/>
            <pc:sldMk cId="3783566273" sldId="389"/>
            <ac:spMk id="57" creationId="{3942B77C-F64B-CF96-3CA9-6094DC71423B}"/>
          </ac:spMkLst>
        </pc:spChg>
        <pc:spChg chg="del">
          <ac:chgData name="Jenn Anne" userId="2e42e5b19939340a" providerId="LiveId" clId="{D931D0D4-ED5B-4DEF-92C7-B3DFBFE7832C}" dt="2022-06-10T16:36:12.272" v="16" actId="478"/>
          <ac:spMkLst>
            <pc:docMk/>
            <pc:sldMk cId="3783566273" sldId="389"/>
            <ac:spMk id="58" creationId="{D76F8D1A-36AD-9775-99BC-C05959C80FDC}"/>
          </ac:spMkLst>
        </pc:spChg>
        <pc:spChg chg="del">
          <ac:chgData name="Jenn Anne" userId="2e42e5b19939340a" providerId="LiveId" clId="{D931D0D4-ED5B-4DEF-92C7-B3DFBFE7832C}" dt="2022-06-10T16:36:12.272" v="16" actId="478"/>
          <ac:spMkLst>
            <pc:docMk/>
            <pc:sldMk cId="3783566273" sldId="389"/>
            <ac:spMk id="59" creationId="{98CC45FC-52E7-BB45-BE27-6470CB4FD5EB}"/>
          </ac:spMkLst>
        </pc:spChg>
        <pc:spChg chg="del">
          <ac:chgData name="Jenn Anne" userId="2e42e5b19939340a" providerId="LiveId" clId="{D931D0D4-ED5B-4DEF-92C7-B3DFBFE7832C}" dt="2022-06-10T16:36:12.272" v="16" actId="478"/>
          <ac:spMkLst>
            <pc:docMk/>
            <pc:sldMk cId="3783566273" sldId="389"/>
            <ac:spMk id="60" creationId="{C30E6410-556A-CB36-0E7C-F1E13649E19D}"/>
          </ac:spMkLst>
        </pc:spChg>
        <pc:spChg chg="del">
          <ac:chgData name="Jenn Anne" userId="2e42e5b19939340a" providerId="LiveId" clId="{D931D0D4-ED5B-4DEF-92C7-B3DFBFE7832C}" dt="2022-06-10T16:36:12.272" v="16" actId="478"/>
          <ac:spMkLst>
            <pc:docMk/>
            <pc:sldMk cId="3783566273" sldId="389"/>
            <ac:spMk id="61" creationId="{9B8E6FA0-892B-D9BD-F6E7-3D54CDE0BDA9}"/>
          </ac:spMkLst>
        </pc:spChg>
        <pc:spChg chg="add mod">
          <ac:chgData name="Jenn Anne" userId="2e42e5b19939340a" providerId="LiveId" clId="{D931D0D4-ED5B-4DEF-92C7-B3DFBFE7832C}" dt="2022-06-10T16:48:59.249" v="184" actId="1076"/>
          <ac:spMkLst>
            <pc:docMk/>
            <pc:sldMk cId="3783566273" sldId="389"/>
            <ac:spMk id="62" creationId="{44047790-0E39-786E-C21D-4F9503EF5C41}"/>
          </ac:spMkLst>
        </pc:spChg>
        <pc:spChg chg="add mod">
          <ac:chgData name="Jenn Anne" userId="2e42e5b19939340a" providerId="LiveId" clId="{D931D0D4-ED5B-4DEF-92C7-B3DFBFE7832C}" dt="2022-06-10T16:44:31.713" v="118" actId="1076"/>
          <ac:spMkLst>
            <pc:docMk/>
            <pc:sldMk cId="3783566273" sldId="389"/>
            <ac:spMk id="66" creationId="{7D5D73F5-7046-CA7B-AEA5-D4AA45DAB04D}"/>
          </ac:spMkLst>
        </pc:spChg>
        <pc:spChg chg="add mod">
          <ac:chgData name="Jenn Anne" userId="2e42e5b19939340a" providerId="LiveId" clId="{D931D0D4-ED5B-4DEF-92C7-B3DFBFE7832C}" dt="2022-06-10T16:44:31.713" v="118" actId="1076"/>
          <ac:spMkLst>
            <pc:docMk/>
            <pc:sldMk cId="3783566273" sldId="389"/>
            <ac:spMk id="67" creationId="{EFD08510-85D4-5101-3868-DA2546FADD78}"/>
          </ac:spMkLst>
        </pc:spChg>
        <pc:spChg chg="add mod">
          <ac:chgData name="Jenn Anne" userId="2e42e5b19939340a" providerId="LiveId" clId="{D931D0D4-ED5B-4DEF-92C7-B3DFBFE7832C}" dt="2022-06-10T16:48:59.249" v="184" actId="1076"/>
          <ac:spMkLst>
            <pc:docMk/>
            <pc:sldMk cId="3783566273" sldId="389"/>
            <ac:spMk id="68" creationId="{37F73AE5-A076-FA05-B0A0-1E771CB81D5C}"/>
          </ac:spMkLst>
        </pc:spChg>
        <pc:spChg chg="add mod">
          <ac:chgData name="Jenn Anne" userId="2e42e5b19939340a" providerId="LiveId" clId="{D931D0D4-ED5B-4DEF-92C7-B3DFBFE7832C}" dt="2022-06-10T16:48:59.249" v="184" actId="1076"/>
          <ac:spMkLst>
            <pc:docMk/>
            <pc:sldMk cId="3783566273" sldId="389"/>
            <ac:spMk id="69" creationId="{AEE8F7D0-09B8-04F7-2A2E-FF8C02EA32A0}"/>
          </ac:spMkLst>
        </pc:spChg>
        <pc:spChg chg="add mod">
          <ac:chgData name="Jenn Anne" userId="2e42e5b19939340a" providerId="LiveId" clId="{D931D0D4-ED5B-4DEF-92C7-B3DFBFE7832C}" dt="2022-06-10T16:48:59.249" v="184" actId="1076"/>
          <ac:spMkLst>
            <pc:docMk/>
            <pc:sldMk cId="3783566273" sldId="389"/>
            <ac:spMk id="70" creationId="{E35B8165-5F87-C516-36CD-F923A0B1521D}"/>
          </ac:spMkLst>
        </pc:spChg>
        <pc:spChg chg="add mod">
          <ac:chgData name="Jenn Anne" userId="2e42e5b19939340a" providerId="LiveId" clId="{D931D0D4-ED5B-4DEF-92C7-B3DFBFE7832C}" dt="2022-06-10T16:48:59.249" v="184" actId="1076"/>
          <ac:spMkLst>
            <pc:docMk/>
            <pc:sldMk cId="3783566273" sldId="389"/>
            <ac:spMk id="71" creationId="{07110210-9802-67BB-DAE4-7BB974F10DBE}"/>
          </ac:spMkLst>
        </pc:spChg>
        <pc:spChg chg="add mod">
          <ac:chgData name="Jenn Anne" userId="2e42e5b19939340a" providerId="LiveId" clId="{D931D0D4-ED5B-4DEF-92C7-B3DFBFE7832C}" dt="2022-06-10T16:48:59.249" v="184" actId="1076"/>
          <ac:spMkLst>
            <pc:docMk/>
            <pc:sldMk cId="3783566273" sldId="389"/>
            <ac:spMk id="72" creationId="{58A16ED5-C851-51D8-6FDE-5137A68DCFF7}"/>
          </ac:spMkLst>
        </pc:spChg>
        <pc:spChg chg="add mod">
          <ac:chgData name="Jenn Anne" userId="2e42e5b19939340a" providerId="LiveId" clId="{D931D0D4-ED5B-4DEF-92C7-B3DFBFE7832C}" dt="2022-06-10T16:48:59.249" v="184" actId="1076"/>
          <ac:spMkLst>
            <pc:docMk/>
            <pc:sldMk cId="3783566273" sldId="389"/>
            <ac:spMk id="73" creationId="{DBF32859-889B-8EF0-3AC6-2C9302D90A34}"/>
          </ac:spMkLst>
        </pc:spChg>
        <pc:spChg chg="add mod">
          <ac:chgData name="Jenn Anne" userId="2e42e5b19939340a" providerId="LiveId" clId="{D931D0D4-ED5B-4DEF-92C7-B3DFBFE7832C}" dt="2022-06-10T16:48:59.249" v="184" actId="1076"/>
          <ac:spMkLst>
            <pc:docMk/>
            <pc:sldMk cId="3783566273" sldId="389"/>
            <ac:spMk id="74" creationId="{C008C624-A7D0-C58E-95A8-78BB89794935}"/>
          </ac:spMkLst>
        </pc:spChg>
        <pc:spChg chg="add mod">
          <ac:chgData name="Jenn Anne" userId="2e42e5b19939340a" providerId="LiveId" clId="{D931D0D4-ED5B-4DEF-92C7-B3DFBFE7832C}" dt="2022-06-10T16:48:59.249" v="184" actId="1076"/>
          <ac:spMkLst>
            <pc:docMk/>
            <pc:sldMk cId="3783566273" sldId="389"/>
            <ac:spMk id="75" creationId="{B2F8EF82-D42E-967C-2AB6-4FB602AC0F1A}"/>
          </ac:spMkLst>
        </pc:spChg>
        <pc:spChg chg="add mod">
          <ac:chgData name="Jenn Anne" userId="2e42e5b19939340a" providerId="LiveId" clId="{D931D0D4-ED5B-4DEF-92C7-B3DFBFE7832C}" dt="2022-06-10T16:47:54.036" v="177" actId="1076"/>
          <ac:spMkLst>
            <pc:docMk/>
            <pc:sldMk cId="3783566273" sldId="389"/>
            <ac:spMk id="79" creationId="{077D91E7-803A-B739-C95F-1B4319941315}"/>
          </ac:spMkLst>
        </pc:spChg>
        <pc:spChg chg="add mod">
          <ac:chgData name="Jenn Anne" userId="2e42e5b19939340a" providerId="LiveId" clId="{D931D0D4-ED5B-4DEF-92C7-B3DFBFE7832C}" dt="2022-06-10T16:47:54.036" v="177" actId="1076"/>
          <ac:spMkLst>
            <pc:docMk/>
            <pc:sldMk cId="3783566273" sldId="389"/>
            <ac:spMk id="80" creationId="{83820BF6-F6F1-C364-1054-923468D14C65}"/>
          </ac:spMkLst>
        </pc:spChg>
        <pc:spChg chg="add mod">
          <ac:chgData name="Jenn Anne" userId="2e42e5b19939340a" providerId="LiveId" clId="{D931D0D4-ED5B-4DEF-92C7-B3DFBFE7832C}" dt="2022-06-10T16:47:54.036" v="177" actId="1076"/>
          <ac:spMkLst>
            <pc:docMk/>
            <pc:sldMk cId="3783566273" sldId="389"/>
            <ac:spMk id="81" creationId="{209F7522-C017-FE41-00DD-375B5E69A8F7}"/>
          </ac:spMkLst>
        </pc:spChg>
        <pc:spChg chg="add mod">
          <ac:chgData name="Jenn Anne" userId="2e42e5b19939340a" providerId="LiveId" clId="{D931D0D4-ED5B-4DEF-92C7-B3DFBFE7832C}" dt="2022-06-10T16:48:59.249" v="184" actId="1076"/>
          <ac:spMkLst>
            <pc:docMk/>
            <pc:sldMk cId="3783566273" sldId="389"/>
            <ac:spMk id="82" creationId="{10FC7F43-06C1-B24B-7ACB-DA67D6D360D6}"/>
          </ac:spMkLst>
        </pc:spChg>
        <pc:spChg chg="add mod">
          <ac:chgData name="Jenn Anne" userId="2e42e5b19939340a" providerId="LiveId" clId="{D931D0D4-ED5B-4DEF-92C7-B3DFBFE7832C}" dt="2022-06-10T16:48:59.249" v="184" actId="1076"/>
          <ac:spMkLst>
            <pc:docMk/>
            <pc:sldMk cId="3783566273" sldId="389"/>
            <ac:spMk id="83" creationId="{019B8B97-114D-7FD3-ACD7-6656DC60A717}"/>
          </ac:spMkLst>
        </pc:spChg>
        <pc:spChg chg="add mod">
          <ac:chgData name="Jenn Anne" userId="2e42e5b19939340a" providerId="LiveId" clId="{D931D0D4-ED5B-4DEF-92C7-B3DFBFE7832C}" dt="2022-06-10T16:48:59.249" v="184" actId="1076"/>
          <ac:spMkLst>
            <pc:docMk/>
            <pc:sldMk cId="3783566273" sldId="389"/>
            <ac:spMk id="84" creationId="{71FFE1C8-2AA0-0350-A345-C583EF6E572F}"/>
          </ac:spMkLst>
        </pc:spChg>
        <pc:spChg chg="add mod">
          <ac:chgData name="Jenn Anne" userId="2e42e5b19939340a" providerId="LiveId" clId="{D931D0D4-ED5B-4DEF-92C7-B3DFBFE7832C}" dt="2022-06-10T16:48:59.249" v="184" actId="1076"/>
          <ac:spMkLst>
            <pc:docMk/>
            <pc:sldMk cId="3783566273" sldId="389"/>
            <ac:spMk id="85" creationId="{8DB3331B-DEF1-B9B4-F1AF-108EE91FF660}"/>
          </ac:spMkLst>
        </pc:spChg>
        <pc:spChg chg="add mod">
          <ac:chgData name="Jenn Anne" userId="2e42e5b19939340a" providerId="LiveId" clId="{D931D0D4-ED5B-4DEF-92C7-B3DFBFE7832C}" dt="2022-06-10T16:48:59.249" v="184" actId="1076"/>
          <ac:spMkLst>
            <pc:docMk/>
            <pc:sldMk cId="3783566273" sldId="389"/>
            <ac:spMk id="86" creationId="{067F4327-9263-61DA-DB82-C643D7B0BB41}"/>
          </ac:spMkLst>
        </pc:spChg>
        <pc:spChg chg="add mod">
          <ac:chgData name="Jenn Anne" userId="2e42e5b19939340a" providerId="LiveId" clId="{D931D0D4-ED5B-4DEF-92C7-B3DFBFE7832C}" dt="2022-06-10T16:48:59.249" v="184" actId="1076"/>
          <ac:spMkLst>
            <pc:docMk/>
            <pc:sldMk cId="3783566273" sldId="389"/>
            <ac:spMk id="87" creationId="{1703386F-6577-1FCE-8AA6-C1C03A11F4FF}"/>
          </ac:spMkLst>
        </pc:spChg>
        <pc:spChg chg="add mod">
          <ac:chgData name="Jenn Anne" userId="2e42e5b19939340a" providerId="LiveId" clId="{D931D0D4-ED5B-4DEF-92C7-B3DFBFE7832C}" dt="2022-06-10T16:48:59.249" v="184" actId="1076"/>
          <ac:spMkLst>
            <pc:docMk/>
            <pc:sldMk cId="3783566273" sldId="389"/>
            <ac:spMk id="88" creationId="{766E6F8C-BF72-9500-B441-C23170F64BC5}"/>
          </ac:spMkLst>
        </pc:spChg>
        <pc:spChg chg="add mod">
          <ac:chgData name="Jenn Anne" userId="2e42e5b19939340a" providerId="LiveId" clId="{D931D0D4-ED5B-4DEF-92C7-B3DFBFE7832C}" dt="2022-06-10T16:48:59.249" v="184" actId="1076"/>
          <ac:spMkLst>
            <pc:docMk/>
            <pc:sldMk cId="3783566273" sldId="389"/>
            <ac:spMk id="89" creationId="{15875DEA-8DEB-FE8B-ECCA-706FACD9DBF6}"/>
          </ac:spMkLst>
        </pc:spChg>
        <pc:spChg chg="add mod">
          <ac:chgData name="Jenn Anne" userId="2e42e5b19939340a" providerId="LiveId" clId="{D931D0D4-ED5B-4DEF-92C7-B3DFBFE7832C}" dt="2022-06-10T16:48:12.212" v="179" actId="1076"/>
          <ac:spMkLst>
            <pc:docMk/>
            <pc:sldMk cId="3783566273" sldId="389"/>
            <ac:spMk id="93" creationId="{240E87B9-E6CB-84CE-50A7-960A4C7CD689}"/>
          </ac:spMkLst>
        </pc:spChg>
        <pc:spChg chg="add mod">
          <ac:chgData name="Jenn Anne" userId="2e42e5b19939340a" providerId="LiveId" clId="{D931D0D4-ED5B-4DEF-92C7-B3DFBFE7832C}" dt="2022-06-10T16:48:12.212" v="179" actId="1076"/>
          <ac:spMkLst>
            <pc:docMk/>
            <pc:sldMk cId="3783566273" sldId="389"/>
            <ac:spMk id="94" creationId="{301832D7-444F-8839-BC45-D082DEE1311D}"/>
          </ac:spMkLst>
        </pc:spChg>
        <pc:spChg chg="add mod">
          <ac:chgData name="Jenn Anne" userId="2e42e5b19939340a" providerId="LiveId" clId="{D931D0D4-ED5B-4DEF-92C7-B3DFBFE7832C}" dt="2022-06-10T16:48:12.212" v="179" actId="1076"/>
          <ac:spMkLst>
            <pc:docMk/>
            <pc:sldMk cId="3783566273" sldId="389"/>
            <ac:spMk id="95" creationId="{58216E5D-BA25-E233-F61E-4D6E9C580F56}"/>
          </ac:spMkLst>
        </pc:spChg>
        <pc:spChg chg="add mod">
          <ac:chgData name="Jenn Anne" userId="2e42e5b19939340a" providerId="LiveId" clId="{D931D0D4-ED5B-4DEF-92C7-B3DFBFE7832C}" dt="2022-06-10T16:48:59.249" v="184" actId="1076"/>
          <ac:spMkLst>
            <pc:docMk/>
            <pc:sldMk cId="3783566273" sldId="389"/>
            <ac:spMk id="96" creationId="{203B7317-FA06-1FE8-F120-5950F21AB144}"/>
          </ac:spMkLst>
        </pc:spChg>
        <pc:spChg chg="add mod">
          <ac:chgData name="Jenn Anne" userId="2e42e5b19939340a" providerId="LiveId" clId="{D931D0D4-ED5B-4DEF-92C7-B3DFBFE7832C}" dt="2022-06-10T16:48:59.249" v="184" actId="1076"/>
          <ac:spMkLst>
            <pc:docMk/>
            <pc:sldMk cId="3783566273" sldId="389"/>
            <ac:spMk id="97" creationId="{68EEB3AB-5EE8-2A84-553F-62B1D5722DA2}"/>
          </ac:spMkLst>
        </pc:spChg>
        <pc:spChg chg="add mod">
          <ac:chgData name="Jenn Anne" userId="2e42e5b19939340a" providerId="LiveId" clId="{D931D0D4-ED5B-4DEF-92C7-B3DFBFE7832C}" dt="2022-06-10T16:48:59.249" v="184" actId="1076"/>
          <ac:spMkLst>
            <pc:docMk/>
            <pc:sldMk cId="3783566273" sldId="389"/>
            <ac:spMk id="98" creationId="{9B68F068-0AF2-8B44-6E92-2A23FBF273B0}"/>
          </ac:spMkLst>
        </pc:spChg>
        <pc:spChg chg="add mod">
          <ac:chgData name="Jenn Anne" userId="2e42e5b19939340a" providerId="LiveId" clId="{D931D0D4-ED5B-4DEF-92C7-B3DFBFE7832C}" dt="2022-06-10T16:48:59.249" v="184" actId="1076"/>
          <ac:spMkLst>
            <pc:docMk/>
            <pc:sldMk cId="3783566273" sldId="389"/>
            <ac:spMk id="99" creationId="{3EC71F8E-8ED6-F0F0-2E37-BA0C12E2AB2C}"/>
          </ac:spMkLst>
        </pc:spChg>
        <pc:spChg chg="add mod">
          <ac:chgData name="Jenn Anne" userId="2e42e5b19939340a" providerId="LiveId" clId="{D931D0D4-ED5B-4DEF-92C7-B3DFBFE7832C}" dt="2022-06-10T16:48:59.249" v="184" actId="1076"/>
          <ac:spMkLst>
            <pc:docMk/>
            <pc:sldMk cId="3783566273" sldId="389"/>
            <ac:spMk id="100" creationId="{17E3E387-FFF7-C697-A67F-B4C6D7D733D1}"/>
          </ac:spMkLst>
        </pc:spChg>
        <pc:spChg chg="add mod">
          <ac:chgData name="Jenn Anne" userId="2e42e5b19939340a" providerId="LiveId" clId="{D931D0D4-ED5B-4DEF-92C7-B3DFBFE7832C}" dt="2022-06-10T16:48:59.249" v="184" actId="1076"/>
          <ac:spMkLst>
            <pc:docMk/>
            <pc:sldMk cId="3783566273" sldId="389"/>
            <ac:spMk id="101" creationId="{DCB5C04E-0CBC-B22D-D1CC-DEEFEEC0459C}"/>
          </ac:spMkLst>
        </pc:spChg>
        <pc:spChg chg="add mod">
          <ac:chgData name="Jenn Anne" userId="2e42e5b19939340a" providerId="LiveId" clId="{D931D0D4-ED5B-4DEF-92C7-B3DFBFE7832C}" dt="2022-06-10T16:48:59.249" v="184" actId="1076"/>
          <ac:spMkLst>
            <pc:docMk/>
            <pc:sldMk cId="3783566273" sldId="389"/>
            <ac:spMk id="102" creationId="{E0030A2D-03AD-296D-3E6D-0BB7A22659DF}"/>
          </ac:spMkLst>
        </pc:spChg>
        <pc:spChg chg="add mod">
          <ac:chgData name="Jenn Anne" userId="2e42e5b19939340a" providerId="LiveId" clId="{D931D0D4-ED5B-4DEF-92C7-B3DFBFE7832C}" dt="2022-06-10T16:48:59.249" v="184" actId="1076"/>
          <ac:spMkLst>
            <pc:docMk/>
            <pc:sldMk cId="3783566273" sldId="389"/>
            <ac:spMk id="103" creationId="{426F69B2-1657-C552-088A-47C92BB1BC19}"/>
          </ac:spMkLst>
        </pc:spChg>
        <pc:spChg chg="add mod">
          <ac:chgData name="Jenn Anne" userId="2e42e5b19939340a" providerId="LiveId" clId="{D931D0D4-ED5B-4DEF-92C7-B3DFBFE7832C}" dt="2022-06-10T16:48:24.737" v="181" actId="1076"/>
          <ac:spMkLst>
            <pc:docMk/>
            <pc:sldMk cId="3783566273" sldId="389"/>
            <ac:spMk id="107" creationId="{C8990820-8FF8-3CE4-3D31-1E2CA7E86995}"/>
          </ac:spMkLst>
        </pc:spChg>
        <pc:spChg chg="add mod">
          <ac:chgData name="Jenn Anne" userId="2e42e5b19939340a" providerId="LiveId" clId="{D931D0D4-ED5B-4DEF-92C7-B3DFBFE7832C}" dt="2022-06-10T16:48:24.737" v="181" actId="1076"/>
          <ac:spMkLst>
            <pc:docMk/>
            <pc:sldMk cId="3783566273" sldId="389"/>
            <ac:spMk id="108" creationId="{5CEE3706-60E6-2242-2167-2E002AB5B362}"/>
          </ac:spMkLst>
        </pc:spChg>
        <pc:spChg chg="add mod">
          <ac:chgData name="Jenn Anne" userId="2e42e5b19939340a" providerId="LiveId" clId="{D931D0D4-ED5B-4DEF-92C7-B3DFBFE7832C}" dt="2022-06-10T16:48:24.737" v="181" actId="1076"/>
          <ac:spMkLst>
            <pc:docMk/>
            <pc:sldMk cId="3783566273" sldId="389"/>
            <ac:spMk id="109" creationId="{5856C2BF-E1FB-988B-AA48-2531875935A2}"/>
          </ac:spMkLst>
        </pc:spChg>
        <pc:spChg chg="add mod">
          <ac:chgData name="Jenn Anne" userId="2e42e5b19939340a" providerId="LiveId" clId="{D931D0D4-ED5B-4DEF-92C7-B3DFBFE7832C}" dt="2022-06-10T16:48:59.249" v="184" actId="1076"/>
          <ac:spMkLst>
            <pc:docMk/>
            <pc:sldMk cId="3783566273" sldId="389"/>
            <ac:spMk id="110" creationId="{6EE5D5A8-494A-5585-B507-C22676F2D052}"/>
          </ac:spMkLst>
        </pc:spChg>
        <pc:spChg chg="add mod">
          <ac:chgData name="Jenn Anne" userId="2e42e5b19939340a" providerId="LiveId" clId="{D931D0D4-ED5B-4DEF-92C7-B3DFBFE7832C}" dt="2022-06-10T16:48:59.249" v="184" actId="1076"/>
          <ac:spMkLst>
            <pc:docMk/>
            <pc:sldMk cId="3783566273" sldId="389"/>
            <ac:spMk id="111" creationId="{95377EDF-AB0E-71FA-F28A-A934B3DE966D}"/>
          </ac:spMkLst>
        </pc:spChg>
        <pc:spChg chg="add mod">
          <ac:chgData name="Jenn Anne" userId="2e42e5b19939340a" providerId="LiveId" clId="{D931D0D4-ED5B-4DEF-92C7-B3DFBFE7832C}" dt="2022-06-10T16:48:59.249" v="184" actId="1076"/>
          <ac:spMkLst>
            <pc:docMk/>
            <pc:sldMk cId="3783566273" sldId="389"/>
            <ac:spMk id="112" creationId="{0D40022B-1166-F0F2-FB1E-19EA0757F0EB}"/>
          </ac:spMkLst>
        </pc:spChg>
        <pc:spChg chg="add mod">
          <ac:chgData name="Jenn Anne" userId="2e42e5b19939340a" providerId="LiveId" clId="{D931D0D4-ED5B-4DEF-92C7-B3DFBFE7832C}" dt="2022-06-10T16:48:59.249" v="184" actId="1076"/>
          <ac:spMkLst>
            <pc:docMk/>
            <pc:sldMk cId="3783566273" sldId="389"/>
            <ac:spMk id="113" creationId="{D7098817-408A-B232-3806-5489CD18D67D}"/>
          </ac:spMkLst>
        </pc:spChg>
        <pc:spChg chg="add mod">
          <ac:chgData name="Jenn Anne" userId="2e42e5b19939340a" providerId="LiveId" clId="{D931D0D4-ED5B-4DEF-92C7-B3DFBFE7832C}" dt="2022-06-10T16:48:59.249" v="184" actId="1076"/>
          <ac:spMkLst>
            <pc:docMk/>
            <pc:sldMk cId="3783566273" sldId="389"/>
            <ac:spMk id="114" creationId="{EE2EF6C6-905F-94CB-BDF4-0ECF1FDC6864}"/>
          </ac:spMkLst>
        </pc:spChg>
        <pc:spChg chg="add mod">
          <ac:chgData name="Jenn Anne" userId="2e42e5b19939340a" providerId="LiveId" clId="{D931D0D4-ED5B-4DEF-92C7-B3DFBFE7832C}" dt="2022-06-10T16:48:59.249" v="184" actId="1076"/>
          <ac:spMkLst>
            <pc:docMk/>
            <pc:sldMk cId="3783566273" sldId="389"/>
            <ac:spMk id="115" creationId="{8254094F-B8D8-80C7-50A9-0A8A18CC829D}"/>
          </ac:spMkLst>
        </pc:spChg>
        <pc:spChg chg="add mod">
          <ac:chgData name="Jenn Anne" userId="2e42e5b19939340a" providerId="LiveId" clId="{D931D0D4-ED5B-4DEF-92C7-B3DFBFE7832C}" dt="2022-06-10T16:48:59.249" v="184" actId="1076"/>
          <ac:spMkLst>
            <pc:docMk/>
            <pc:sldMk cId="3783566273" sldId="389"/>
            <ac:spMk id="116" creationId="{2C8B1BB3-2F8B-C5E7-BB56-97589B68CB2B}"/>
          </ac:spMkLst>
        </pc:spChg>
        <pc:spChg chg="add mod">
          <ac:chgData name="Jenn Anne" userId="2e42e5b19939340a" providerId="LiveId" clId="{D931D0D4-ED5B-4DEF-92C7-B3DFBFE7832C}" dt="2022-06-10T16:48:59.249" v="184" actId="1076"/>
          <ac:spMkLst>
            <pc:docMk/>
            <pc:sldMk cId="3783566273" sldId="389"/>
            <ac:spMk id="117" creationId="{1CA0CEAD-852E-A451-AB19-D599EA4E5441}"/>
          </ac:spMkLst>
        </pc:spChg>
        <pc:spChg chg="add mod">
          <ac:chgData name="Jenn Anne" userId="2e42e5b19939340a" providerId="LiveId" clId="{D931D0D4-ED5B-4DEF-92C7-B3DFBFE7832C}" dt="2022-06-10T16:48:35.852" v="183" actId="1076"/>
          <ac:spMkLst>
            <pc:docMk/>
            <pc:sldMk cId="3783566273" sldId="389"/>
            <ac:spMk id="121" creationId="{7565FBC6-7A47-19FB-AC5E-C1700F411E7E}"/>
          </ac:spMkLst>
        </pc:spChg>
        <pc:spChg chg="add mod">
          <ac:chgData name="Jenn Anne" userId="2e42e5b19939340a" providerId="LiveId" clId="{D931D0D4-ED5B-4DEF-92C7-B3DFBFE7832C}" dt="2022-06-10T16:48:35.852" v="183" actId="1076"/>
          <ac:spMkLst>
            <pc:docMk/>
            <pc:sldMk cId="3783566273" sldId="389"/>
            <ac:spMk id="122" creationId="{A75B41EF-3860-AADE-9113-4B6BA196C01E}"/>
          </ac:spMkLst>
        </pc:spChg>
        <pc:spChg chg="add mod">
          <ac:chgData name="Jenn Anne" userId="2e42e5b19939340a" providerId="LiveId" clId="{D931D0D4-ED5B-4DEF-92C7-B3DFBFE7832C}" dt="2022-06-10T16:48:35.852" v="183" actId="1076"/>
          <ac:spMkLst>
            <pc:docMk/>
            <pc:sldMk cId="3783566273" sldId="389"/>
            <ac:spMk id="123" creationId="{99CE6836-69D8-FD63-F941-C099DEF967E2}"/>
          </ac:spMkLst>
        </pc:spChg>
        <pc:spChg chg="add mod">
          <ac:chgData name="Jenn Anne" userId="2e42e5b19939340a" providerId="LiveId" clId="{D931D0D4-ED5B-4DEF-92C7-B3DFBFE7832C}" dt="2022-06-10T16:48:59.249" v="184" actId="1076"/>
          <ac:spMkLst>
            <pc:docMk/>
            <pc:sldMk cId="3783566273" sldId="389"/>
            <ac:spMk id="124" creationId="{7E6500F8-4B6B-E090-3F30-310701630969}"/>
          </ac:spMkLst>
        </pc:spChg>
        <pc:spChg chg="add mod">
          <ac:chgData name="Jenn Anne" userId="2e42e5b19939340a" providerId="LiveId" clId="{D931D0D4-ED5B-4DEF-92C7-B3DFBFE7832C}" dt="2022-06-10T16:48:59.249" v="184" actId="1076"/>
          <ac:spMkLst>
            <pc:docMk/>
            <pc:sldMk cId="3783566273" sldId="389"/>
            <ac:spMk id="125" creationId="{3089FEAA-5A23-F21A-9AFF-9AB87997C1E8}"/>
          </ac:spMkLst>
        </pc:spChg>
        <pc:spChg chg="add mod">
          <ac:chgData name="Jenn Anne" userId="2e42e5b19939340a" providerId="LiveId" clId="{D931D0D4-ED5B-4DEF-92C7-B3DFBFE7832C}" dt="2022-06-10T16:48:59.249" v="184" actId="1076"/>
          <ac:spMkLst>
            <pc:docMk/>
            <pc:sldMk cId="3783566273" sldId="389"/>
            <ac:spMk id="126" creationId="{222A3B5B-9A54-A30E-A6A3-EA9DCCDCF256}"/>
          </ac:spMkLst>
        </pc:spChg>
        <pc:spChg chg="add mod">
          <ac:chgData name="Jenn Anne" userId="2e42e5b19939340a" providerId="LiveId" clId="{D931D0D4-ED5B-4DEF-92C7-B3DFBFE7832C}" dt="2022-06-10T16:48:59.249" v="184" actId="1076"/>
          <ac:spMkLst>
            <pc:docMk/>
            <pc:sldMk cId="3783566273" sldId="389"/>
            <ac:spMk id="127" creationId="{195C68FE-3459-78B4-0FC9-20D0A4CCBE1D}"/>
          </ac:spMkLst>
        </pc:spChg>
        <pc:cxnChg chg="add mod">
          <ac:chgData name="Jenn Anne" userId="2e42e5b19939340a" providerId="LiveId" clId="{D931D0D4-ED5B-4DEF-92C7-B3DFBFE7832C}" dt="2022-06-10T16:44:31.713" v="118" actId="1076"/>
          <ac:cxnSpMkLst>
            <pc:docMk/>
            <pc:sldMk cId="3783566273" sldId="389"/>
            <ac:cxnSpMk id="63" creationId="{4CAF16C8-B06E-E8F7-CF5F-50A5302AD955}"/>
          </ac:cxnSpMkLst>
        </pc:cxnChg>
        <pc:cxnChg chg="add mod">
          <ac:chgData name="Jenn Anne" userId="2e42e5b19939340a" providerId="LiveId" clId="{D931D0D4-ED5B-4DEF-92C7-B3DFBFE7832C}" dt="2022-06-10T16:44:31.713" v="118" actId="1076"/>
          <ac:cxnSpMkLst>
            <pc:docMk/>
            <pc:sldMk cId="3783566273" sldId="389"/>
            <ac:cxnSpMk id="64" creationId="{AF607537-485B-2016-4157-88A8BF52D549}"/>
          </ac:cxnSpMkLst>
        </pc:cxnChg>
        <pc:cxnChg chg="add mod">
          <ac:chgData name="Jenn Anne" userId="2e42e5b19939340a" providerId="LiveId" clId="{D931D0D4-ED5B-4DEF-92C7-B3DFBFE7832C}" dt="2022-06-10T16:44:31.713" v="118" actId="1076"/>
          <ac:cxnSpMkLst>
            <pc:docMk/>
            <pc:sldMk cId="3783566273" sldId="389"/>
            <ac:cxnSpMk id="65" creationId="{9487AA7B-95E9-F36D-2361-D682C6B9490E}"/>
          </ac:cxnSpMkLst>
        </pc:cxnChg>
        <pc:cxnChg chg="add mod">
          <ac:chgData name="Jenn Anne" userId="2e42e5b19939340a" providerId="LiveId" clId="{D931D0D4-ED5B-4DEF-92C7-B3DFBFE7832C}" dt="2022-06-10T16:47:54.036" v="177" actId="1076"/>
          <ac:cxnSpMkLst>
            <pc:docMk/>
            <pc:sldMk cId="3783566273" sldId="389"/>
            <ac:cxnSpMk id="76" creationId="{22FB4582-E8EC-873F-9413-D06E4EB6C07D}"/>
          </ac:cxnSpMkLst>
        </pc:cxnChg>
        <pc:cxnChg chg="add mod">
          <ac:chgData name="Jenn Anne" userId="2e42e5b19939340a" providerId="LiveId" clId="{D931D0D4-ED5B-4DEF-92C7-B3DFBFE7832C}" dt="2022-06-10T16:47:54.036" v="177" actId="1076"/>
          <ac:cxnSpMkLst>
            <pc:docMk/>
            <pc:sldMk cId="3783566273" sldId="389"/>
            <ac:cxnSpMk id="77" creationId="{C89E91E7-7B0D-0758-FC09-11DA92651F82}"/>
          </ac:cxnSpMkLst>
        </pc:cxnChg>
        <pc:cxnChg chg="add mod">
          <ac:chgData name="Jenn Anne" userId="2e42e5b19939340a" providerId="LiveId" clId="{D931D0D4-ED5B-4DEF-92C7-B3DFBFE7832C}" dt="2022-06-10T16:47:54.036" v="177" actId="1076"/>
          <ac:cxnSpMkLst>
            <pc:docMk/>
            <pc:sldMk cId="3783566273" sldId="389"/>
            <ac:cxnSpMk id="78" creationId="{B13F36A5-4E49-9DDB-52A0-73F3E554071C}"/>
          </ac:cxnSpMkLst>
        </pc:cxnChg>
        <pc:cxnChg chg="add mod">
          <ac:chgData name="Jenn Anne" userId="2e42e5b19939340a" providerId="LiveId" clId="{D931D0D4-ED5B-4DEF-92C7-B3DFBFE7832C}" dt="2022-06-10T16:48:12.212" v="179" actId="1076"/>
          <ac:cxnSpMkLst>
            <pc:docMk/>
            <pc:sldMk cId="3783566273" sldId="389"/>
            <ac:cxnSpMk id="90" creationId="{35A5052A-C7DA-B025-B0F8-B9BC9EDF648E}"/>
          </ac:cxnSpMkLst>
        </pc:cxnChg>
        <pc:cxnChg chg="add mod">
          <ac:chgData name="Jenn Anne" userId="2e42e5b19939340a" providerId="LiveId" clId="{D931D0D4-ED5B-4DEF-92C7-B3DFBFE7832C}" dt="2022-06-10T16:48:12.212" v="179" actId="1076"/>
          <ac:cxnSpMkLst>
            <pc:docMk/>
            <pc:sldMk cId="3783566273" sldId="389"/>
            <ac:cxnSpMk id="91" creationId="{67117C7D-A193-D0D1-428E-1805FA60B0E5}"/>
          </ac:cxnSpMkLst>
        </pc:cxnChg>
        <pc:cxnChg chg="add mod">
          <ac:chgData name="Jenn Anne" userId="2e42e5b19939340a" providerId="LiveId" clId="{D931D0D4-ED5B-4DEF-92C7-B3DFBFE7832C}" dt="2022-06-10T16:48:12.212" v="179" actId="1076"/>
          <ac:cxnSpMkLst>
            <pc:docMk/>
            <pc:sldMk cId="3783566273" sldId="389"/>
            <ac:cxnSpMk id="92" creationId="{0437C994-34D0-B6D1-449F-E08F2A7BC221}"/>
          </ac:cxnSpMkLst>
        </pc:cxnChg>
        <pc:cxnChg chg="add mod">
          <ac:chgData name="Jenn Anne" userId="2e42e5b19939340a" providerId="LiveId" clId="{D931D0D4-ED5B-4DEF-92C7-B3DFBFE7832C}" dt="2022-06-10T16:48:24.737" v="181" actId="1076"/>
          <ac:cxnSpMkLst>
            <pc:docMk/>
            <pc:sldMk cId="3783566273" sldId="389"/>
            <ac:cxnSpMk id="104" creationId="{F7506179-7E9E-C5B0-65A9-2B0FA8847AC8}"/>
          </ac:cxnSpMkLst>
        </pc:cxnChg>
        <pc:cxnChg chg="add mod">
          <ac:chgData name="Jenn Anne" userId="2e42e5b19939340a" providerId="LiveId" clId="{D931D0D4-ED5B-4DEF-92C7-B3DFBFE7832C}" dt="2022-06-10T16:48:24.737" v="181" actId="1076"/>
          <ac:cxnSpMkLst>
            <pc:docMk/>
            <pc:sldMk cId="3783566273" sldId="389"/>
            <ac:cxnSpMk id="105" creationId="{C99878D1-1E05-0BB0-7EFB-03F515796296}"/>
          </ac:cxnSpMkLst>
        </pc:cxnChg>
        <pc:cxnChg chg="add mod">
          <ac:chgData name="Jenn Anne" userId="2e42e5b19939340a" providerId="LiveId" clId="{D931D0D4-ED5B-4DEF-92C7-B3DFBFE7832C}" dt="2022-06-10T16:48:24.737" v="181" actId="1076"/>
          <ac:cxnSpMkLst>
            <pc:docMk/>
            <pc:sldMk cId="3783566273" sldId="389"/>
            <ac:cxnSpMk id="106" creationId="{216EFE42-CE4B-B131-A694-D36D432E7EE8}"/>
          </ac:cxnSpMkLst>
        </pc:cxnChg>
        <pc:cxnChg chg="add mod">
          <ac:chgData name="Jenn Anne" userId="2e42e5b19939340a" providerId="LiveId" clId="{D931D0D4-ED5B-4DEF-92C7-B3DFBFE7832C}" dt="2022-06-10T16:48:35.852" v="183" actId="1076"/>
          <ac:cxnSpMkLst>
            <pc:docMk/>
            <pc:sldMk cId="3783566273" sldId="389"/>
            <ac:cxnSpMk id="118" creationId="{31420D3D-DCDC-0797-DF73-A1B442A0C73C}"/>
          </ac:cxnSpMkLst>
        </pc:cxnChg>
        <pc:cxnChg chg="add mod">
          <ac:chgData name="Jenn Anne" userId="2e42e5b19939340a" providerId="LiveId" clId="{D931D0D4-ED5B-4DEF-92C7-B3DFBFE7832C}" dt="2022-06-10T16:48:35.852" v="183" actId="1076"/>
          <ac:cxnSpMkLst>
            <pc:docMk/>
            <pc:sldMk cId="3783566273" sldId="389"/>
            <ac:cxnSpMk id="119" creationId="{C8176A84-307E-DC92-8136-3427D0AA64E7}"/>
          </ac:cxnSpMkLst>
        </pc:cxnChg>
        <pc:cxnChg chg="add mod">
          <ac:chgData name="Jenn Anne" userId="2e42e5b19939340a" providerId="LiveId" clId="{D931D0D4-ED5B-4DEF-92C7-B3DFBFE7832C}" dt="2022-06-10T16:48:35.852" v="183" actId="1076"/>
          <ac:cxnSpMkLst>
            <pc:docMk/>
            <pc:sldMk cId="3783566273" sldId="389"/>
            <ac:cxnSpMk id="120" creationId="{51924A3B-36B6-C4CB-28AD-7BE00C8A4D4A}"/>
          </ac:cxnSpMkLst>
        </pc:cxnChg>
      </pc:sldChg>
      <pc:sldChg chg="del">
        <pc:chgData name="Jenn Anne" userId="2e42e5b19939340a" providerId="LiveId" clId="{D931D0D4-ED5B-4DEF-92C7-B3DFBFE7832C}" dt="2022-06-10T17:58:25.111" v="3104" actId="47"/>
        <pc:sldMkLst>
          <pc:docMk/>
          <pc:sldMk cId="2832594909" sldId="390"/>
        </pc:sldMkLst>
      </pc:sldChg>
      <pc:sldChg chg="del">
        <pc:chgData name="Jenn Anne" userId="2e42e5b19939340a" providerId="LiveId" clId="{D931D0D4-ED5B-4DEF-92C7-B3DFBFE7832C}" dt="2022-06-10T17:58:25.111" v="3104" actId="47"/>
        <pc:sldMkLst>
          <pc:docMk/>
          <pc:sldMk cId="1732253838" sldId="391"/>
        </pc:sldMkLst>
      </pc:sldChg>
      <pc:sldChg chg="del">
        <pc:chgData name="Jenn Anne" userId="2e42e5b19939340a" providerId="LiveId" clId="{D931D0D4-ED5B-4DEF-92C7-B3DFBFE7832C}" dt="2022-06-10T17:58:25.111" v="3104" actId="47"/>
        <pc:sldMkLst>
          <pc:docMk/>
          <pc:sldMk cId="47108639" sldId="392"/>
        </pc:sldMkLst>
      </pc:sldChg>
      <pc:sldChg chg="del">
        <pc:chgData name="Jenn Anne" userId="2e42e5b19939340a" providerId="LiveId" clId="{D931D0D4-ED5B-4DEF-92C7-B3DFBFE7832C}" dt="2022-06-10T17:58:25.111" v="3104" actId="47"/>
        <pc:sldMkLst>
          <pc:docMk/>
          <pc:sldMk cId="2487994923" sldId="393"/>
        </pc:sldMkLst>
      </pc:sldChg>
      <pc:sldChg chg="del">
        <pc:chgData name="Jenn Anne" userId="2e42e5b19939340a" providerId="LiveId" clId="{D931D0D4-ED5B-4DEF-92C7-B3DFBFE7832C}" dt="2022-06-10T17:58:25.111" v="3104" actId="47"/>
        <pc:sldMkLst>
          <pc:docMk/>
          <pc:sldMk cId="142579416" sldId="394"/>
        </pc:sldMkLst>
      </pc:sldChg>
      <pc:sldChg chg="del">
        <pc:chgData name="Jenn Anne" userId="2e42e5b19939340a" providerId="LiveId" clId="{D931D0D4-ED5B-4DEF-92C7-B3DFBFE7832C}" dt="2022-06-10T17:58:25.111" v="3104" actId="47"/>
        <pc:sldMkLst>
          <pc:docMk/>
          <pc:sldMk cId="3484943652" sldId="395"/>
        </pc:sldMkLst>
      </pc:sldChg>
      <pc:sldChg chg="del">
        <pc:chgData name="Jenn Anne" userId="2e42e5b19939340a" providerId="LiveId" clId="{D931D0D4-ED5B-4DEF-92C7-B3DFBFE7832C}" dt="2022-06-10T17:58:25.111" v="3104" actId="47"/>
        <pc:sldMkLst>
          <pc:docMk/>
          <pc:sldMk cId="3785588845" sldId="396"/>
        </pc:sldMkLst>
      </pc:sldChg>
      <pc:sldChg chg="del">
        <pc:chgData name="Jenn Anne" userId="2e42e5b19939340a" providerId="LiveId" clId="{D931D0D4-ED5B-4DEF-92C7-B3DFBFE7832C}" dt="2022-06-10T17:58:25.111" v="3104" actId="47"/>
        <pc:sldMkLst>
          <pc:docMk/>
          <pc:sldMk cId="4204096044" sldId="397"/>
        </pc:sldMkLst>
      </pc:sldChg>
      <pc:sldChg chg="del">
        <pc:chgData name="Jenn Anne" userId="2e42e5b19939340a" providerId="LiveId" clId="{D931D0D4-ED5B-4DEF-92C7-B3DFBFE7832C}" dt="2022-06-10T17:58:25.111" v="3104" actId="47"/>
        <pc:sldMkLst>
          <pc:docMk/>
          <pc:sldMk cId="3298239420" sldId="398"/>
        </pc:sldMkLst>
      </pc:sldChg>
      <pc:sldChg chg="del">
        <pc:chgData name="Jenn Anne" userId="2e42e5b19939340a" providerId="LiveId" clId="{D931D0D4-ED5B-4DEF-92C7-B3DFBFE7832C}" dt="2022-06-10T17:58:25.111" v="3104" actId="47"/>
        <pc:sldMkLst>
          <pc:docMk/>
          <pc:sldMk cId="1833636904" sldId="399"/>
        </pc:sldMkLst>
      </pc:sldChg>
      <pc:sldChg chg="del">
        <pc:chgData name="Jenn Anne" userId="2e42e5b19939340a" providerId="LiveId" clId="{D931D0D4-ED5B-4DEF-92C7-B3DFBFE7832C}" dt="2022-06-10T17:58:25.111" v="3104" actId="47"/>
        <pc:sldMkLst>
          <pc:docMk/>
          <pc:sldMk cId="3119217791" sldId="400"/>
        </pc:sldMkLst>
      </pc:sldChg>
      <pc:sldChg chg="add del">
        <pc:chgData name="Jenn Anne" userId="2e42e5b19939340a" providerId="LiveId" clId="{D931D0D4-ED5B-4DEF-92C7-B3DFBFE7832C}" dt="2022-06-10T17:58:25.111" v="3104" actId="47"/>
        <pc:sldMkLst>
          <pc:docMk/>
          <pc:sldMk cId="3865481715" sldId="401"/>
        </pc:sldMkLst>
      </pc:sldChg>
      <pc:sldChg chg="modSp add mod">
        <pc:chgData name="Jenn Anne" userId="2e42e5b19939340a" providerId="LiveId" clId="{D931D0D4-ED5B-4DEF-92C7-B3DFBFE7832C}" dt="2022-06-10T17:25:14.535" v="589" actId="14100"/>
        <pc:sldMkLst>
          <pc:docMk/>
          <pc:sldMk cId="3390603496" sldId="402"/>
        </pc:sldMkLst>
        <pc:spChg chg="mod">
          <ac:chgData name="Jenn Anne" userId="2e42e5b19939340a" providerId="LiveId" clId="{D931D0D4-ED5B-4DEF-92C7-B3DFBFE7832C}" dt="2022-06-10T17:22:49.461" v="235" actId="14100"/>
          <ac:spMkLst>
            <pc:docMk/>
            <pc:sldMk cId="3390603496" sldId="402"/>
            <ac:spMk id="7" creationId="{F2C4550A-C0AA-C959-160C-3D12A5C7DD4A}"/>
          </ac:spMkLst>
        </pc:spChg>
        <pc:spChg chg="mod">
          <ac:chgData name="Jenn Anne" userId="2e42e5b19939340a" providerId="LiveId" clId="{D931D0D4-ED5B-4DEF-92C7-B3DFBFE7832C}" dt="2022-06-10T17:23:09.060" v="272" actId="20577"/>
          <ac:spMkLst>
            <pc:docMk/>
            <pc:sldMk cId="3390603496" sldId="402"/>
            <ac:spMk id="66" creationId="{7D5D73F5-7046-CA7B-AEA5-D4AA45DAB04D}"/>
          </ac:spMkLst>
        </pc:spChg>
        <pc:spChg chg="mod">
          <ac:chgData name="Jenn Anne" userId="2e42e5b19939340a" providerId="LiveId" clId="{D931D0D4-ED5B-4DEF-92C7-B3DFBFE7832C}" dt="2022-06-10T17:23:29.048" v="306" actId="14100"/>
          <ac:spMkLst>
            <pc:docMk/>
            <pc:sldMk cId="3390603496" sldId="402"/>
            <ac:spMk id="79" creationId="{077D91E7-803A-B739-C95F-1B4319941315}"/>
          </ac:spMkLst>
        </pc:spChg>
        <pc:spChg chg="mod">
          <ac:chgData name="Jenn Anne" userId="2e42e5b19939340a" providerId="LiveId" clId="{D931D0D4-ED5B-4DEF-92C7-B3DFBFE7832C}" dt="2022-06-10T17:23:47.312" v="345" actId="14100"/>
          <ac:spMkLst>
            <pc:docMk/>
            <pc:sldMk cId="3390603496" sldId="402"/>
            <ac:spMk id="80" creationId="{83820BF6-F6F1-C364-1054-923468D14C65}"/>
          </ac:spMkLst>
        </pc:spChg>
        <pc:spChg chg="mod">
          <ac:chgData name="Jenn Anne" userId="2e42e5b19939340a" providerId="LiveId" clId="{D931D0D4-ED5B-4DEF-92C7-B3DFBFE7832C}" dt="2022-06-10T17:24:03.729" v="382" actId="14100"/>
          <ac:spMkLst>
            <pc:docMk/>
            <pc:sldMk cId="3390603496" sldId="402"/>
            <ac:spMk id="93" creationId="{240E87B9-E6CB-84CE-50A7-960A4C7CD689}"/>
          </ac:spMkLst>
        </pc:spChg>
        <pc:spChg chg="mod">
          <ac:chgData name="Jenn Anne" userId="2e42e5b19939340a" providerId="LiveId" clId="{D931D0D4-ED5B-4DEF-92C7-B3DFBFE7832C}" dt="2022-06-10T17:24:16.179" v="423" actId="14100"/>
          <ac:spMkLst>
            <pc:docMk/>
            <pc:sldMk cId="3390603496" sldId="402"/>
            <ac:spMk id="94" creationId="{301832D7-444F-8839-BC45-D082DEE1311D}"/>
          </ac:spMkLst>
        </pc:spChg>
        <pc:spChg chg="mod">
          <ac:chgData name="Jenn Anne" userId="2e42e5b19939340a" providerId="LiveId" clId="{D931D0D4-ED5B-4DEF-92C7-B3DFBFE7832C}" dt="2022-06-10T17:24:35.997" v="463" actId="14100"/>
          <ac:spMkLst>
            <pc:docMk/>
            <pc:sldMk cId="3390603496" sldId="402"/>
            <ac:spMk id="107" creationId="{C8990820-8FF8-3CE4-3D31-1E2CA7E86995}"/>
          </ac:spMkLst>
        </pc:spChg>
        <pc:spChg chg="mod">
          <ac:chgData name="Jenn Anne" userId="2e42e5b19939340a" providerId="LiveId" clId="{D931D0D4-ED5B-4DEF-92C7-B3DFBFE7832C}" dt="2022-06-10T17:24:46.753" v="495" actId="14100"/>
          <ac:spMkLst>
            <pc:docMk/>
            <pc:sldMk cId="3390603496" sldId="402"/>
            <ac:spMk id="108" creationId="{5CEE3706-60E6-2242-2167-2E002AB5B362}"/>
          </ac:spMkLst>
        </pc:spChg>
        <pc:spChg chg="mod">
          <ac:chgData name="Jenn Anne" userId="2e42e5b19939340a" providerId="LiveId" clId="{D931D0D4-ED5B-4DEF-92C7-B3DFBFE7832C}" dt="2022-06-10T17:25:02.222" v="554" actId="14100"/>
          <ac:spMkLst>
            <pc:docMk/>
            <pc:sldMk cId="3390603496" sldId="402"/>
            <ac:spMk id="121" creationId="{7565FBC6-7A47-19FB-AC5E-C1700F411E7E}"/>
          </ac:spMkLst>
        </pc:spChg>
        <pc:spChg chg="mod">
          <ac:chgData name="Jenn Anne" userId="2e42e5b19939340a" providerId="LiveId" clId="{D931D0D4-ED5B-4DEF-92C7-B3DFBFE7832C}" dt="2022-06-10T17:25:14.535" v="589" actId="14100"/>
          <ac:spMkLst>
            <pc:docMk/>
            <pc:sldMk cId="3390603496" sldId="402"/>
            <ac:spMk id="122" creationId="{A75B41EF-3860-AADE-9113-4B6BA196C01E}"/>
          </ac:spMkLst>
        </pc:spChg>
      </pc:sldChg>
      <pc:sldChg chg="modSp add mod">
        <pc:chgData name="Jenn Anne" userId="2e42e5b19939340a" providerId="LiveId" clId="{D931D0D4-ED5B-4DEF-92C7-B3DFBFE7832C}" dt="2022-06-10T17:28:30.759" v="966" actId="20577"/>
        <pc:sldMkLst>
          <pc:docMk/>
          <pc:sldMk cId="1944878010" sldId="403"/>
        </pc:sldMkLst>
        <pc:spChg chg="mod">
          <ac:chgData name="Jenn Anne" userId="2e42e5b19939340a" providerId="LiveId" clId="{D931D0D4-ED5B-4DEF-92C7-B3DFBFE7832C}" dt="2022-06-10T17:25:43.039" v="635" actId="20577"/>
          <ac:spMkLst>
            <pc:docMk/>
            <pc:sldMk cId="1944878010" sldId="403"/>
            <ac:spMk id="7" creationId="{F2C4550A-C0AA-C959-160C-3D12A5C7DD4A}"/>
          </ac:spMkLst>
        </pc:spChg>
        <pc:spChg chg="mod">
          <ac:chgData name="Jenn Anne" userId="2e42e5b19939340a" providerId="LiveId" clId="{D931D0D4-ED5B-4DEF-92C7-B3DFBFE7832C}" dt="2022-06-10T17:25:57.083" v="667" actId="20577"/>
          <ac:spMkLst>
            <pc:docMk/>
            <pc:sldMk cId="1944878010" sldId="403"/>
            <ac:spMk id="66" creationId="{7D5D73F5-7046-CA7B-AEA5-D4AA45DAB04D}"/>
          </ac:spMkLst>
        </pc:spChg>
        <pc:spChg chg="mod">
          <ac:chgData name="Jenn Anne" userId="2e42e5b19939340a" providerId="LiveId" clId="{D931D0D4-ED5B-4DEF-92C7-B3DFBFE7832C}" dt="2022-06-10T17:26:12.130" v="722" actId="20577"/>
          <ac:spMkLst>
            <pc:docMk/>
            <pc:sldMk cId="1944878010" sldId="403"/>
            <ac:spMk id="79" creationId="{077D91E7-803A-B739-C95F-1B4319941315}"/>
          </ac:spMkLst>
        </pc:spChg>
        <pc:spChg chg="mod">
          <ac:chgData name="Jenn Anne" userId="2e42e5b19939340a" providerId="LiveId" clId="{D931D0D4-ED5B-4DEF-92C7-B3DFBFE7832C}" dt="2022-06-10T17:26:20.821" v="747" actId="20577"/>
          <ac:spMkLst>
            <pc:docMk/>
            <pc:sldMk cId="1944878010" sldId="403"/>
            <ac:spMk id="80" creationId="{83820BF6-F6F1-C364-1054-923468D14C65}"/>
          </ac:spMkLst>
        </pc:spChg>
        <pc:spChg chg="mod">
          <ac:chgData name="Jenn Anne" userId="2e42e5b19939340a" providerId="LiveId" clId="{D931D0D4-ED5B-4DEF-92C7-B3DFBFE7832C}" dt="2022-06-10T17:26:35.130" v="779" actId="20577"/>
          <ac:spMkLst>
            <pc:docMk/>
            <pc:sldMk cId="1944878010" sldId="403"/>
            <ac:spMk id="93" creationId="{240E87B9-E6CB-84CE-50A7-960A4C7CD689}"/>
          </ac:spMkLst>
        </pc:spChg>
        <pc:spChg chg="mod">
          <ac:chgData name="Jenn Anne" userId="2e42e5b19939340a" providerId="LiveId" clId="{D931D0D4-ED5B-4DEF-92C7-B3DFBFE7832C}" dt="2022-06-10T17:27:25.619" v="840" actId="20577"/>
          <ac:spMkLst>
            <pc:docMk/>
            <pc:sldMk cId="1944878010" sldId="403"/>
            <ac:spMk id="94" creationId="{301832D7-444F-8839-BC45-D082DEE1311D}"/>
          </ac:spMkLst>
        </pc:spChg>
        <pc:spChg chg="mod">
          <ac:chgData name="Jenn Anne" userId="2e42e5b19939340a" providerId="LiveId" clId="{D931D0D4-ED5B-4DEF-92C7-B3DFBFE7832C}" dt="2022-06-10T17:28:04.192" v="877" actId="20577"/>
          <ac:spMkLst>
            <pc:docMk/>
            <pc:sldMk cId="1944878010" sldId="403"/>
            <ac:spMk id="107" creationId="{C8990820-8FF8-3CE4-3D31-1E2CA7E86995}"/>
          </ac:spMkLst>
        </pc:spChg>
        <pc:spChg chg="mod">
          <ac:chgData name="Jenn Anne" userId="2e42e5b19939340a" providerId="LiveId" clId="{D931D0D4-ED5B-4DEF-92C7-B3DFBFE7832C}" dt="2022-06-10T17:28:14.309" v="917" actId="20577"/>
          <ac:spMkLst>
            <pc:docMk/>
            <pc:sldMk cId="1944878010" sldId="403"/>
            <ac:spMk id="108" creationId="{5CEE3706-60E6-2242-2167-2E002AB5B362}"/>
          </ac:spMkLst>
        </pc:spChg>
        <pc:spChg chg="mod">
          <ac:chgData name="Jenn Anne" userId="2e42e5b19939340a" providerId="LiveId" clId="{D931D0D4-ED5B-4DEF-92C7-B3DFBFE7832C}" dt="2022-06-10T17:28:21.870" v="929" actId="20577"/>
          <ac:spMkLst>
            <pc:docMk/>
            <pc:sldMk cId="1944878010" sldId="403"/>
            <ac:spMk id="121" creationId="{7565FBC6-7A47-19FB-AC5E-C1700F411E7E}"/>
          </ac:spMkLst>
        </pc:spChg>
        <pc:spChg chg="mod">
          <ac:chgData name="Jenn Anne" userId="2e42e5b19939340a" providerId="LiveId" clId="{D931D0D4-ED5B-4DEF-92C7-B3DFBFE7832C}" dt="2022-06-10T17:28:30.759" v="966" actId="20577"/>
          <ac:spMkLst>
            <pc:docMk/>
            <pc:sldMk cId="1944878010" sldId="403"/>
            <ac:spMk id="122" creationId="{A75B41EF-3860-AADE-9113-4B6BA196C01E}"/>
          </ac:spMkLst>
        </pc:spChg>
      </pc:sldChg>
      <pc:sldChg chg="modSp add mod">
        <pc:chgData name="Jenn Anne" userId="2e42e5b19939340a" providerId="LiveId" clId="{D931D0D4-ED5B-4DEF-92C7-B3DFBFE7832C}" dt="2022-06-10T17:30:23.953" v="1338" actId="20577"/>
        <pc:sldMkLst>
          <pc:docMk/>
          <pc:sldMk cId="1643487331" sldId="404"/>
        </pc:sldMkLst>
        <pc:spChg chg="mod">
          <ac:chgData name="Jenn Anne" userId="2e42e5b19939340a" providerId="LiveId" clId="{D931D0D4-ED5B-4DEF-92C7-B3DFBFE7832C}" dt="2022-06-10T17:28:56.270" v="1009" actId="20577"/>
          <ac:spMkLst>
            <pc:docMk/>
            <pc:sldMk cId="1643487331" sldId="404"/>
            <ac:spMk id="7" creationId="{F2C4550A-C0AA-C959-160C-3D12A5C7DD4A}"/>
          </ac:spMkLst>
        </pc:spChg>
        <pc:spChg chg="mod">
          <ac:chgData name="Jenn Anne" userId="2e42e5b19939340a" providerId="LiveId" clId="{D931D0D4-ED5B-4DEF-92C7-B3DFBFE7832C}" dt="2022-06-10T17:29:05.540" v="1047" actId="20577"/>
          <ac:spMkLst>
            <pc:docMk/>
            <pc:sldMk cId="1643487331" sldId="404"/>
            <ac:spMk id="66" creationId="{7D5D73F5-7046-CA7B-AEA5-D4AA45DAB04D}"/>
          </ac:spMkLst>
        </pc:spChg>
        <pc:spChg chg="mod">
          <ac:chgData name="Jenn Anne" userId="2e42e5b19939340a" providerId="LiveId" clId="{D931D0D4-ED5B-4DEF-92C7-B3DFBFE7832C}" dt="2022-06-10T17:29:16.230" v="1086" actId="20577"/>
          <ac:spMkLst>
            <pc:docMk/>
            <pc:sldMk cId="1643487331" sldId="404"/>
            <ac:spMk id="79" creationId="{077D91E7-803A-B739-C95F-1B4319941315}"/>
          </ac:spMkLst>
        </pc:spChg>
        <pc:spChg chg="mod">
          <ac:chgData name="Jenn Anne" userId="2e42e5b19939340a" providerId="LiveId" clId="{D931D0D4-ED5B-4DEF-92C7-B3DFBFE7832C}" dt="2022-06-10T17:29:25.590" v="1121" actId="20577"/>
          <ac:spMkLst>
            <pc:docMk/>
            <pc:sldMk cId="1643487331" sldId="404"/>
            <ac:spMk id="80" creationId="{83820BF6-F6F1-C364-1054-923468D14C65}"/>
          </ac:spMkLst>
        </pc:spChg>
        <pc:spChg chg="mod">
          <ac:chgData name="Jenn Anne" userId="2e42e5b19939340a" providerId="LiveId" clId="{D931D0D4-ED5B-4DEF-92C7-B3DFBFE7832C}" dt="2022-06-10T17:29:33.389" v="1142" actId="20577"/>
          <ac:spMkLst>
            <pc:docMk/>
            <pc:sldMk cId="1643487331" sldId="404"/>
            <ac:spMk id="93" creationId="{240E87B9-E6CB-84CE-50A7-960A4C7CD689}"/>
          </ac:spMkLst>
        </pc:spChg>
        <pc:spChg chg="mod">
          <ac:chgData name="Jenn Anne" userId="2e42e5b19939340a" providerId="LiveId" clId="{D931D0D4-ED5B-4DEF-92C7-B3DFBFE7832C}" dt="2022-06-10T17:29:43.779" v="1185" actId="20577"/>
          <ac:spMkLst>
            <pc:docMk/>
            <pc:sldMk cId="1643487331" sldId="404"/>
            <ac:spMk id="94" creationId="{301832D7-444F-8839-BC45-D082DEE1311D}"/>
          </ac:spMkLst>
        </pc:spChg>
        <pc:spChg chg="mod">
          <ac:chgData name="Jenn Anne" userId="2e42e5b19939340a" providerId="LiveId" clId="{D931D0D4-ED5B-4DEF-92C7-B3DFBFE7832C}" dt="2022-06-10T17:29:52.399" v="1220" actId="20577"/>
          <ac:spMkLst>
            <pc:docMk/>
            <pc:sldMk cId="1643487331" sldId="404"/>
            <ac:spMk id="107" creationId="{C8990820-8FF8-3CE4-3D31-1E2CA7E86995}"/>
          </ac:spMkLst>
        </pc:spChg>
        <pc:spChg chg="mod">
          <ac:chgData name="Jenn Anne" userId="2e42e5b19939340a" providerId="LiveId" clId="{D931D0D4-ED5B-4DEF-92C7-B3DFBFE7832C}" dt="2022-06-10T17:30:04.099" v="1265" actId="20577"/>
          <ac:spMkLst>
            <pc:docMk/>
            <pc:sldMk cId="1643487331" sldId="404"/>
            <ac:spMk id="108" creationId="{5CEE3706-60E6-2242-2167-2E002AB5B362}"/>
          </ac:spMkLst>
        </pc:spChg>
        <pc:spChg chg="mod">
          <ac:chgData name="Jenn Anne" userId="2e42e5b19939340a" providerId="LiveId" clId="{D931D0D4-ED5B-4DEF-92C7-B3DFBFE7832C}" dt="2022-06-10T17:30:13.209" v="1300" actId="20577"/>
          <ac:spMkLst>
            <pc:docMk/>
            <pc:sldMk cId="1643487331" sldId="404"/>
            <ac:spMk id="121" creationId="{7565FBC6-7A47-19FB-AC5E-C1700F411E7E}"/>
          </ac:spMkLst>
        </pc:spChg>
        <pc:spChg chg="mod">
          <ac:chgData name="Jenn Anne" userId="2e42e5b19939340a" providerId="LiveId" clId="{D931D0D4-ED5B-4DEF-92C7-B3DFBFE7832C}" dt="2022-06-10T17:30:23.953" v="1338" actId="20577"/>
          <ac:spMkLst>
            <pc:docMk/>
            <pc:sldMk cId="1643487331" sldId="404"/>
            <ac:spMk id="122" creationId="{A75B41EF-3860-AADE-9113-4B6BA196C01E}"/>
          </ac:spMkLst>
        </pc:spChg>
      </pc:sldChg>
      <pc:sldChg chg="modSp add mod">
        <pc:chgData name="Jenn Anne" userId="2e42e5b19939340a" providerId="LiveId" clId="{D931D0D4-ED5B-4DEF-92C7-B3DFBFE7832C}" dt="2022-06-10T17:32:23.049" v="1717" actId="20577"/>
        <pc:sldMkLst>
          <pc:docMk/>
          <pc:sldMk cId="969234203" sldId="405"/>
        </pc:sldMkLst>
        <pc:spChg chg="mod">
          <ac:chgData name="Jenn Anne" userId="2e42e5b19939340a" providerId="LiveId" clId="{D931D0D4-ED5B-4DEF-92C7-B3DFBFE7832C}" dt="2022-06-10T17:30:46.237" v="1380" actId="20577"/>
          <ac:spMkLst>
            <pc:docMk/>
            <pc:sldMk cId="969234203" sldId="405"/>
            <ac:spMk id="7" creationId="{F2C4550A-C0AA-C959-160C-3D12A5C7DD4A}"/>
          </ac:spMkLst>
        </pc:spChg>
        <pc:spChg chg="mod">
          <ac:chgData name="Jenn Anne" userId="2e42e5b19939340a" providerId="LiveId" clId="{D931D0D4-ED5B-4DEF-92C7-B3DFBFE7832C}" dt="2022-06-10T17:30:55.990" v="1418" actId="20577"/>
          <ac:spMkLst>
            <pc:docMk/>
            <pc:sldMk cId="969234203" sldId="405"/>
            <ac:spMk id="66" creationId="{7D5D73F5-7046-CA7B-AEA5-D4AA45DAB04D}"/>
          </ac:spMkLst>
        </pc:spChg>
        <pc:spChg chg="mod">
          <ac:chgData name="Jenn Anne" userId="2e42e5b19939340a" providerId="LiveId" clId="{D931D0D4-ED5B-4DEF-92C7-B3DFBFE7832C}" dt="2022-06-10T17:31:06.355" v="1458" actId="20577"/>
          <ac:spMkLst>
            <pc:docMk/>
            <pc:sldMk cId="969234203" sldId="405"/>
            <ac:spMk id="79" creationId="{077D91E7-803A-B739-C95F-1B4319941315}"/>
          </ac:spMkLst>
        </pc:spChg>
        <pc:spChg chg="mod">
          <ac:chgData name="Jenn Anne" userId="2e42e5b19939340a" providerId="LiveId" clId="{D931D0D4-ED5B-4DEF-92C7-B3DFBFE7832C}" dt="2022-06-10T17:31:18.130" v="1492" actId="20577"/>
          <ac:spMkLst>
            <pc:docMk/>
            <pc:sldMk cId="969234203" sldId="405"/>
            <ac:spMk id="80" creationId="{83820BF6-F6F1-C364-1054-923468D14C65}"/>
          </ac:spMkLst>
        </pc:spChg>
        <pc:spChg chg="mod">
          <ac:chgData name="Jenn Anne" userId="2e42e5b19939340a" providerId="LiveId" clId="{D931D0D4-ED5B-4DEF-92C7-B3DFBFE7832C}" dt="2022-06-10T17:31:32.129" v="1539" actId="20577"/>
          <ac:spMkLst>
            <pc:docMk/>
            <pc:sldMk cId="969234203" sldId="405"/>
            <ac:spMk id="93" creationId="{240E87B9-E6CB-84CE-50A7-960A4C7CD689}"/>
          </ac:spMkLst>
        </pc:spChg>
        <pc:spChg chg="mod">
          <ac:chgData name="Jenn Anne" userId="2e42e5b19939340a" providerId="LiveId" clId="{D931D0D4-ED5B-4DEF-92C7-B3DFBFE7832C}" dt="2022-06-10T17:31:43.880" v="1573" actId="20577"/>
          <ac:spMkLst>
            <pc:docMk/>
            <pc:sldMk cId="969234203" sldId="405"/>
            <ac:spMk id="94" creationId="{301832D7-444F-8839-BC45-D082DEE1311D}"/>
          </ac:spMkLst>
        </pc:spChg>
        <pc:spChg chg="mod">
          <ac:chgData name="Jenn Anne" userId="2e42e5b19939340a" providerId="LiveId" clId="{D931D0D4-ED5B-4DEF-92C7-B3DFBFE7832C}" dt="2022-06-10T17:31:54.332" v="1604" actId="20577"/>
          <ac:spMkLst>
            <pc:docMk/>
            <pc:sldMk cId="969234203" sldId="405"/>
            <ac:spMk id="107" creationId="{C8990820-8FF8-3CE4-3D31-1E2CA7E86995}"/>
          </ac:spMkLst>
        </pc:spChg>
        <pc:spChg chg="mod">
          <ac:chgData name="Jenn Anne" userId="2e42e5b19939340a" providerId="LiveId" clId="{D931D0D4-ED5B-4DEF-92C7-B3DFBFE7832C}" dt="2022-06-10T17:32:03.430" v="1638" actId="20577"/>
          <ac:spMkLst>
            <pc:docMk/>
            <pc:sldMk cId="969234203" sldId="405"/>
            <ac:spMk id="108" creationId="{5CEE3706-60E6-2242-2167-2E002AB5B362}"/>
          </ac:spMkLst>
        </pc:spChg>
        <pc:spChg chg="mod">
          <ac:chgData name="Jenn Anne" userId="2e42e5b19939340a" providerId="LiveId" clId="{D931D0D4-ED5B-4DEF-92C7-B3DFBFE7832C}" dt="2022-06-10T17:32:13.461" v="1680" actId="20577"/>
          <ac:spMkLst>
            <pc:docMk/>
            <pc:sldMk cId="969234203" sldId="405"/>
            <ac:spMk id="121" creationId="{7565FBC6-7A47-19FB-AC5E-C1700F411E7E}"/>
          </ac:spMkLst>
        </pc:spChg>
        <pc:spChg chg="mod">
          <ac:chgData name="Jenn Anne" userId="2e42e5b19939340a" providerId="LiveId" clId="{D931D0D4-ED5B-4DEF-92C7-B3DFBFE7832C}" dt="2022-06-10T17:32:23.049" v="1717" actId="20577"/>
          <ac:spMkLst>
            <pc:docMk/>
            <pc:sldMk cId="969234203" sldId="405"/>
            <ac:spMk id="122" creationId="{A75B41EF-3860-AADE-9113-4B6BA196C01E}"/>
          </ac:spMkLst>
        </pc:spChg>
      </pc:sldChg>
      <pc:sldChg chg="addSp delSp modSp add mod">
        <pc:chgData name="Jenn Anne" userId="2e42e5b19939340a" providerId="LiveId" clId="{D931D0D4-ED5B-4DEF-92C7-B3DFBFE7832C}" dt="2022-06-10T17:45:12.171" v="1905" actId="1076"/>
        <pc:sldMkLst>
          <pc:docMk/>
          <pc:sldMk cId="2658174037" sldId="406"/>
        </pc:sldMkLst>
        <pc:spChg chg="mod">
          <ac:chgData name="Jenn Anne" userId="2e42e5b19939340a" providerId="LiveId" clId="{D931D0D4-ED5B-4DEF-92C7-B3DFBFE7832C}" dt="2022-06-10T17:33:07.488" v="1736" actId="20577"/>
          <ac:spMkLst>
            <pc:docMk/>
            <pc:sldMk cId="2658174037" sldId="406"/>
            <ac:spMk id="2" creationId="{5CD22DF2-8023-B0E6-9F6A-47638D8546B7}"/>
          </ac:spMkLst>
        </pc:spChg>
        <pc:spChg chg="add mod">
          <ac:chgData name="Jenn Anne" userId="2e42e5b19939340a" providerId="LiveId" clId="{D931D0D4-ED5B-4DEF-92C7-B3DFBFE7832C}" dt="2022-06-10T17:40:07.276" v="1812" actId="1076"/>
          <ac:spMkLst>
            <pc:docMk/>
            <pc:sldMk cId="2658174037" sldId="406"/>
            <ac:spMk id="3" creationId="{89761E15-19DE-A2C0-A6EA-B3D471F6A29E}"/>
          </ac:spMkLst>
        </pc:spChg>
        <pc:spChg chg="add mod">
          <ac:chgData name="Jenn Anne" userId="2e42e5b19939340a" providerId="LiveId" clId="{D931D0D4-ED5B-4DEF-92C7-B3DFBFE7832C}" dt="2022-06-10T17:43:18.575" v="1879" actId="1076"/>
          <ac:spMkLst>
            <pc:docMk/>
            <pc:sldMk cId="2658174037" sldId="406"/>
            <ac:spMk id="4" creationId="{F6567D4B-8F25-6D64-4302-C45D2E56DD6D}"/>
          </ac:spMkLst>
        </pc:spChg>
        <pc:spChg chg="mod">
          <ac:chgData name="Jenn Anne" userId="2e42e5b19939340a" providerId="LiveId" clId="{D931D0D4-ED5B-4DEF-92C7-B3DFBFE7832C}" dt="2022-06-10T17:33:47.950" v="1742" actId="20577"/>
          <ac:spMkLst>
            <pc:docMk/>
            <pc:sldMk cId="2658174037" sldId="406"/>
            <ac:spMk id="6" creationId="{18E1B88B-A24D-4C4E-97EA-B64F042D6B42}"/>
          </ac:spMkLst>
        </pc:spChg>
        <pc:spChg chg="del">
          <ac:chgData name="Jenn Anne" userId="2e42e5b19939340a" providerId="LiveId" clId="{D931D0D4-ED5B-4DEF-92C7-B3DFBFE7832C}" dt="2022-06-10T17:33:56.689" v="1743" actId="478"/>
          <ac:spMkLst>
            <pc:docMk/>
            <pc:sldMk cId="2658174037" sldId="406"/>
            <ac:spMk id="7" creationId="{F2C4550A-C0AA-C959-160C-3D12A5C7DD4A}"/>
          </ac:spMkLst>
        </pc:spChg>
        <pc:spChg chg="del">
          <ac:chgData name="Jenn Anne" userId="2e42e5b19939340a" providerId="LiveId" clId="{D931D0D4-ED5B-4DEF-92C7-B3DFBFE7832C}" dt="2022-06-10T17:33:56.689" v="1743" actId="478"/>
          <ac:spMkLst>
            <pc:docMk/>
            <pc:sldMk cId="2658174037" sldId="406"/>
            <ac:spMk id="29" creationId="{979F6664-C84A-BA6A-870D-B1300B5DF2B9}"/>
          </ac:spMkLst>
        </pc:spChg>
        <pc:spChg chg="del">
          <ac:chgData name="Jenn Anne" userId="2e42e5b19939340a" providerId="LiveId" clId="{D931D0D4-ED5B-4DEF-92C7-B3DFBFE7832C}" dt="2022-06-10T17:33:56.689" v="1743" actId="478"/>
          <ac:spMkLst>
            <pc:docMk/>
            <pc:sldMk cId="2658174037" sldId="406"/>
            <ac:spMk id="35" creationId="{0114B0BD-7506-76F3-7D51-BDB919EB07FD}"/>
          </ac:spMkLst>
        </pc:spChg>
        <pc:spChg chg="del">
          <ac:chgData name="Jenn Anne" userId="2e42e5b19939340a" providerId="LiveId" clId="{D931D0D4-ED5B-4DEF-92C7-B3DFBFE7832C}" dt="2022-06-10T17:33:56.689" v="1743" actId="478"/>
          <ac:spMkLst>
            <pc:docMk/>
            <pc:sldMk cId="2658174037" sldId="406"/>
            <ac:spMk id="36" creationId="{FB488135-EB9C-6FB6-0324-4A76F915FE49}"/>
          </ac:spMkLst>
        </pc:spChg>
        <pc:spChg chg="del">
          <ac:chgData name="Jenn Anne" userId="2e42e5b19939340a" providerId="LiveId" clId="{D931D0D4-ED5B-4DEF-92C7-B3DFBFE7832C}" dt="2022-06-10T17:33:56.689" v="1743" actId="478"/>
          <ac:spMkLst>
            <pc:docMk/>
            <pc:sldMk cId="2658174037" sldId="406"/>
            <ac:spMk id="37" creationId="{7DBC644B-C2A7-9CA9-B927-380C0946BB96}"/>
          </ac:spMkLst>
        </pc:spChg>
        <pc:spChg chg="del">
          <ac:chgData name="Jenn Anne" userId="2e42e5b19939340a" providerId="LiveId" clId="{D931D0D4-ED5B-4DEF-92C7-B3DFBFE7832C}" dt="2022-06-10T17:34:17.701" v="1744" actId="478"/>
          <ac:spMkLst>
            <pc:docMk/>
            <pc:sldMk cId="2658174037" sldId="406"/>
            <ac:spMk id="38" creationId="{92F14B3D-D0A6-237F-DE7A-73669FDCCBBE}"/>
          </ac:spMkLst>
        </pc:spChg>
        <pc:spChg chg="del">
          <ac:chgData name="Jenn Anne" userId="2e42e5b19939340a" providerId="LiveId" clId="{D931D0D4-ED5B-4DEF-92C7-B3DFBFE7832C}" dt="2022-06-10T17:33:56.689" v="1743" actId="478"/>
          <ac:spMkLst>
            <pc:docMk/>
            <pc:sldMk cId="2658174037" sldId="406"/>
            <ac:spMk id="39" creationId="{8A934311-5991-FEC5-7967-4EF3F38DE16E}"/>
          </ac:spMkLst>
        </pc:spChg>
        <pc:spChg chg="del">
          <ac:chgData name="Jenn Anne" userId="2e42e5b19939340a" providerId="LiveId" clId="{D931D0D4-ED5B-4DEF-92C7-B3DFBFE7832C}" dt="2022-06-10T17:33:56.689" v="1743" actId="478"/>
          <ac:spMkLst>
            <pc:docMk/>
            <pc:sldMk cId="2658174037" sldId="406"/>
            <ac:spMk id="40" creationId="{BD674A1E-EC4A-9A54-8508-438FA8B6FBAC}"/>
          </ac:spMkLst>
        </pc:spChg>
        <pc:spChg chg="del">
          <ac:chgData name="Jenn Anne" userId="2e42e5b19939340a" providerId="LiveId" clId="{D931D0D4-ED5B-4DEF-92C7-B3DFBFE7832C}" dt="2022-06-10T17:33:56.689" v="1743" actId="478"/>
          <ac:spMkLst>
            <pc:docMk/>
            <pc:sldMk cId="2658174037" sldId="406"/>
            <ac:spMk id="41" creationId="{6F0A39BC-5564-0C30-E186-960333CDD3D5}"/>
          </ac:spMkLst>
        </pc:spChg>
        <pc:spChg chg="del">
          <ac:chgData name="Jenn Anne" userId="2e42e5b19939340a" providerId="LiveId" clId="{D931D0D4-ED5B-4DEF-92C7-B3DFBFE7832C}" dt="2022-06-10T17:33:56.689" v="1743" actId="478"/>
          <ac:spMkLst>
            <pc:docMk/>
            <pc:sldMk cId="2658174037" sldId="406"/>
            <ac:spMk id="62" creationId="{44047790-0E39-786E-C21D-4F9503EF5C41}"/>
          </ac:spMkLst>
        </pc:spChg>
        <pc:spChg chg="del">
          <ac:chgData name="Jenn Anne" userId="2e42e5b19939340a" providerId="LiveId" clId="{D931D0D4-ED5B-4DEF-92C7-B3DFBFE7832C}" dt="2022-06-10T17:33:56.689" v="1743" actId="478"/>
          <ac:spMkLst>
            <pc:docMk/>
            <pc:sldMk cId="2658174037" sldId="406"/>
            <ac:spMk id="66" creationId="{7D5D73F5-7046-CA7B-AEA5-D4AA45DAB04D}"/>
          </ac:spMkLst>
        </pc:spChg>
        <pc:spChg chg="del">
          <ac:chgData name="Jenn Anne" userId="2e42e5b19939340a" providerId="LiveId" clId="{D931D0D4-ED5B-4DEF-92C7-B3DFBFE7832C}" dt="2022-06-10T17:33:56.689" v="1743" actId="478"/>
          <ac:spMkLst>
            <pc:docMk/>
            <pc:sldMk cId="2658174037" sldId="406"/>
            <ac:spMk id="67" creationId="{EFD08510-85D4-5101-3868-DA2546FADD78}"/>
          </ac:spMkLst>
        </pc:spChg>
        <pc:spChg chg="del">
          <ac:chgData name="Jenn Anne" userId="2e42e5b19939340a" providerId="LiveId" clId="{D931D0D4-ED5B-4DEF-92C7-B3DFBFE7832C}" dt="2022-06-10T17:33:56.689" v="1743" actId="478"/>
          <ac:spMkLst>
            <pc:docMk/>
            <pc:sldMk cId="2658174037" sldId="406"/>
            <ac:spMk id="68" creationId="{37F73AE5-A076-FA05-B0A0-1E771CB81D5C}"/>
          </ac:spMkLst>
        </pc:spChg>
        <pc:spChg chg="del">
          <ac:chgData name="Jenn Anne" userId="2e42e5b19939340a" providerId="LiveId" clId="{D931D0D4-ED5B-4DEF-92C7-B3DFBFE7832C}" dt="2022-06-10T17:33:56.689" v="1743" actId="478"/>
          <ac:spMkLst>
            <pc:docMk/>
            <pc:sldMk cId="2658174037" sldId="406"/>
            <ac:spMk id="69" creationId="{AEE8F7D0-09B8-04F7-2A2E-FF8C02EA32A0}"/>
          </ac:spMkLst>
        </pc:spChg>
        <pc:spChg chg="del">
          <ac:chgData name="Jenn Anne" userId="2e42e5b19939340a" providerId="LiveId" clId="{D931D0D4-ED5B-4DEF-92C7-B3DFBFE7832C}" dt="2022-06-10T17:33:56.689" v="1743" actId="478"/>
          <ac:spMkLst>
            <pc:docMk/>
            <pc:sldMk cId="2658174037" sldId="406"/>
            <ac:spMk id="70" creationId="{E35B8165-5F87-C516-36CD-F923A0B1521D}"/>
          </ac:spMkLst>
        </pc:spChg>
        <pc:spChg chg="del">
          <ac:chgData name="Jenn Anne" userId="2e42e5b19939340a" providerId="LiveId" clId="{D931D0D4-ED5B-4DEF-92C7-B3DFBFE7832C}" dt="2022-06-10T17:33:56.689" v="1743" actId="478"/>
          <ac:spMkLst>
            <pc:docMk/>
            <pc:sldMk cId="2658174037" sldId="406"/>
            <ac:spMk id="71" creationId="{07110210-9802-67BB-DAE4-7BB974F10DBE}"/>
          </ac:spMkLst>
        </pc:spChg>
        <pc:spChg chg="del">
          <ac:chgData name="Jenn Anne" userId="2e42e5b19939340a" providerId="LiveId" clId="{D931D0D4-ED5B-4DEF-92C7-B3DFBFE7832C}" dt="2022-06-10T17:33:56.689" v="1743" actId="478"/>
          <ac:spMkLst>
            <pc:docMk/>
            <pc:sldMk cId="2658174037" sldId="406"/>
            <ac:spMk id="72" creationId="{58A16ED5-C851-51D8-6FDE-5137A68DCFF7}"/>
          </ac:spMkLst>
        </pc:spChg>
        <pc:spChg chg="del">
          <ac:chgData name="Jenn Anne" userId="2e42e5b19939340a" providerId="LiveId" clId="{D931D0D4-ED5B-4DEF-92C7-B3DFBFE7832C}" dt="2022-06-10T17:33:56.689" v="1743" actId="478"/>
          <ac:spMkLst>
            <pc:docMk/>
            <pc:sldMk cId="2658174037" sldId="406"/>
            <ac:spMk id="73" creationId="{DBF32859-889B-8EF0-3AC6-2C9302D90A34}"/>
          </ac:spMkLst>
        </pc:spChg>
        <pc:spChg chg="del">
          <ac:chgData name="Jenn Anne" userId="2e42e5b19939340a" providerId="LiveId" clId="{D931D0D4-ED5B-4DEF-92C7-B3DFBFE7832C}" dt="2022-06-10T17:33:56.689" v="1743" actId="478"/>
          <ac:spMkLst>
            <pc:docMk/>
            <pc:sldMk cId="2658174037" sldId="406"/>
            <ac:spMk id="74" creationId="{C008C624-A7D0-C58E-95A8-78BB89794935}"/>
          </ac:spMkLst>
        </pc:spChg>
        <pc:spChg chg="del">
          <ac:chgData name="Jenn Anne" userId="2e42e5b19939340a" providerId="LiveId" clId="{D931D0D4-ED5B-4DEF-92C7-B3DFBFE7832C}" dt="2022-06-10T17:33:56.689" v="1743" actId="478"/>
          <ac:spMkLst>
            <pc:docMk/>
            <pc:sldMk cId="2658174037" sldId="406"/>
            <ac:spMk id="75" creationId="{B2F8EF82-D42E-967C-2AB6-4FB602AC0F1A}"/>
          </ac:spMkLst>
        </pc:spChg>
        <pc:spChg chg="del">
          <ac:chgData name="Jenn Anne" userId="2e42e5b19939340a" providerId="LiveId" clId="{D931D0D4-ED5B-4DEF-92C7-B3DFBFE7832C}" dt="2022-06-10T17:33:56.689" v="1743" actId="478"/>
          <ac:spMkLst>
            <pc:docMk/>
            <pc:sldMk cId="2658174037" sldId="406"/>
            <ac:spMk id="79" creationId="{077D91E7-803A-B739-C95F-1B4319941315}"/>
          </ac:spMkLst>
        </pc:spChg>
        <pc:spChg chg="del">
          <ac:chgData name="Jenn Anne" userId="2e42e5b19939340a" providerId="LiveId" clId="{D931D0D4-ED5B-4DEF-92C7-B3DFBFE7832C}" dt="2022-06-10T17:33:56.689" v="1743" actId="478"/>
          <ac:spMkLst>
            <pc:docMk/>
            <pc:sldMk cId="2658174037" sldId="406"/>
            <ac:spMk id="80" creationId="{83820BF6-F6F1-C364-1054-923468D14C65}"/>
          </ac:spMkLst>
        </pc:spChg>
        <pc:spChg chg="del">
          <ac:chgData name="Jenn Anne" userId="2e42e5b19939340a" providerId="LiveId" clId="{D931D0D4-ED5B-4DEF-92C7-B3DFBFE7832C}" dt="2022-06-10T17:33:56.689" v="1743" actId="478"/>
          <ac:spMkLst>
            <pc:docMk/>
            <pc:sldMk cId="2658174037" sldId="406"/>
            <ac:spMk id="81" creationId="{209F7522-C017-FE41-00DD-375B5E69A8F7}"/>
          </ac:spMkLst>
        </pc:spChg>
        <pc:spChg chg="del">
          <ac:chgData name="Jenn Anne" userId="2e42e5b19939340a" providerId="LiveId" clId="{D931D0D4-ED5B-4DEF-92C7-B3DFBFE7832C}" dt="2022-06-10T17:33:56.689" v="1743" actId="478"/>
          <ac:spMkLst>
            <pc:docMk/>
            <pc:sldMk cId="2658174037" sldId="406"/>
            <ac:spMk id="82" creationId="{10FC7F43-06C1-B24B-7ACB-DA67D6D360D6}"/>
          </ac:spMkLst>
        </pc:spChg>
        <pc:spChg chg="del">
          <ac:chgData name="Jenn Anne" userId="2e42e5b19939340a" providerId="LiveId" clId="{D931D0D4-ED5B-4DEF-92C7-B3DFBFE7832C}" dt="2022-06-10T17:33:56.689" v="1743" actId="478"/>
          <ac:spMkLst>
            <pc:docMk/>
            <pc:sldMk cId="2658174037" sldId="406"/>
            <ac:spMk id="83" creationId="{019B8B97-114D-7FD3-ACD7-6656DC60A717}"/>
          </ac:spMkLst>
        </pc:spChg>
        <pc:spChg chg="del">
          <ac:chgData name="Jenn Anne" userId="2e42e5b19939340a" providerId="LiveId" clId="{D931D0D4-ED5B-4DEF-92C7-B3DFBFE7832C}" dt="2022-06-10T17:33:56.689" v="1743" actId="478"/>
          <ac:spMkLst>
            <pc:docMk/>
            <pc:sldMk cId="2658174037" sldId="406"/>
            <ac:spMk id="84" creationId="{71FFE1C8-2AA0-0350-A345-C583EF6E572F}"/>
          </ac:spMkLst>
        </pc:spChg>
        <pc:spChg chg="del">
          <ac:chgData name="Jenn Anne" userId="2e42e5b19939340a" providerId="LiveId" clId="{D931D0D4-ED5B-4DEF-92C7-B3DFBFE7832C}" dt="2022-06-10T17:33:56.689" v="1743" actId="478"/>
          <ac:spMkLst>
            <pc:docMk/>
            <pc:sldMk cId="2658174037" sldId="406"/>
            <ac:spMk id="85" creationId="{8DB3331B-DEF1-B9B4-F1AF-108EE91FF660}"/>
          </ac:spMkLst>
        </pc:spChg>
        <pc:spChg chg="del">
          <ac:chgData name="Jenn Anne" userId="2e42e5b19939340a" providerId="LiveId" clId="{D931D0D4-ED5B-4DEF-92C7-B3DFBFE7832C}" dt="2022-06-10T17:33:56.689" v="1743" actId="478"/>
          <ac:spMkLst>
            <pc:docMk/>
            <pc:sldMk cId="2658174037" sldId="406"/>
            <ac:spMk id="86" creationId="{067F4327-9263-61DA-DB82-C643D7B0BB41}"/>
          </ac:spMkLst>
        </pc:spChg>
        <pc:spChg chg="del">
          <ac:chgData name="Jenn Anne" userId="2e42e5b19939340a" providerId="LiveId" clId="{D931D0D4-ED5B-4DEF-92C7-B3DFBFE7832C}" dt="2022-06-10T17:33:56.689" v="1743" actId="478"/>
          <ac:spMkLst>
            <pc:docMk/>
            <pc:sldMk cId="2658174037" sldId="406"/>
            <ac:spMk id="87" creationId="{1703386F-6577-1FCE-8AA6-C1C03A11F4FF}"/>
          </ac:spMkLst>
        </pc:spChg>
        <pc:spChg chg="del">
          <ac:chgData name="Jenn Anne" userId="2e42e5b19939340a" providerId="LiveId" clId="{D931D0D4-ED5B-4DEF-92C7-B3DFBFE7832C}" dt="2022-06-10T17:33:56.689" v="1743" actId="478"/>
          <ac:spMkLst>
            <pc:docMk/>
            <pc:sldMk cId="2658174037" sldId="406"/>
            <ac:spMk id="88" creationId="{766E6F8C-BF72-9500-B441-C23170F64BC5}"/>
          </ac:spMkLst>
        </pc:spChg>
        <pc:spChg chg="del">
          <ac:chgData name="Jenn Anne" userId="2e42e5b19939340a" providerId="LiveId" clId="{D931D0D4-ED5B-4DEF-92C7-B3DFBFE7832C}" dt="2022-06-10T17:33:56.689" v="1743" actId="478"/>
          <ac:spMkLst>
            <pc:docMk/>
            <pc:sldMk cId="2658174037" sldId="406"/>
            <ac:spMk id="89" creationId="{15875DEA-8DEB-FE8B-ECCA-706FACD9DBF6}"/>
          </ac:spMkLst>
        </pc:spChg>
        <pc:spChg chg="del">
          <ac:chgData name="Jenn Anne" userId="2e42e5b19939340a" providerId="LiveId" clId="{D931D0D4-ED5B-4DEF-92C7-B3DFBFE7832C}" dt="2022-06-10T17:33:56.689" v="1743" actId="478"/>
          <ac:spMkLst>
            <pc:docMk/>
            <pc:sldMk cId="2658174037" sldId="406"/>
            <ac:spMk id="93" creationId="{240E87B9-E6CB-84CE-50A7-960A4C7CD689}"/>
          </ac:spMkLst>
        </pc:spChg>
        <pc:spChg chg="del">
          <ac:chgData name="Jenn Anne" userId="2e42e5b19939340a" providerId="LiveId" clId="{D931D0D4-ED5B-4DEF-92C7-B3DFBFE7832C}" dt="2022-06-10T17:33:56.689" v="1743" actId="478"/>
          <ac:spMkLst>
            <pc:docMk/>
            <pc:sldMk cId="2658174037" sldId="406"/>
            <ac:spMk id="94" creationId="{301832D7-444F-8839-BC45-D082DEE1311D}"/>
          </ac:spMkLst>
        </pc:spChg>
        <pc:spChg chg="del">
          <ac:chgData name="Jenn Anne" userId="2e42e5b19939340a" providerId="LiveId" clId="{D931D0D4-ED5B-4DEF-92C7-B3DFBFE7832C}" dt="2022-06-10T17:33:56.689" v="1743" actId="478"/>
          <ac:spMkLst>
            <pc:docMk/>
            <pc:sldMk cId="2658174037" sldId="406"/>
            <ac:spMk id="95" creationId="{58216E5D-BA25-E233-F61E-4D6E9C580F56}"/>
          </ac:spMkLst>
        </pc:spChg>
        <pc:spChg chg="del">
          <ac:chgData name="Jenn Anne" userId="2e42e5b19939340a" providerId="LiveId" clId="{D931D0D4-ED5B-4DEF-92C7-B3DFBFE7832C}" dt="2022-06-10T17:33:56.689" v="1743" actId="478"/>
          <ac:spMkLst>
            <pc:docMk/>
            <pc:sldMk cId="2658174037" sldId="406"/>
            <ac:spMk id="96" creationId="{203B7317-FA06-1FE8-F120-5950F21AB144}"/>
          </ac:spMkLst>
        </pc:spChg>
        <pc:spChg chg="del">
          <ac:chgData name="Jenn Anne" userId="2e42e5b19939340a" providerId="LiveId" clId="{D931D0D4-ED5B-4DEF-92C7-B3DFBFE7832C}" dt="2022-06-10T17:33:56.689" v="1743" actId="478"/>
          <ac:spMkLst>
            <pc:docMk/>
            <pc:sldMk cId="2658174037" sldId="406"/>
            <ac:spMk id="97" creationId="{68EEB3AB-5EE8-2A84-553F-62B1D5722DA2}"/>
          </ac:spMkLst>
        </pc:spChg>
        <pc:spChg chg="del">
          <ac:chgData name="Jenn Anne" userId="2e42e5b19939340a" providerId="LiveId" clId="{D931D0D4-ED5B-4DEF-92C7-B3DFBFE7832C}" dt="2022-06-10T17:33:56.689" v="1743" actId="478"/>
          <ac:spMkLst>
            <pc:docMk/>
            <pc:sldMk cId="2658174037" sldId="406"/>
            <ac:spMk id="98" creationId="{9B68F068-0AF2-8B44-6E92-2A23FBF273B0}"/>
          </ac:spMkLst>
        </pc:spChg>
        <pc:spChg chg="del">
          <ac:chgData name="Jenn Anne" userId="2e42e5b19939340a" providerId="LiveId" clId="{D931D0D4-ED5B-4DEF-92C7-B3DFBFE7832C}" dt="2022-06-10T17:33:56.689" v="1743" actId="478"/>
          <ac:spMkLst>
            <pc:docMk/>
            <pc:sldMk cId="2658174037" sldId="406"/>
            <ac:spMk id="99" creationId="{3EC71F8E-8ED6-F0F0-2E37-BA0C12E2AB2C}"/>
          </ac:spMkLst>
        </pc:spChg>
        <pc:spChg chg="del">
          <ac:chgData name="Jenn Anne" userId="2e42e5b19939340a" providerId="LiveId" clId="{D931D0D4-ED5B-4DEF-92C7-B3DFBFE7832C}" dt="2022-06-10T17:33:56.689" v="1743" actId="478"/>
          <ac:spMkLst>
            <pc:docMk/>
            <pc:sldMk cId="2658174037" sldId="406"/>
            <ac:spMk id="100" creationId="{17E3E387-FFF7-C697-A67F-B4C6D7D733D1}"/>
          </ac:spMkLst>
        </pc:spChg>
        <pc:spChg chg="del">
          <ac:chgData name="Jenn Anne" userId="2e42e5b19939340a" providerId="LiveId" clId="{D931D0D4-ED5B-4DEF-92C7-B3DFBFE7832C}" dt="2022-06-10T17:33:56.689" v="1743" actId="478"/>
          <ac:spMkLst>
            <pc:docMk/>
            <pc:sldMk cId="2658174037" sldId="406"/>
            <ac:spMk id="101" creationId="{DCB5C04E-0CBC-B22D-D1CC-DEEFEEC0459C}"/>
          </ac:spMkLst>
        </pc:spChg>
        <pc:spChg chg="del">
          <ac:chgData name="Jenn Anne" userId="2e42e5b19939340a" providerId="LiveId" clId="{D931D0D4-ED5B-4DEF-92C7-B3DFBFE7832C}" dt="2022-06-10T17:33:56.689" v="1743" actId="478"/>
          <ac:spMkLst>
            <pc:docMk/>
            <pc:sldMk cId="2658174037" sldId="406"/>
            <ac:spMk id="102" creationId="{E0030A2D-03AD-296D-3E6D-0BB7A22659DF}"/>
          </ac:spMkLst>
        </pc:spChg>
        <pc:spChg chg="del">
          <ac:chgData name="Jenn Anne" userId="2e42e5b19939340a" providerId="LiveId" clId="{D931D0D4-ED5B-4DEF-92C7-B3DFBFE7832C}" dt="2022-06-10T17:33:56.689" v="1743" actId="478"/>
          <ac:spMkLst>
            <pc:docMk/>
            <pc:sldMk cId="2658174037" sldId="406"/>
            <ac:spMk id="103" creationId="{426F69B2-1657-C552-088A-47C92BB1BC19}"/>
          </ac:spMkLst>
        </pc:spChg>
        <pc:spChg chg="del">
          <ac:chgData name="Jenn Anne" userId="2e42e5b19939340a" providerId="LiveId" clId="{D931D0D4-ED5B-4DEF-92C7-B3DFBFE7832C}" dt="2022-06-10T17:33:56.689" v="1743" actId="478"/>
          <ac:spMkLst>
            <pc:docMk/>
            <pc:sldMk cId="2658174037" sldId="406"/>
            <ac:spMk id="107" creationId="{C8990820-8FF8-3CE4-3D31-1E2CA7E86995}"/>
          </ac:spMkLst>
        </pc:spChg>
        <pc:spChg chg="del">
          <ac:chgData name="Jenn Anne" userId="2e42e5b19939340a" providerId="LiveId" clId="{D931D0D4-ED5B-4DEF-92C7-B3DFBFE7832C}" dt="2022-06-10T17:33:56.689" v="1743" actId="478"/>
          <ac:spMkLst>
            <pc:docMk/>
            <pc:sldMk cId="2658174037" sldId="406"/>
            <ac:spMk id="108" creationId="{5CEE3706-60E6-2242-2167-2E002AB5B362}"/>
          </ac:spMkLst>
        </pc:spChg>
        <pc:spChg chg="del">
          <ac:chgData name="Jenn Anne" userId="2e42e5b19939340a" providerId="LiveId" clId="{D931D0D4-ED5B-4DEF-92C7-B3DFBFE7832C}" dt="2022-06-10T17:33:56.689" v="1743" actId="478"/>
          <ac:spMkLst>
            <pc:docMk/>
            <pc:sldMk cId="2658174037" sldId="406"/>
            <ac:spMk id="109" creationId="{5856C2BF-E1FB-988B-AA48-2531875935A2}"/>
          </ac:spMkLst>
        </pc:spChg>
        <pc:spChg chg="del">
          <ac:chgData name="Jenn Anne" userId="2e42e5b19939340a" providerId="LiveId" clId="{D931D0D4-ED5B-4DEF-92C7-B3DFBFE7832C}" dt="2022-06-10T17:33:56.689" v="1743" actId="478"/>
          <ac:spMkLst>
            <pc:docMk/>
            <pc:sldMk cId="2658174037" sldId="406"/>
            <ac:spMk id="110" creationId="{6EE5D5A8-494A-5585-B507-C22676F2D052}"/>
          </ac:spMkLst>
        </pc:spChg>
        <pc:spChg chg="del">
          <ac:chgData name="Jenn Anne" userId="2e42e5b19939340a" providerId="LiveId" clId="{D931D0D4-ED5B-4DEF-92C7-B3DFBFE7832C}" dt="2022-06-10T17:33:56.689" v="1743" actId="478"/>
          <ac:spMkLst>
            <pc:docMk/>
            <pc:sldMk cId="2658174037" sldId="406"/>
            <ac:spMk id="111" creationId="{95377EDF-AB0E-71FA-F28A-A934B3DE966D}"/>
          </ac:spMkLst>
        </pc:spChg>
        <pc:spChg chg="del">
          <ac:chgData name="Jenn Anne" userId="2e42e5b19939340a" providerId="LiveId" clId="{D931D0D4-ED5B-4DEF-92C7-B3DFBFE7832C}" dt="2022-06-10T17:33:56.689" v="1743" actId="478"/>
          <ac:spMkLst>
            <pc:docMk/>
            <pc:sldMk cId="2658174037" sldId="406"/>
            <ac:spMk id="112" creationId="{0D40022B-1166-F0F2-FB1E-19EA0757F0EB}"/>
          </ac:spMkLst>
        </pc:spChg>
        <pc:spChg chg="del">
          <ac:chgData name="Jenn Anne" userId="2e42e5b19939340a" providerId="LiveId" clId="{D931D0D4-ED5B-4DEF-92C7-B3DFBFE7832C}" dt="2022-06-10T17:33:56.689" v="1743" actId="478"/>
          <ac:spMkLst>
            <pc:docMk/>
            <pc:sldMk cId="2658174037" sldId="406"/>
            <ac:spMk id="113" creationId="{D7098817-408A-B232-3806-5489CD18D67D}"/>
          </ac:spMkLst>
        </pc:spChg>
        <pc:spChg chg="del">
          <ac:chgData name="Jenn Anne" userId="2e42e5b19939340a" providerId="LiveId" clId="{D931D0D4-ED5B-4DEF-92C7-B3DFBFE7832C}" dt="2022-06-10T17:34:17.701" v="1744" actId="478"/>
          <ac:spMkLst>
            <pc:docMk/>
            <pc:sldMk cId="2658174037" sldId="406"/>
            <ac:spMk id="114" creationId="{EE2EF6C6-905F-94CB-BDF4-0ECF1FDC6864}"/>
          </ac:spMkLst>
        </pc:spChg>
        <pc:spChg chg="del">
          <ac:chgData name="Jenn Anne" userId="2e42e5b19939340a" providerId="LiveId" clId="{D931D0D4-ED5B-4DEF-92C7-B3DFBFE7832C}" dt="2022-06-10T17:34:17.701" v="1744" actId="478"/>
          <ac:spMkLst>
            <pc:docMk/>
            <pc:sldMk cId="2658174037" sldId="406"/>
            <ac:spMk id="115" creationId="{8254094F-B8D8-80C7-50A9-0A8A18CC829D}"/>
          </ac:spMkLst>
        </pc:spChg>
        <pc:spChg chg="del">
          <ac:chgData name="Jenn Anne" userId="2e42e5b19939340a" providerId="LiveId" clId="{D931D0D4-ED5B-4DEF-92C7-B3DFBFE7832C}" dt="2022-06-10T17:34:17.701" v="1744" actId="478"/>
          <ac:spMkLst>
            <pc:docMk/>
            <pc:sldMk cId="2658174037" sldId="406"/>
            <ac:spMk id="116" creationId="{2C8B1BB3-2F8B-C5E7-BB56-97589B68CB2B}"/>
          </ac:spMkLst>
        </pc:spChg>
        <pc:spChg chg="del">
          <ac:chgData name="Jenn Anne" userId="2e42e5b19939340a" providerId="LiveId" clId="{D931D0D4-ED5B-4DEF-92C7-B3DFBFE7832C}" dt="2022-06-10T17:34:17.701" v="1744" actId="478"/>
          <ac:spMkLst>
            <pc:docMk/>
            <pc:sldMk cId="2658174037" sldId="406"/>
            <ac:spMk id="117" creationId="{1CA0CEAD-852E-A451-AB19-D599EA4E5441}"/>
          </ac:spMkLst>
        </pc:spChg>
        <pc:spChg chg="del">
          <ac:chgData name="Jenn Anne" userId="2e42e5b19939340a" providerId="LiveId" clId="{D931D0D4-ED5B-4DEF-92C7-B3DFBFE7832C}" dt="2022-06-10T17:34:17.701" v="1744" actId="478"/>
          <ac:spMkLst>
            <pc:docMk/>
            <pc:sldMk cId="2658174037" sldId="406"/>
            <ac:spMk id="121" creationId="{7565FBC6-7A47-19FB-AC5E-C1700F411E7E}"/>
          </ac:spMkLst>
        </pc:spChg>
        <pc:spChg chg="del">
          <ac:chgData name="Jenn Anne" userId="2e42e5b19939340a" providerId="LiveId" clId="{D931D0D4-ED5B-4DEF-92C7-B3DFBFE7832C}" dt="2022-06-10T17:34:17.701" v="1744" actId="478"/>
          <ac:spMkLst>
            <pc:docMk/>
            <pc:sldMk cId="2658174037" sldId="406"/>
            <ac:spMk id="122" creationId="{A75B41EF-3860-AADE-9113-4B6BA196C01E}"/>
          </ac:spMkLst>
        </pc:spChg>
        <pc:spChg chg="del">
          <ac:chgData name="Jenn Anne" userId="2e42e5b19939340a" providerId="LiveId" clId="{D931D0D4-ED5B-4DEF-92C7-B3DFBFE7832C}" dt="2022-06-10T17:34:17.701" v="1744" actId="478"/>
          <ac:spMkLst>
            <pc:docMk/>
            <pc:sldMk cId="2658174037" sldId="406"/>
            <ac:spMk id="123" creationId="{99CE6836-69D8-FD63-F941-C099DEF967E2}"/>
          </ac:spMkLst>
        </pc:spChg>
        <pc:spChg chg="del">
          <ac:chgData name="Jenn Anne" userId="2e42e5b19939340a" providerId="LiveId" clId="{D931D0D4-ED5B-4DEF-92C7-B3DFBFE7832C}" dt="2022-06-10T17:34:21.341" v="1745" actId="478"/>
          <ac:spMkLst>
            <pc:docMk/>
            <pc:sldMk cId="2658174037" sldId="406"/>
            <ac:spMk id="124" creationId="{7E6500F8-4B6B-E090-3F30-310701630969}"/>
          </ac:spMkLst>
        </pc:spChg>
        <pc:spChg chg="del">
          <ac:chgData name="Jenn Anne" userId="2e42e5b19939340a" providerId="LiveId" clId="{D931D0D4-ED5B-4DEF-92C7-B3DFBFE7832C}" dt="2022-06-10T17:34:21.341" v="1745" actId="478"/>
          <ac:spMkLst>
            <pc:docMk/>
            <pc:sldMk cId="2658174037" sldId="406"/>
            <ac:spMk id="125" creationId="{3089FEAA-5A23-F21A-9AFF-9AB87997C1E8}"/>
          </ac:spMkLst>
        </pc:spChg>
        <pc:spChg chg="del">
          <ac:chgData name="Jenn Anne" userId="2e42e5b19939340a" providerId="LiveId" clId="{D931D0D4-ED5B-4DEF-92C7-B3DFBFE7832C}" dt="2022-06-10T17:34:21.341" v="1745" actId="478"/>
          <ac:spMkLst>
            <pc:docMk/>
            <pc:sldMk cId="2658174037" sldId="406"/>
            <ac:spMk id="126" creationId="{222A3B5B-9A54-A30E-A6A3-EA9DCCDCF256}"/>
          </ac:spMkLst>
        </pc:spChg>
        <pc:spChg chg="del">
          <ac:chgData name="Jenn Anne" userId="2e42e5b19939340a" providerId="LiveId" clId="{D931D0D4-ED5B-4DEF-92C7-B3DFBFE7832C}" dt="2022-06-10T17:34:21.341" v="1745" actId="478"/>
          <ac:spMkLst>
            <pc:docMk/>
            <pc:sldMk cId="2658174037" sldId="406"/>
            <ac:spMk id="127" creationId="{195C68FE-3459-78B4-0FC9-20D0A4CCBE1D}"/>
          </ac:spMkLst>
        </pc:spChg>
        <pc:spChg chg="add mod">
          <ac:chgData name="Jenn Anne" userId="2e42e5b19939340a" providerId="LiveId" clId="{D931D0D4-ED5B-4DEF-92C7-B3DFBFE7832C}" dt="2022-06-10T17:38:22.807" v="1791" actId="1076"/>
          <ac:spMkLst>
            <pc:docMk/>
            <pc:sldMk cId="2658174037" sldId="406"/>
            <ac:spMk id="128" creationId="{E081D3A3-FABA-A21B-9AA9-85A0803DD3E5}"/>
          </ac:spMkLst>
        </pc:spChg>
        <pc:spChg chg="add del mod">
          <ac:chgData name="Jenn Anne" userId="2e42e5b19939340a" providerId="LiveId" clId="{D931D0D4-ED5B-4DEF-92C7-B3DFBFE7832C}" dt="2022-06-10T17:36:08.400" v="1754" actId="478"/>
          <ac:spMkLst>
            <pc:docMk/>
            <pc:sldMk cId="2658174037" sldId="406"/>
            <ac:spMk id="129" creationId="{8D607884-E74C-7900-D409-C8799D66B8A9}"/>
          </ac:spMkLst>
        </pc:spChg>
        <pc:spChg chg="add del mod">
          <ac:chgData name="Jenn Anne" userId="2e42e5b19939340a" providerId="LiveId" clId="{D931D0D4-ED5B-4DEF-92C7-B3DFBFE7832C}" dt="2022-06-10T17:36:06.199" v="1753" actId="478"/>
          <ac:spMkLst>
            <pc:docMk/>
            <pc:sldMk cId="2658174037" sldId="406"/>
            <ac:spMk id="130" creationId="{D7AB480E-C3DE-80E0-CAE3-D9715593CD57}"/>
          </ac:spMkLst>
        </pc:spChg>
        <pc:spChg chg="add del mod">
          <ac:chgData name="Jenn Anne" userId="2e42e5b19939340a" providerId="LiveId" clId="{D931D0D4-ED5B-4DEF-92C7-B3DFBFE7832C}" dt="2022-06-10T17:36:25.483" v="1761" actId="478"/>
          <ac:spMkLst>
            <pc:docMk/>
            <pc:sldMk cId="2658174037" sldId="406"/>
            <ac:spMk id="131" creationId="{F37BD60E-D792-EC19-AF71-09D1BFBDB00A}"/>
          </ac:spMkLst>
        </pc:spChg>
        <pc:spChg chg="add del mod">
          <ac:chgData name="Jenn Anne" userId="2e42e5b19939340a" providerId="LiveId" clId="{D931D0D4-ED5B-4DEF-92C7-B3DFBFE7832C}" dt="2022-06-10T17:36:23.350" v="1760" actId="478"/>
          <ac:spMkLst>
            <pc:docMk/>
            <pc:sldMk cId="2658174037" sldId="406"/>
            <ac:spMk id="132" creationId="{AB5ACBA0-8BB5-B956-9EDE-B3BC5FDFD8F9}"/>
          </ac:spMkLst>
        </pc:spChg>
        <pc:spChg chg="add del mod">
          <ac:chgData name="Jenn Anne" userId="2e42e5b19939340a" providerId="LiveId" clId="{D931D0D4-ED5B-4DEF-92C7-B3DFBFE7832C}" dt="2022-06-10T17:36:58.070" v="1771" actId="478"/>
          <ac:spMkLst>
            <pc:docMk/>
            <pc:sldMk cId="2658174037" sldId="406"/>
            <ac:spMk id="133" creationId="{7FB01058-DCD9-A240-FEE2-D12AFFE6FA4F}"/>
          </ac:spMkLst>
        </pc:spChg>
        <pc:spChg chg="add del mod">
          <ac:chgData name="Jenn Anne" userId="2e42e5b19939340a" providerId="LiveId" clId="{D931D0D4-ED5B-4DEF-92C7-B3DFBFE7832C}" dt="2022-06-10T17:36:58.070" v="1771" actId="478"/>
          <ac:spMkLst>
            <pc:docMk/>
            <pc:sldMk cId="2658174037" sldId="406"/>
            <ac:spMk id="134" creationId="{EF10D405-7299-6EB8-9509-2B60E3FF5B8F}"/>
          </ac:spMkLst>
        </pc:spChg>
        <pc:spChg chg="add del mod">
          <ac:chgData name="Jenn Anne" userId="2e42e5b19939340a" providerId="LiveId" clId="{D931D0D4-ED5B-4DEF-92C7-B3DFBFE7832C}" dt="2022-06-10T17:37:01.080" v="1772" actId="478"/>
          <ac:spMkLst>
            <pc:docMk/>
            <pc:sldMk cId="2658174037" sldId="406"/>
            <ac:spMk id="135" creationId="{F1B76C06-E6CF-5473-5FDB-61BF1C2E0BBA}"/>
          </ac:spMkLst>
        </pc:spChg>
        <pc:spChg chg="add del mod">
          <ac:chgData name="Jenn Anne" userId="2e42e5b19939340a" providerId="LiveId" clId="{D931D0D4-ED5B-4DEF-92C7-B3DFBFE7832C}" dt="2022-06-10T17:36:58.070" v="1771" actId="478"/>
          <ac:spMkLst>
            <pc:docMk/>
            <pc:sldMk cId="2658174037" sldId="406"/>
            <ac:spMk id="136" creationId="{A4C13FC2-6A01-A5B1-2F91-EDF55D198485}"/>
          </ac:spMkLst>
        </pc:spChg>
        <pc:spChg chg="add del mod">
          <ac:chgData name="Jenn Anne" userId="2e42e5b19939340a" providerId="LiveId" clId="{D931D0D4-ED5B-4DEF-92C7-B3DFBFE7832C}" dt="2022-06-10T17:43:39.766" v="1888" actId="478"/>
          <ac:spMkLst>
            <pc:docMk/>
            <pc:sldMk cId="2658174037" sldId="406"/>
            <ac:spMk id="137" creationId="{C6D0C314-B60B-F140-036B-3C62553FE30E}"/>
          </ac:spMkLst>
        </pc:spChg>
        <pc:spChg chg="add del mod">
          <ac:chgData name="Jenn Anne" userId="2e42e5b19939340a" providerId="LiveId" clId="{D931D0D4-ED5B-4DEF-92C7-B3DFBFE7832C}" dt="2022-06-10T17:43:39.766" v="1888" actId="478"/>
          <ac:spMkLst>
            <pc:docMk/>
            <pc:sldMk cId="2658174037" sldId="406"/>
            <ac:spMk id="138" creationId="{73112DC6-C05A-0B31-BDEC-4AEB0E22CB8E}"/>
          </ac:spMkLst>
        </pc:spChg>
        <pc:spChg chg="add del mod">
          <ac:chgData name="Jenn Anne" userId="2e42e5b19939340a" providerId="LiveId" clId="{D931D0D4-ED5B-4DEF-92C7-B3DFBFE7832C}" dt="2022-06-10T17:43:39.766" v="1888" actId="478"/>
          <ac:spMkLst>
            <pc:docMk/>
            <pc:sldMk cId="2658174037" sldId="406"/>
            <ac:spMk id="139" creationId="{2B9E8D24-7799-B0B0-3312-120F4A23ACB7}"/>
          </ac:spMkLst>
        </pc:spChg>
        <pc:spChg chg="add del mod">
          <ac:chgData name="Jenn Anne" userId="2e42e5b19939340a" providerId="LiveId" clId="{D931D0D4-ED5B-4DEF-92C7-B3DFBFE7832C}" dt="2022-06-10T17:43:39.766" v="1888" actId="478"/>
          <ac:spMkLst>
            <pc:docMk/>
            <pc:sldMk cId="2658174037" sldId="406"/>
            <ac:spMk id="140" creationId="{11A26A46-F770-A09B-0513-325485E3C889}"/>
          </ac:spMkLst>
        </pc:spChg>
        <pc:spChg chg="add del mod">
          <ac:chgData name="Jenn Anne" userId="2e42e5b19939340a" providerId="LiveId" clId="{D931D0D4-ED5B-4DEF-92C7-B3DFBFE7832C}" dt="2022-06-10T17:44:16.916" v="1897" actId="478"/>
          <ac:spMkLst>
            <pc:docMk/>
            <pc:sldMk cId="2658174037" sldId="406"/>
            <ac:spMk id="141" creationId="{63E5ABC0-0913-EFE8-B7D9-BFF3343C2563}"/>
          </ac:spMkLst>
        </pc:spChg>
        <pc:spChg chg="add del mod">
          <ac:chgData name="Jenn Anne" userId="2e42e5b19939340a" providerId="LiveId" clId="{D931D0D4-ED5B-4DEF-92C7-B3DFBFE7832C}" dt="2022-06-10T17:44:34.946" v="1900" actId="478"/>
          <ac:spMkLst>
            <pc:docMk/>
            <pc:sldMk cId="2658174037" sldId="406"/>
            <ac:spMk id="142" creationId="{A8A3A664-AA57-9848-18FD-17F7C95BB530}"/>
          </ac:spMkLst>
        </pc:spChg>
        <pc:spChg chg="add del mod">
          <ac:chgData name="Jenn Anne" userId="2e42e5b19939340a" providerId="LiveId" clId="{D931D0D4-ED5B-4DEF-92C7-B3DFBFE7832C}" dt="2022-06-10T17:44:55.957" v="1903" actId="478"/>
          <ac:spMkLst>
            <pc:docMk/>
            <pc:sldMk cId="2658174037" sldId="406"/>
            <ac:spMk id="143" creationId="{3AA372FC-1A70-B3A6-68F6-FA0B8643E09A}"/>
          </ac:spMkLst>
        </pc:spChg>
        <pc:spChg chg="add del mod">
          <ac:chgData name="Jenn Anne" userId="2e42e5b19939340a" providerId="LiveId" clId="{D931D0D4-ED5B-4DEF-92C7-B3DFBFE7832C}" dt="2022-06-10T17:44:16.916" v="1897" actId="478"/>
          <ac:spMkLst>
            <pc:docMk/>
            <pc:sldMk cId="2658174037" sldId="406"/>
            <ac:spMk id="144" creationId="{6723310B-CA82-98DE-D0C1-CE3E87D6315E}"/>
          </ac:spMkLst>
        </pc:spChg>
        <pc:spChg chg="add del mod">
          <ac:chgData name="Jenn Anne" userId="2e42e5b19939340a" providerId="LiveId" clId="{D931D0D4-ED5B-4DEF-92C7-B3DFBFE7832C}" dt="2022-06-10T17:44:16.916" v="1897" actId="478"/>
          <ac:spMkLst>
            <pc:docMk/>
            <pc:sldMk cId="2658174037" sldId="406"/>
            <ac:spMk id="145" creationId="{9530C631-0D9A-CF50-1F94-615562C2238F}"/>
          </ac:spMkLst>
        </pc:spChg>
        <pc:spChg chg="add del mod">
          <ac:chgData name="Jenn Anne" userId="2e42e5b19939340a" providerId="LiveId" clId="{D931D0D4-ED5B-4DEF-92C7-B3DFBFE7832C}" dt="2022-06-10T17:44:16.916" v="1897" actId="478"/>
          <ac:spMkLst>
            <pc:docMk/>
            <pc:sldMk cId="2658174037" sldId="406"/>
            <ac:spMk id="146" creationId="{EAE71F2C-F270-177A-4BF4-337D427070C4}"/>
          </ac:spMkLst>
        </pc:spChg>
        <pc:spChg chg="add del mod">
          <ac:chgData name="Jenn Anne" userId="2e42e5b19939340a" providerId="LiveId" clId="{D931D0D4-ED5B-4DEF-92C7-B3DFBFE7832C}" dt="2022-06-10T17:44:16.916" v="1897" actId="478"/>
          <ac:spMkLst>
            <pc:docMk/>
            <pc:sldMk cId="2658174037" sldId="406"/>
            <ac:spMk id="147" creationId="{4AD8FD98-CC49-84E9-0A53-513ADA7B567E}"/>
          </ac:spMkLst>
        </pc:spChg>
        <pc:spChg chg="add del mod">
          <ac:chgData name="Jenn Anne" userId="2e42e5b19939340a" providerId="LiveId" clId="{D931D0D4-ED5B-4DEF-92C7-B3DFBFE7832C}" dt="2022-06-10T17:44:34.946" v="1900" actId="478"/>
          <ac:spMkLst>
            <pc:docMk/>
            <pc:sldMk cId="2658174037" sldId="406"/>
            <ac:spMk id="148" creationId="{58DD45E0-8EA0-1FEB-7B47-B293C016BDCB}"/>
          </ac:spMkLst>
        </pc:spChg>
        <pc:spChg chg="add del mod">
          <ac:chgData name="Jenn Anne" userId="2e42e5b19939340a" providerId="LiveId" clId="{D931D0D4-ED5B-4DEF-92C7-B3DFBFE7832C}" dt="2022-06-10T17:44:34.946" v="1900" actId="478"/>
          <ac:spMkLst>
            <pc:docMk/>
            <pc:sldMk cId="2658174037" sldId="406"/>
            <ac:spMk id="149" creationId="{15E546C8-93FC-0CF5-F497-F822281FC8A1}"/>
          </ac:spMkLst>
        </pc:spChg>
        <pc:spChg chg="add del mod">
          <ac:chgData name="Jenn Anne" userId="2e42e5b19939340a" providerId="LiveId" clId="{D931D0D4-ED5B-4DEF-92C7-B3DFBFE7832C}" dt="2022-06-10T17:44:34.946" v="1900" actId="478"/>
          <ac:spMkLst>
            <pc:docMk/>
            <pc:sldMk cId="2658174037" sldId="406"/>
            <ac:spMk id="150" creationId="{881B0307-BCFD-55B1-696B-EDBA37BD01FC}"/>
          </ac:spMkLst>
        </pc:spChg>
        <pc:spChg chg="add del mod">
          <ac:chgData name="Jenn Anne" userId="2e42e5b19939340a" providerId="LiveId" clId="{D931D0D4-ED5B-4DEF-92C7-B3DFBFE7832C}" dt="2022-06-10T17:44:34.946" v="1900" actId="478"/>
          <ac:spMkLst>
            <pc:docMk/>
            <pc:sldMk cId="2658174037" sldId="406"/>
            <ac:spMk id="151" creationId="{7E266CAC-05D0-76E4-4A21-BC81051741DD}"/>
          </ac:spMkLst>
        </pc:spChg>
        <pc:spChg chg="add del mod">
          <ac:chgData name="Jenn Anne" userId="2e42e5b19939340a" providerId="LiveId" clId="{D931D0D4-ED5B-4DEF-92C7-B3DFBFE7832C}" dt="2022-06-10T17:44:55.957" v="1903" actId="478"/>
          <ac:spMkLst>
            <pc:docMk/>
            <pc:sldMk cId="2658174037" sldId="406"/>
            <ac:spMk id="152" creationId="{6612B49E-B965-6829-91B7-DEE71B13E450}"/>
          </ac:spMkLst>
        </pc:spChg>
        <pc:spChg chg="add del mod">
          <ac:chgData name="Jenn Anne" userId="2e42e5b19939340a" providerId="LiveId" clId="{D931D0D4-ED5B-4DEF-92C7-B3DFBFE7832C}" dt="2022-06-10T17:44:55.957" v="1903" actId="478"/>
          <ac:spMkLst>
            <pc:docMk/>
            <pc:sldMk cId="2658174037" sldId="406"/>
            <ac:spMk id="153" creationId="{B8867350-D7E6-A895-0016-B976FAD87CBB}"/>
          </ac:spMkLst>
        </pc:spChg>
        <pc:spChg chg="add del mod">
          <ac:chgData name="Jenn Anne" userId="2e42e5b19939340a" providerId="LiveId" clId="{D931D0D4-ED5B-4DEF-92C7-B3DFBFE7832C}" dt="2022-06-10T17:44:55.957" v="1903" actId="478"/>
          <ac:spMkLst>
            <pc:docMk/>
            <pc:sldMk cId="2658174037" sldId="406"/>
            <ac:spMk id="154" creationId="{8F157595-5A25-5924-2355-D12B0EB0B1C9}"/>
          </ac:spMkLst>
        </pc:spChg>
        <pc:spChg chg="add del mod">
          <ac:chgData name="Jenn Anne" userId="2e42e5b19939340a" providerId="LiveId" clId="{D931D0D4-ED5B-4DEF-92C7-B3DFBFE7832C}" dt="2022-06-10T17:44:55.957" v="1903" actId="478"/>
          <ac:spMkLst>
            <pc:docMk/>
            <pc:sldMk cId="2658174037" sldId="406"/>
            <ac:spMk id="155" creationId="{4BA87DBC-65DA-08B8-5353-4C59032B39B2}"/>
          </ac:spMkLst>
        </pc:spChg>
        <pc:spChg chg="add mod">
          <ac:chgData name="Jenn Anne" userId="2e42e5b19939340a" providerId="LiveId" clId="{D931D0D4-ED5B-4DEF-92C7-B3DFBFE7832C}" dt="2022-06-10T17:40:51.896" v="1827" actId="20577"/>
          <ac:spMkLst>
            <pc:docMk/>
            <pc:sldMk cId="2658174037" sldId="406"/>
            <ac:spMk id="156" creationId="{8BCA55FE-26E0-42CF-6DFB-93B038E6C180}"/>
          </ac:spMkLst>
        </pc:spChg>
        <pc:spChg chg="add mod">
          <ac:chgData name="Jenn Anne" userId="2e42e5b19939340a" providerId="LiveId" clId="{D931D0D4-ED5B-4DEF-92C7-B3DFBFE7832C}" dt="2022-06-10T17:41:01.635" v="1838" actId="1076"/>
          <ac:spMkLst>
            <pc:docMk/>
            <pc:sldMk cId="2658174037" sldId="406"/>
            <ac:spMk id="157" creationId="{DEC7A2DA-66B2-5028-659B-D9309451E933}"/>
          </ac:spMkLst>
        </pc:spChg>
        <pc:spChg chg="add mod">
          <ac:chgData name="Jenn Anne" userId="2e42e5b19939340a" providerId="LiveId" clId="{D931D0D4-ED5B-4DEF-92C7-B3DFBFE7832C}" dt="2022-06-10T17:41:14.578" v="1849" actId="1076"/>
          <ac:spMkLst>
            <pc:docMk/>
            <pc:sldMk cId="2658174037" sldId="406"/>
            <ac:spMk id="158" creationId="{26E8CE17-98AA-181A-75A2-612568740A8D}"/>
          </ac:spMkLst>
        </pc:spChg>
        <pc:spChg chg="add mod">
          <ac:chgData name="Jenn Anne" userId="2e42e5b19939340a" providerId="LiveId" clId="{D931D0D4-ED5B-4DEF-92C7-B3DFBFE7832C}" dt="2022-06-10T17:41:25.531" v="1856" actId="1076"/>
          <ac:spMkLst>
            <pc:docMk/>
            <pc:sldMk cId="2658174037" sldId="406"/>
            <ac:spMk id="159" creationId="{187CE9E4-9A2A-1FF5-417A-CCE717F9A75D}"/>
          </ac:spMkLst>
        </pc:spChg>
        <pc:spChg chg="add mod">
          <ac:chgData name="Jenn Anne" userId="2e42e5b19939340a" providerId="LiveId" clId="{D931D0D4-ED5B-4DEF-92C7-B3DFBFE7832C}" dt="2022-06-10T17:42:09.714" v="1860" actId="14100"/>
          <ac:spMkLst>
            <pc:docMk/>
            <pc:sldMk cId="2658174037" sldId="406"/>
            <ac:spMk id="160" creationId="{69A133F9-1A51-C55E-38A7-9FCFA4635178}"/>
          </ac:spMkLst>
        </pc:spChg>
        <pc:spChg chg="add mod">
          <ac:chgData name="Jenn Anne" userId="2e42e5b19939340a" providerId="LiveId" clId="{D931D0D4-ED5B-4DEF-92C7-B3DFBFE7832C}" dt="2022-06-10T17:42:24.811" v="1863" actId="207"/>
          <ac:spMkLst>
            <pc:docMk/>
            <pc:sldMk cId="2658174037" sldId="406"/>
            <ac:spMk id="161" creationId="{2356B533-1A6D-400F-D527-6CCAF08785A5}"/>
          </ac:spMkLst>
        </pc:spChg>
        <pc:spChg chg="add mod">
          <ac:chgData name="Jenn Anne" userId="2e42e5b19939340a" providerId="LiveId" clId="{D931D0D4-ED5B-4DEF-92C7-B3DFBFE7832C}" dt="2022-06-10T17:43:26.546" v="1887" actId="20577"/>
          <ac:spMkLst>
            <pc:docMk/>
            <pc:sldMk cId="2658174037" sldId="406"/>
            <ac:spMk id="162" creationId="{F02FFE35-DD9C-9B8D-B210-98F47C9EE5BF}"/>
          </ac:spMkLst>
        </pc:spChg>
        <pc:spChg chg="add mod">
          <ac:chgData name="Jenn Anne" userId="2e42e5b19939340a" providerId="LiveId" clId="{D931D0D4-ED5B-4DEF-92C7-B3DFBFE7832C}" dt="2022-06-10T17:43:48.369" v="1890" actId="1076"/>
          <ac:spMkLst>
            <pc:docMk/>
            <pc:sldMk cId="2658174037" sldId="406"/>
            <ac:spMk id="163" creationId="{D4B5977A-EF5D-6A5C-A383-1B7096866CC2}"/>
          </ac:spMkLst>
        </pc:spChg>
        <pc:spChg chg="add mod">
          <ac:chgData name="Jenn Anne" userId="2e42e5b19939340a" providerId="LiveId" clId="{D931D0D4-ED5B-4DEF-92C7-B3DFBFE7832C}" dt="2022-06-10T17:43:48.369" v="1890" actId="1076"/>
          <ac:spMkLst>
            <pc:docMk/>
            <pc:sldMk cId="2658174037" sldId="406"/>
            <ac:spMk id="164" creationId="{FE74D6D0-016C-CFFC-938E-90EF0186A11F}"/>
          </ac:spMkLst>
        </pc:spChg>
        <pc:spChg chg="add mod">
          <ac:chgData name="Jenn Anne" userId="2e42e5b19939340a" providerId="LiveId" clId="{D931D0D4-ED5B-4DEF-92C7-B3DFBFE7832C}" dt="2022-06-10T17:43:48.369" v="1890" actId="1076"/>
          <ac:spMkLst>
            <pc:docMk/>
            <pc:sldMk cId="2658174037" sldId="406"/>
            <ac:spMk id="165" creationId="{D56C651F-1ED4-B243-2E43-1B0E891E0520}"/>
          </ac:spMkLst>
        </pc:spChg>
        <pc:spChg chg="add mod">
          <ac:chgData name="Jenn Anne" userId="2e42e5b19939340a" providerId="LiveId" clId="{D931D0D4-ED5B-4DEF-92C7-B3DFBFE7832C}" dt="2022-06-10T17:43:48.369" v="1890" actId="1076"/>
          <ac:spMkLst>
            <pc:docMk/>
            <pc:sldMk cId="2658174037" sldId="406"/>
            <ac:spMk id="166" creationId="{41AECFB2-5CF6-B645-0942-BB753E81A31E}"/>
          </ac:spMkLst>
        </pc:spChg>
        <pc:spChg chg="add mod">
          <ac:chgData name="Jenn Anne" userId="2e42e5b19939340a" providerId="LiveId" clId="{D931D0D4-ED5B-4DEF-92C7-B3DFBFE7832C}" dt="2022-06-10T17:43:48.369" v="1890" actId="1076"/>
          <ac:spMkLst>
            <pc:docMk/>
            <pc:sldMk cId="2658174037" sldId="406"/>
            <ac:spMk id="167" creationId="{6DE912EA-4DF2-8BEA-D69C-D67650ACB207}"/>
          </ac:spMkLst>
        </pc:spChg>
        <pc:spChg chg="add mod">
          <ac:chgData name="Jenn Anne" userId="2e42e5b19939340a" providerId="LiveId" clId="{D931D0D4-ED5B-4DEF-92C7-B3DFBFE7832C}" dt="2022-06-10T17:43:55.224" v="1892" actId="1076"/>
          <ac:spMkLst>
            <pc:docMk/>
            <pc:sldMk cId="2658174037" sldId="406"/>
            <ac:spMk id="168" creationId="{E71D8786-45F8-5A3D-4BF4-2C675099A95A}"/>
          </ac:spMkLst>
        </pc:spChg>
        <pc:spChg chg="add mod">
          <ac:chgData name="Jenn Anne" userId="2e42e5b19939340a" providerId="LiveId" clId="{D931D0D4-ED5B-4DEF-92C7-B3DFBFE7832C}" dt="2022-06-10T17:43:55.224" v="1892" actId="1076"/>
          <ac:spMkLst>
            <pc:docMk/>
            <pc:sldMk cId="2658174037" sldId="406"/>
            <ac:spMk id="169" creationId="{DD2D128B-1F27-16A3-0A17-C111791BEC68}"/>
          </ac:spMkLst>
        </pc:spChg>
        <pc:spChg chg="add mod">
          <ac:chgData name="Jenn Anne" userId="2e42e5b19939340a" providerId="LiveId" clId="{D931D0D4-ED5B-4DEF-92C7-B3DFBFE7832C}" dt="2022-06-10T17:43:55.224" v="1892" actId="1076"/>
          <ac:spMkLst>
            <pc:docMk/>
            <pc:sldMk cId="2658174037" sldId="406"/>
            <ac:spMk id="170" creationId="{F874633F-C819-911E-D5DD-01038887F8A0}"/>
          </ac:spMkLst>
        </pc:spChg>
        <pc:spChg chg="add mod">
          <ac:chgData name="Jenn Anne" userId="2e42e5b19939340a" providerId="LiveId" clId="{D931D0D4-ED5B-4DEF-92C7-B3DFBFE7832C}" dt="2022-06-10T17:43:55.224" v="1892" actId="1076"/>
          <ac:spMkLst>
            <pc:docMk/>
            <pc:sldMk cId="2658174037" sldId="406"/>
            <ac:spMk id="171" creationId="{639E3B4E-FB7A-5C29-AC5C-FBD7E77B72E1}"/>
          </ac:spMkLst>
        </pc:spChg>
        <pc:spChg chg="add mod">
          <ac:chgData name="Jenn Anne" userId="2e42e5b19939340a" providerId="LiveId" clId="{D931D0D4-ED5B-4DEF-92C7-B3DFBFE7832C}" dt="2022-06-10T17:43:55.224" v="1892" actId="1076"/>
          <ac:spMkLst>
            <pc:docMk/>
            <pc:sldMk cId="2658174037" sldId="406"/>
            <ac:spMk id="172" creationId="{395F903C-340B-5ED5-1866-6CE068BD3726}"/>
          </ac:spMkLst>
        </pc:spChg>
        <pc:spChg chg="add mod">
          <ac:chgData name="Jenn Anne" userId="2e42e5b19939340a" providerId="LiveId" clId="{D931D0D4-ED5B-4DEF-92C7-B3DFBFE7832C}" dt="2022-06-10T17:44:03.496" v="1894" actId="1076"/>
          <ac:spMkLst>
            <pc:docMk/>
            <pc:sldMk cId="2658174037" sldId="406"/>
            <ac:spMk id="173" creationId="{56A63AC7-1E0D-AB6B-FDA1-8875149C0598}"/>
          </ac:spMkLst>
        </pc:spChg>
        <pc:spChg chg="add mod">
          <ac:chgData name="Jenn Anne" userId="2e42e5b19939340a" providerId="LiveId" clId="{D931D0D4-ED5B-4DEF-92C7-B3DFBFE7832C}" dt="2022-06-10T17:44:03.496" v="1894" actId="1076"/>
          <ac:spMkLst>
            <pc:docMk/>
            <pc:sldMk cId="2658174037" sldId="406"/>
            <ac:spMk id="174" creationId="{F0B29610-BCD0-3018-F768-9FA63F7F479C}"/>
          </ac:spMkLst>
        </pc:spChg>
        <pc:spChg chg="add mod">
          <ac:chgData name="Jenn Anne" userId="2e42e5b19939340a" providerId="LiveId" clId="{D931D0D4-ED5B-4DEF-92C7-B3DFBFE7832C}" dt="2022-06-10T17:44:03.496" v="1894" actId="1076"/>
          <ac:spMkLst>
            <pc:docMk/>
            <pc:sldMk cId="2658174037" sldId="406"/>
            <ac:spMk id="175" creationId="{3A3F1FED-632D-B65F-328C-4638EDFF3313}"/>
          </ac:spMkLst>
        </pc:spChg>
        <pc:spChg chg="add mod">
          <ac:chgData name="Jenn Anne" userId="2e42e5b19939340a" providerId="LiveId" clId="{D931D0D4-ED5B-4DEF-92C7-B3DFBFE7832C}" dt="2022-06-10T17:44:03.496" v="1894" actId="1076"/>
          <ac:spMkLst>
            <pc:docMk/>
            <pc:sldMk cId="2658174037" sldId="406"/>
            <ac:spMk id="176" creationId="{FE088599-92F2-05E0-E071-F834C1874A1E}"/>
          </ac:spMkLst>
        </pc:spChg>
        <pc:spChg chg="add mod">
          <ac:chgData name="Jenn Anne" userId="2e42e5b19939340a" providerId="LiveId" clId="{D931D0D4-ED5B-4DEF-92C7-B3DFBFE7832C}" dt="2022-06-10T17:44:03.496" v="1894" actId="1076"/>
          <ac:spMkLst>
            <pc:docMk/>
            <pc:sldMk cId="2658174037" sldId="406"/>
            <ac:spMk id="177" creationId="{A4EE4EB9-C1DD-58B4-F4DE-EDA74D4897A8}"/>
          </ac:spMkLst>
        </pc:spChg>
        <pc:spChg chg="add mod">
          <ac:chgData name="Jenn Anne" userId="2e42e5b19939340a" providerId="LiveId" clId="{D931D0D4-ED5B-4DEF-92C7-B3DFBFE7832C}" dt="2022-06-10T17:44:10.744" v="1896" actId="1076"/>
          <ac:spMkLst>
            <pc:docMk/>
            <pc:sldMk cId="2658174037" sldId="406"/>
            <ac:spMk id="178" creationId="{39209DB7-2E35-5162-16C8-5C2BA8AB0650}"/>
          </ac:spMkLst>
        </pc:spChg>
        <pc:spChg chg="add mod">
          <ac:chgData name="Jenn Anne" userId="2e42e5b19939340a" providerId="LiveId" clId="{D931D0D4-ED5B-4DEF-92C7-B3DFBFE7832C}" dt="2022-06-10T17:44:10.744" v="1896" actId="1076"/>
          <ac:spMkLst>
            <pc:docMk/>
            <pc:sldMk cId="2658174037" sldId="406"/>
            <ac:spMk id="179" creationId="{C9B9F7EA-9257-5184-996C-88218F7DEBA2}"/>
          </ac:spMkLst>
        </pc:spChg>
        <pc:spChg chg="add mod">
          <ac:chgData name="Jenn Anne" userId="2e42e5b19939340a" providerId="LiveId" clId="{D931D0D4-ED5B-4DEF-92C7-B3DFBFE7832C}" dt="2022-06-10T17:44:10.744" v="1896" actId="1076"/>
          <ac:spMkLst>
            <pc:docMk/>
            <pc:sldMk cId="2658174037" sldId="406"/>
            <ac:spMk id="180" creationId="{F7E7F578-190A-AE8D-3DFE-93E2BAD0B88F}"/>
          </ac:spMkLst>
        </pc:spChg>
        <pc:spChg chg="add mod">
          <ac:chgData name="Jenn Anne" userId="2e42e5b19939340a" providerId="LiveId" clId="{D931D0D4-ED5B-4DEF-92C7-B3DFBFE7832C}" dt="2022-06-10T17:44:10.744" v="1896" actId="1076"/>
          <ac:spMkLst>
            <pc:docMk/>
            <pc:sldMk cId="2658174037" sldId="406"/>
            <ac:spMk id="181" creationId="{13CE594A-E348-2EF0-F472-C7304EAB3729}"/>
          </ac:spMkLst>
        </pc:spChg>
        <pc:spChg chg="add mod">
          <ac:chgData name="Jenn Anne" userId="2e42e5b19939340a" providerId="LiveId" clId="{D931D0D4-ED5B-4DEF-92C7-B3DFBFE7832C}" dt="2022-06-10T17:44:10.744" v="1896" actId="1076"/>
          <ac:spMkLst>
            <pc:docMk/>
            <pc:sldMk cId="2658174037" sldId="406"/>
            <ac:spMk id="182" creationId="{D16A643A-8BD2-663A-BBA9-B7E14FE74E74}"/>
          </ac:spMkLst>
        </pc:spChg>
        <pc:spChg chg="add mod">
          <ac:chgData name="Jenn Anne" userId="2e42e5b19939340a" providerId="LiveId" clId="{D931D0D4-ED5B-4DEF-92C7-B3DFBFE7832C}" dt="2022-06-10T17:44:28.548" v="1899" actId="1076"/>
          <ac:spMkLst>
            <pc:docMk/>
            <pc:sldMk cId="2658174037" sldId="406"/>
            <ac:spMk id="183" creationId="{03C4AEAD-2661-D1C9-9DC7-0EEDC7DC422E}"/>
          </ac:spMkLst>
        </pc:spChg>
        <pc:spChg chg="add mod">
          <ac:chgData name="Jenn Anne" userId="2e42e5b19939340a" providerId="LiveId" clId="{D931D0D4-ED5B-4DEF-92C7-B3DFBFE7832C}" dt="2022-06-10T17:44:28.548" v="1899" actId="1076"/>
          <ac:spMkLst>
            <pc:docMk/>
            <pc:sldMk cId="2658174037" sldId="406"/>
            <ac:spMk id="184" creationId="{660322EF-3E83-3378-349E-89C06C772B68}"/>
          </ac:spMkLst>
        </pc:spChg>
        <pc:spChg chg="add mod">
          <ac:chgData name="Jenn Anne" userId="2e42e5b19939340a" providerId="LiveId" clId="{D931D0D4-ED5B-4DEF-92C7-B3DFBFE7832C}" dt="2022-06-10T17:44:28.548" v="1899" actId="1076"/>
          <ac:spMkLst>
            <pc:docMk/>
            <pc:sldMk cId="2658174037" sldId="406"/>
            <ac:spMk id="185" creationId="{E40E233A-8B2E-F3A7-6A58-030AFA4C4AD9}"/>
          </ac:spMkLst>
        </pc:spChg>
        <pc:spChg chg="add mod">
          <ac:chgData name="Jenn Anne" userId="2e42e5b19939340a" providerId="LiveId" clId="{D931D0D4-ED5B-4DEF-92C7-B3DFBFE7832C}" dt="2022-06-10T17:44:28.548" v="1899" actId="1076"/>
          <ac:spMkLst>
            <pc:docMk/>
            <pc:sldMk cId="2658174037" sldId="406"/>
            <ac:spMk id="186" creationId="{407057E8-3873-D935-AB5B-3CD9D3B126B8}"/>
          </ac:spMkLst>
        </pc:spChg>
        <pc:spChg chg="add mod">
          <ac:chgData name="Jenn Anne" userId="2e42e5b19939340a" providerId="LiveId" clId="{D931D0D4-ED5B-4DEF-92C7-B3DFBFE7832C}" dt="2022-06-10T17:44:28.548" v="1899" actId="1076"/>
          <ac:spMkLst>
            <pc:docMk/>
            <pc:sldMk cId="2658174037" sldId="406"/>
            <ac:spMk id="187" creationId="{7EF00BB6-092F-4C19-5C46-0A103B78F60A}"/>
          </ac:spMkLst>
        </pc:spChg>
        <pc:spChg chg="add mod">
          <ac:chgData name="Jenn Anne" userId="2e42e5b19939340a" providerId="LiveId" clId="{D931D0D4-ED5B-4DEF-92C7-B3DFBFE7832C}" dt="2022-06-10T17:44:28.548" v="1899" actId="1076"/>
          <ac:spMkLst>
            <pc:docMk/>
            <pc:sldMk cId="2658174037" sldId="406"/>
            <ac:spMk id="188" creationId="{CF2FEA92-E3E5-013A-181A-26D4883CD416}"/>
          </ac:spMkLst>
        </pc:spChg>
        <pc:spChg chg="add mod">
          <ac:chgData name="Jenn Anne" userId="2e42e5b19939340a" providerId="LiveId" clId="{D931D0D4-ED5B-4DEF-92C7-B3DFBFE7832C}" dt="2022-06-10T17:44:28.548" v="1899" actId="1076"/>
          <ac:spMkLst>
            <pc:docMk/>
            <pc:sldMk cId="2658174037" sldId="406"/>
            <ac:spMk id="189" creationId="{DE71A582-D51E-4F81-FF01-1340169F74D8}"/>
          </ac:spMkLst>
        </pc:spChg>
        <pc:spChg chg="add mod">
          <ac:chgData name="Jenn Anne" userId="2e42e5b19939340a" providerId="LiveId" clId="{D931D0D4-ED5B-4DEF-92C7-B3DFBFE7832C}" dt="2022-06-10T17:44:28.548" v="1899" actId="1076"/>
          <ac:spMkLst>
            <pc:docMk/>
            <pc:sldMk cId="2658174037" sldId="406"/>
            <ac:spMk id="190" creationId="{ADEEBD96-0295-6C61-6E14-164F3B03984A}"/>
          </ac:spMkLst>
        </pc:spChg>
        <pc:spChg chg="add mod">
          <ac:chgData name="Jenn Anne" userId="2e42e5b19939340a" providerId="LiveId" clId="{D931D0D4-ED5B-4DEF-92C7-B3DFBFE7832C}" dt="2022-06-10T17:44:28.548" v="1899" actId="1076"/>
          <ac:spMkLst>
            <pc:docMk/>
            <pc:sldMk cId="2658174037" sldId="406"/>
            <ac:spMk id="191" creationId="{61BEC6D1-3266-D7E7-4F29-268C27A30742}"/>
          </ac:spMkLst>
        </pc:spChg>
        <pc:spChg chg="add mod">
          <ac:chgData name="Jenn Anne" userId="2e42e5b19939340a" providerId="LiveId" clId="{D931D0D4-ED5B-4DEF-92C7-B3DFBFE7832C}" dt="2022-06-10T17:44:28.548" v="1899" actId="1076"/>
          <ac:spMkLst>
            <pc:docMk/>
            <pc:sldMk cId="2658174037" sldId="406"/>
            <ac:spMk id="192" creationId="{8E55050D-3DB5-BBB1-C1FC-2FC1A702CE88}"/>
          </ac:spMkLst>
        </pc:spChg>
        <pc:spChg chg="add mod">
          <ac:chgData name="Jenn Anne" userId="2e42e5b19939340a" providerId="LiveId" clId="{D931D0D4-ED5B-4DEF-92C7-B3DFBFE7832C}" dt="2022-06-10T17:44:28.548" v="1899" actId="1076"/>
          <ac:spMkLst>
            <pc:docMk/>
            <pc:sldMk cId="2658174037" sldId="406"/>
            <ac:spMk id="193" creationId="{C2918654-FA6B-2FDE-E585-B7BE6046A047}"/>
          </ac:spMkLst>
        </pc:spChg>
        <pc:spChg chg="add mod">
          <ac:chgData name="Jenn Anne" userId="2e42e5b19939340a" providerId="LiveId" clId="{D931D0D4-ED5B-4DEF-92C7-B3DFBFE7832C}" dt="2022-06-10T17:44:28.548" v="1899" actId="1076"/>
          <ac:spMkLst>
            <pc:docMk/>
            <pc:sldMk cId="2658174037" sldId="406"/>
            <ac:spMk id="194" creationId="{53C0A383-1D18-999F-4920-6D5CE4C0AD5F}"/>
          </ac:spMkLst>
        </pc:spChg>
        <pc:spChg chg="add mod">
          <ac:chgData name="Jenn Anne" userId="2e42e5b19939340a" providerId="LiveId" clId="{D931D0D4-ED5B-4DEF-92C7-B3DFBFE7832C}" dt="2022-06-10T17:44:28.548" v="1899" actId="1076"/>
          <ac:spMkLst>
            <pc:docMk/>
            <pc:sldMk cId="2658174037" sldId="406"/>
            <ac:spMk id="195" creationId="{8612BB46-EEA1-DAA4-5156-34CFA2C447E4}"/>
          </ac:spMkLst>
        </pc:spChg>
        <pc:spChg chg="add mod">
          <ac:chgData name="Jenn Anne" userId="2e42e5b19939340a" providerId="LiveId" clId="{D931D0D4-ED5B-4DEF-92C7-B3DFBFE7832C}" dt="2022-06-10T17:44:28.548" v="1899" actId="1076"/>
          <ac:spMkLst>
            <pc:docMk/>
            <pc:sldMk cId="2658174037" sldId="406"/>
            <ac:spMk id="196" creationId="{3D4F6C4D-48E5-CBDE-E39B-EC7C86BAC7EB}"/>
          </ac:spMkLst>
        </pc:spChg>
        <pc:spChg chg="add mod">
          <ac:chgData name="Jenn Anne" userId="2e42e5b19939340a" providerId="LiveId" clId="{D931D0D4-ED5B-4DEF-92C7-B3DFBFE7832C}" dt="2022-06-10T17:44:28.548" v="1899" actId="1076"/>
          <ac:spMkLst>
            <pc:docMk/>
            <pc:sldMk cId="2658174037" sldId="406"/>
            <ac:spMk id="197" creationId="{2E49D678-FF45-8B3E-A8E2-669901AD0076}"/>
          </ac:spMkLst>
        </pc:spChg>
        <pc:spChg chg="add mod">
          <ac:chgData name="Jenn Anne" userId="2e42e5b19939340a" providerId="LiveId" clId="{D931D0D4-ED5B-4DEF-92C7-B3DFBFE7832C}" dt="2022-06-10T17:44:28.548" v="1899" actId="1076"/>
          <ac:spMkLst>
            <pc:docMk/>
            <pc:sldMk cId="2658174037" sldId="406"/>
            <ac:spMk id="198" creationId="{0A947FC5-83B9-CE13-DF5A-F4F4A7513835}"/>
          </ac:spMkLst>
        </pc:spChg>
        <pc:spChg chg="add mod">
          <ac:chgData name="Jenn Anne" userId="2e42e5b19939340a" providerId="LiveId" clId="{D931D0D4-ED5B-4DEF-92C7-B3DFBFE7832C}" dt="2022-06-10T17:44:28.548" v="1899" actId="1076"/>
          <ac:spMkLst>
            <pc:docMk/>
            <pc:sldMk cId="2658174037" sldId="406"/>
            <ac:spMk id="199" creationId="{4E0CA54D-3553-543D-46C2-6A5A693AE07B}"/>
          </ac:spMkLst>
        </pc:spChg>
        <pc:spChg chg="add mod">
          <ac:chgData name="Jenn Anne" userId="2e42e5b19939340a" providerId="LiveId" clId="{D931D0D4-ED5B-4DEF-92C7-B3DFBFE7832C}" dt="2022-06-10T17:44:28.548" v="1899" actId="1076"/>
          <ac:spMkLst>
            <pc:docMk/>
            <pc:sldMk cId="2658174037" sldId="406"/>
            <ac:spMk id="200" creationId="{5EE83107-326F-29BD-7E76-0B931CF02788}"/>
          </ac:spMkLst>
        </pc:spChg>
        <pc:spChg chg="add mod">
          <ac:chgData name="Jenn Anne" userId="2e42e5b19939340a" providerId="LiveId" clId="{D931D0D4-ED5B-4DEF-92C7-B3DFBFE7832C}" dt="2022-06-10T17:44:28.548" v="1899" actId="1076"/>
          <ac:spMkLst>
            <pc:docMk/>
            <pc:sldMk cId="2658174037" sldId="406"/>
            <ac:spMk id="201" creationId="{4437DEF0-D5D8-ED9D-32D8-EE7B7A6F6312}"/>
          </ac:spMkLst>
        </pc:spChg>
        <pc:spChg chg="add mod">
          <ac:chgData name="Jenn Anne" userId="2e42e5b19939340a" providerId="LiveId" clId="{D931D0D4-ED5B-4DEF-92C7-B3DFBFE7832C}" dt="2022-06-10T17:44:28.548" v="1899" actId="1076"/>
          <ac:spMkLst>
            <pc:docMk/>
            <pc:sldMk cId="2658174037" sldId="406"/>
            <ac:spMk id="202" creationId="{5DC4903E-F88E-1672-DCC7-6528E96E3B04}"/>
          </ac:spMkLst>
        </pc:spChg>
        <pc:spChg chg="add mod">
          <ac:chgData name="Jenn Anne" userId="2e42e5b19939340a" providerId="LiveId" clId="{D931D0D4-ED5B-4DEF-92C7-B3DFBFE7832C}" dt="2022-06-10T17:44:28.548" v="1899" actId="1076"/>
          <ac:spMkLst>
            <pc:docMk/>
            <pc:sldMk cId="2658174037" sldId="406"/>
            <ac:spMk id="203" creationId="{771E4356-1598-63B0-61EB-8F94736E7034}"/>
          </ac:spMkLst>
        </pc:spChg>
        <pc:spChg chg="add mod">
          <ac:chgData name="Jenn Anne" userId="2e42e5b19939340a" providerId="LiveId" clId="{D931D0D4-ED5B-4DEF-92C7-B3DFBFE7832C}" dt="2022-06-10T17:44:28.548" v="1899" actId="1076"/>
          <ac:spMkLst>
            <pc:docMk/>
            <pc:sldMk cId="2658174037" sldId="406"/>
            <ac:spMk id="204" creationId="{FA01B7BE-1C68-7244-3EF9-AE9905444EEC}"/>
          </ac:spMkLst>
        </pc:spChg>
        <pc:spChg chg="add mod">
          <ac:chgData name="Jenn Anne" userId="2e42e5b19939340a" providerId="LiveId" clId="{D931D0D4-ED5B-4DEF-92C7-B3DFBFE7832C}" dt="2022-06-10T17:44:28.548" v="1899" actId="1076"/>
          <ac:spMkLst>
            <pc:docMk/>
            <pc:sldMk cId="2658174037" sldId="406"/>
            <ac:spMk id="205" creationId="{9B9CECEA-E0B6-91B8-B4D1-E4EDD010898F}"/>
          </ac:spMkLst>
        </pc:spChg>
        <pc:spChg chg="add mod">
          <ac:chgData name="Jenn Anne" userId="2e42e5b19939340a" providerId="LiveId" clId="{D931D0D4-ED5B-4DEF-92C7-B3DFBFE7832C}" dt="2022-06-10T17:44:28.548" v="1899" actId="1076"/>
          <ac:spMkLst>
            <pc:docMk/>
            <pc:sldMk cId="2658174037" sldId="406"/>
            <ac:spMk id="206" creationId="{C4B585C7-6117-CBC5-65A9-586AE73CC3B2}"/>
          </ac:spMkLst>
        </pc:spChg>
        <pc:spChg chg="add mod">
          <ac:chgData name="Jenn Anne" userId="2e42e5b19939340a" providerId="LiveId" clId="{D931D0D4-ED5B-4DEF-92C7-B3DFBFE7832C}" dt="2022-06-10T17:44:28.548" v="1899" actId="1076"/>
          <ac:spMkLst>
            <pc:docMk/>
            <pc:sldMk cId="2658174037" sldId="406"/>
            <ac:spMk id="207" creationId="{7129CBAF-5075-3D0B-11DD-497C293314CA}"/>
          </ac:spMkLst>
        </pc:spChg>
        <pc:spChg chg="add mod">
          <ac:chgData name="Jenn Anne" userId="2e42e5b19939340a" providerId="LiveId" clId="{D931D0D4-ED5B-4DEF-92C7-B3DFBFE7832C}" dt="2022-06-10T17:44:44.351" v="1902" actId="1076"/>
          <ac:spMkLst>
            <pc:docMk/>
            <pc:sldMk cId="2658174037" sldId="406"/>
            <ac:spMk id="208" creationId="{9C498400-91C0-69FC-0A92-AEE929155F86}"/>
          </ac:spMkLst>
        </pc:spChg>
        <pc:spChg chg="add mod">
          <ac:chgData name="Jenn Anne" userId="2e42e5b19939340a" providerId="LiveId" clId="{D931D0D4-ED5B-4DEF-92C7-B3DFBFE7832C}" dt="2022-06-10T17:44:44.351" v="1902" actId="1076"/>
          <ac:spMkLst>
            <pc:docMk/>
            <pc:sldMk cId="2658174037" sldId="406"/>
            <ac:spMk id="209" creationId="{BD839959-E418-9F7E-613B-629E3D5E2957}"/>
          </ac:spMkLst>
        </pc:spChg>
        <pc:spChg chg="add mod">
          <ac:chgData name="Jenn Anne" userId="2e42e5b19939340a" providerId="LiveId" clId="{D931D0D4-ED5B-4DEF-92C7-B3DFBFE7832C}" dt="2022-06-10T17:44:44.351" v="1902" actId="1076"/>
          <ac:spMkLst>
            <pc:docMk/>
            <pc:sldMk cId="2658174037" sldId="406"/>
            <ac:spMk id="210" creationId="{6B8FFD1D-28E7-2CA9-6FBF-89DD66F0DE99}"/>
          </ac:spMkLst>
        </pc:spChg>
        <pc:spChg chg="add mod">
          <ac:chgData name="Jenn Anne" userId="2e42e5b19939340a" providerId="LiveId" clId="{D931D0D4-ED5B-4DEF-92C7-B3DFBFE7832C}" dt="2022-06-10T17:44:44.351" v="1902" actId="1076"/>
          <ac:spMkLst>
            <pc:docMk/>
            <pc:sldMk cId="2658174037" sldId="406"/>
            <ac:spMk id="211" creationId="{12E75A93-5A92-C982-5F71-ACBA695AB33F}"/>
          </ac:spMkLst>
        </pc:spChg>
        <pc:spChg chg="add mod">
          <ac:chgData name="Jenn Anne" userId="2e42e5b19939340a" providerId="LiveId" clId="{D931D0D4-ED5B-4DEF-92C7-B3DFBFE7832C}" dt="2022-06-10T17:44:44.351" v="1902" actId="1076"/>
          <ac:spMkLst>
            <pc:docMk/>
            <pc:sldMk cId="2658174037" sldId="406"/>
            <ac:spMk id="212" creationId="{04210DB2-70D5-9E1D-03AA-7435FB4C247F}"/>
          </ac:spMkLst>
        </pc:spChg>
        <pc:spChg chg="add mod">
          <ac:chgData name="Jenn Anne" userId="2e42e5b19939340a" providerId="LiveId" clId="{D931D0D4-ED5B-4DEF-92C7-B3DFBFE7832C}" dt="2022-06-10T17:44:44.351" v="1902" actId="1076"/>
          <ac:spMkLst>
            <pc:docMk/>
            <pc:sldMk cId="2658174037" sldId="406"/>
            <ac:spMk id="213" creationId="{D6DDAD7E-D121-FD83-D434-0C31F758D474}"/>
          </ac:spMkLst>
        </pc:spChg>
        <pc:spChg chg="add mod">
          <ac:chgData name="Jenn Anne" userId="2e42e5b19939340a" providerId="LiveId" clId="{D931D0D4-ED5B-4DEF-92C7-B3DFBFE7832C}" dt="2022-06-10T17:44:44.351" v="1902" actId="1076"/>
          <ac:spMkLst>
            <pc:docMk/>
            <pc:sldMk cId="2658174037" sldId="406"/>
            <ac:spMk id="214" creationId="{DC1692FA-342A-120C-E1F0-35D934DDCEF0}"/>
          </ac:spMkLst>
        </pc:spChg>
        <pc:spChg chg="add mod">
          <ac:chgData name="Jenn Anne" userId="2e42e5b19939340a" providerId="LiveId" clId="{D931D0D4-ED5B-4DEF-92C7-B3DFBFE7832C}" dt="2022-06-10T17:44:44.351" v="1902" actId="1076"/>
          <ac:spMkLst>
            <pc:docMk/>
            <pc:sldMk cId="2658174037" sldId="406"/>
            <ac:spMk id="215" creationId="{1B4CCE1A-2C29-F05C-E559-751E14F6A24C}"/>
          </ac:spMkLst>
        </pc:spChg>
        <pc:spChg chg="add mod">
          <ac:chgData name="Jenn Anne" userId="2e42e5b19939340a" providerId="LiveId" clId="{D931D0D4-ED5B-4DEF-92C7-B3DFBFE7832C}" dt="2022-06-10T17:44:44.351" v="1902" actId="1076"/>
          <ac:spMkLst>
            <pc:docMk/>
            <pc:sldMk cId="2658174037" sldId="406"/>
            <ac:spMk id="216" creationId="{A6E752FA-6081-4FA6-7FE8-95997A9491DF}"/>
          </ac:spMkLst>
        </pc:spChg>
        <pc:spChg chg="add mod">
          <ac:chgData name="Jenn Anne" userId="2e42e5b19939340a" providerId="LiveId" clId="{D931D0D4-ED5B-4DEF-92C7-B3DFBFE7832C}" dt="2022-06-10T17:44:44.351" v="1902" actId="1076"/>
          <ac:spMkLst>
            <pc:docMk/>
            <pc:sldMk cId="2658174037" sldId="406"/>
            <ac:spMk id="217" creationId="{10F37469-1CFD-71D4-5C45-DF0D340DE34F}"/>
          </ac:spMkLst>
        </pc:spChg>
        <pc:spChg chg="add mod">
          <ac:chgData name="Jenn Anne" userId="2e42e5b19939340a" providerId="LiveId" clId="{D931D0D4-ED5B-4DEF-92C7-B3DFBFE7832C}" dt="2022-06-10T17:44:44.351" v="1902" actId="1076"/>
          <ac:spMkLst>
            <pc:docMk/>
            <pc:sldMk cId="2658174037" sldId="406"/>
            <ac:spMk id="218" creationId="{B9B6E01D-954C-D790-5166-2EE653F6EDA0}"/>
          </ac:spMkLst>
        </pc:spChg>
        <pc:spChg chg="add mod">
          <ac:chgData name="Jenn Anne" userId="2e42e5b19939340a" providerId="LiveId" clId="{D931D0D4-ED5B-4DEF-92C7-B3DFBFE7832C}" dt="2022-06-10T17:44:44.351" v="1902" actId="1076"/>
          <ac:spMkLst>
            <pc:docMk/>
            <pc:sldMk cId="2658174037" sldId="406"/>
            <ac:spMk id="219" creationId="{39A6BADF-D56D-4725-C425-2DF55727EDD1}"/>
          </ac:spMkLst>
        </pc:spChg>
        <pc:spChg chg="add mod">
          <ac:chgData name="Jenn Anne" userId="2e42e5b19939340a" providerId="LiveId" clId="{D931D0D4-ED5B-4DEF-92C7-B3DFBFE7832C}" dt="2022-06-10T17:44:44.351" v="1902" actId="1076"/>
          <ac:spMkLst>
            <pc:docMk/>
            <pc:sldMk cId="2658174037" sldId="406"/>
            <ac:spMk id="220" creationId="{9A683880-63D8-C381-030F-DF111BAFD17E}"/>
          </ac:spMkLst>
        </pc:spChg>
        <pc:spChg chg="add mod">
          <ac:chgData name="Jenn Anne" userId="2e42e5b19939340a" providerId="LiveId" clId="{D931D0D4-ED5B-4DEF-92C7-B3DFBFE7832C}" dt="2022-06-10T17:44:44.351" v="1902" actId="1076"/>
          <ac:spMkLst>
            <pc:docMk/>
            <pc:sldMk cId="2658174037" sldId="406"/>
            <ac:spMk id="221" creationId="{695705CB-A0FF-AFC6-308B-CE1F681FAA78}"/>
          </ac:spMkLst>
        </pc:spChg>
        <pc:spChg chg="add mod">
          <ac:chgData name="Jenn Anne" userId="2e42e5b19939340a" providerId="LiveId" clId="{D931D0D4-ED5B-4DEF-92C7-B3DFBFE7832C}" dt="2022-06-10T17:44:44.351" v="1902" actId="1076"/>
          <ac:spMkLst>
            <pc:docMk/>
            <pc:sldMk cId="2658174037" sldId="406"/>
            <ac:spMk id="222" creationId="{30ED4EE7-3E02-E4D2-6B5B-91C4356527FA}"/>
          </ac:spMkLst>
        </pc:spChg>
        <pc:spChg chg="add mod">
          <ac:chgData name="Jenn Anne" userId="2e42e5b19939340a" providerId="LiveId" clId="{D931D0D4-ED5B-4DEF-92C7-B3DFBFE7832C}" dt="2022-06-10T17:44:44.351" v="1902" actId="1076"/>
          <ac:spMkLst>
            <pc:docMk/>
            <pc:sldMk cId="2658174037" sldId="406"/>
            <ac:spMk id="223" creationId="{18213528-0E69-2235-6486-3BE188FE420F}"/>
          </ac:spMkLst>
        </pc:spChg>
        <pc:spChg chg="add mod">
          <ac:chgData name="Jenn Anne" userId="2e42e5b19939340a" providerId="LiveId" clId="{D931D0D4-ED5B-4DEF-92C7-B3DFBFE7832C}" dt="2022-06-10T17:44:44.351" v="1902" actId="1076"/>
          <ac:spMkLst>
            <pc:docMk/>
            <pc:sldMk cId="2658174037" sldId="406"/>
            <ac:spMk id="224" creationId="{AD717F8D-DAD3-76B6-CDAB-DE787F19DAD8}"/>
          </ac:spMkLst>
        </pc:spChg>
        <pc:spChg chg="add mod">
          <ac:chgData name="Jenn Anne" userId="2e42e5b19939340a" providerId="LiveId" clId="{D931D0D4-ED5B-4DEF-92C7-B3DFBFE7832C}" dt="2022-06-10T17:44:44.351" v="1902" actId="1076"/>
          <ac:spMkLst>
            <pc:docMk/>
            <pc:sldMk cId="2658174037" sldId="406"/>
            <ac:spMk id="225" creationId="{25EF2DD2-DF78-0EC5-C627-E3581C645E06}"/>
          </ac:spMkLst>
        </pc:spChg>
        <pc:spChg chg="add mod">
          <ac:chgData name="Jenn Anne" userId="2e42e5b19939340a" providerId="LiveId" clId="{D931D0D4-ED5B-4DEF-92C7-B3DFBFE7832C}" dt="2022-06-10T17:44:44.351" v="1902" actId="1076"/>
          <ac:spMkLst>
            <pc:docMk/>
            <pc:sldMk cId="2658174037" sldId="406"/>
            <ac:spMk id="226" creationId="{CAC93197-3178-C7B2-DB4C-55C06FA7C565}"/>
          </ac:spMkLst>
        </pc:spChg>
        <pc:spChg chg="add mod">
          <ac:chgData name="Jenn Anne" userId="2e42e5b19939340a" providerId="LiveId" clId="{D931D0D4-ED5B-4DEF-92C7-B3DFBFE7832C}" dt="2022-06-10T17:44:44.351" v="1902" actId="1076"/>
          <ac:spMkLst>
            <pc:docMk/>
            <pc:sldMk cId="2658174037" sldId="406"/>
            <ac:spMk id="227" creationId="{FBEBF040-6A28-E34F-0C7A-812194569149}"/>
          </ac:spMkLst>
        </pc:spChg>
        <pc:spChg chg="add mod">
          <ac:chgData name="Jenn Anne" userId="2e42e5b19939340a" providerId="LiveId" clId="{D931D0D4-ED5B-4DEF-92C7-B3DFBFE7832C}" dt="2022-06-10T17:44:44.351" v="1902" actId="1076"/>
          <ac:spMkLst>
            <pc:docMk/>
            <pc:sldMk cId="2658174037" sldId="406"/>
            <ac:spMk id="228" creationId="{587228B3-4BC5-1DCA-7BC1-EDE2910CB835}"/>
          </ac:spMkLst>
        </pc:spChg>
        <pc:spChg chg="add mod">
          <ac:chgData name="Jenn Anne" userId="2e42e5b19939340a" providerId="LiveId" clId="{D931D0D4-ED5B-4DEF-92C7-B3DFBFE7832C}" dt="2022-06-10T17:44:44.351" v="1902" actId="1076"/>
          <ac:spMkLst>
            <pc:docMk/>
            <pc:sldMk cId="2658174037" sldId="406"/>
            <ac:spMk id="229" creationId="{42C95719-E96D-EFD6-C559-42809F18ECC9}"/>
          </ac:spMkLst>
        </pc:spChg>
        <pc:spChg chg="add mod">
          <ac:chgData name="Jenn Anne" userId="2e42e5b19939340a" providerId="LiveId" clId="{D931D0D4-ED5B-4DEF-92C7-B3DFBFE7832C}" dt="2022-06-10T17:44:44.351" v="1902" actId="1076"/>
          <ac:spMkLst>
            <pc:docMk/>
            <pc:sldMk cId="2658174037" sldId="406"/>
            <ac:spMk id="230" creationId="{3DE2F6E5-4928-70B3-E884-310521CE5B47}"/>
          </ac:spMkLst>
        </pc:spChg>
        <pc:spChg chg="add mod">
          <ac:chgData name="Jenn Anne" userId="2e42e5b19939340a" providerId="LiveId" clId="{D931D0D4-ED5B-4DEF-92C7-B3DFBFE7832C}" dt="2022-06-10T17:44:44.351" v="1902" actId="1076"/>
          <ac:spMkLst>
            <pc:docMk/>
            <pc:sldMk cId="2658174037" sldId="406"/>
            <ac:spMk id="231" creationId="{033D954A-17E9-DA22-16DA-D20BC35CCB8A}"/>
          </ac:spMkLst>
        </pc:spChg>
        <pc:spChg chg="add mod">
          <ac:chgData name="Jenn Anne" userId="2e42e5b19939340a" providerId="LiveId" clId="{D931D0D4-ED5B-4DEF-92C7-B3DFBFE7832C}" dt="2022-06-10T17:44:44.351" v="1902" actId="1076"/>
          <ac:spMkLst>
            <pc:docMk/>
            <pc:sldMk cId="2658174037" sldId="406"/>
            <ac:spMk id="232" creationId="{79BFAEA0-E03D-8156-59FD-AC4EA2A410F2}"/>
          </ac:spMkLst>
        </pc:spChg>
        <pc:spChg chg="add mod">
          <ac:chgData name="Jenn Anne" userId="2e42e5b19939340a" providerId="LiveId" clId="{D931D0D4-ED5B-4DEF-92C7-B3DFBFE7832C}" dt="2022-06-10T17:45:12.171" v="1905" actId="1076"/>
          <ac:spMkLst>
            <pc:docMk/>
            <pc:sldMk cId="2658174037" sldId="406"/>
            <ac:spMk id="233" creationId="{BF62C77F-52B5-5349-D9F6-A5A636038EDB}"/>
          </ac:spMkLst>
        </pc:spChg>
        <pc:spChg chg="add mod">
          <ac:chgData name="Jenn Anne" userId="2e42e5b19939340a" providerId="LiveId" clId="{D931D0D4-ED5B-4DEF-92C7-B3DFBFE7832C}" dt="2022-06-10T17:45:12.171" v="1905" actId="1076"/>
          <ac:spMkLst>
            <pc:docMk/>
            <pc:sldMk cId="2658174037" sldId="406"/>
            <ac:spMk id="234" creationId="{33BE810C-8383-7AB9-407C-BD8DA4487E2F}"/>
          </ac:spMkLst>
        </pc:spChg>
        <pc:spChg chg="add mod">
          <ac:chgData name="Jenn Anne" userId="2e42e5b19939340a" providerId="LiveId" clId="{D931D0D4-ED5B-4DEF-92C7-B3DFBFE7832C}" dt="2022-06-10T17:45:12.171" v="1905" actId="1076"/>
          <ac:spMkLst>
            <pc:docMk/>
            <pc:sldMk cId="2658174037" sldId="406"/>
            <ac:spMk id="235" creationId="{E7E5BDE1-196E-268E-ED68-830DE6083CAE}"/>
          </ac:spMkLst>
        </pc:spChg>
        <pc:spChg chg="add mod">
          <ac:chgData name="Jenn Anne" userId="2e42e5b19939340a" providerId="LiveId" clId="{D931D0D4-ED5B-4DEF-92C7-B3DFBFE7832C}" dt="2022-06-10T17:45:12.171" v="1905" actId="1076"/>
          <ac:spMkLst>
            <pc:docMk/>
            <pc:sldMk cId="2658174037" sldId="406"/>
            <ac:spMk id="236" creationId="{467B880A-0644-9904-1990-5236C5E1472B}"/>
          </ac:spMkLst>
        </pc:spChg>
        <pc:spChg chg="add mod">
          <ac:chgData name="Jenn Anne" userId="2e42e5b19939340a" providerId="LiveId" clId="{D931D0D4-ED5B-4DEF-92C7-B3DFBFE7832C}" dt="2022-06-10T17:45:12.171" v="1905" actId="1076"/>
          <ac:spMkLst>
            <pc:docMk/>
            <pc:sldMk cId="2658174037" sldId="406"/>
            <ac:spMk id="237" creationId="{E17A70F4-69A6-6585-031F-4CEB3CF15EE3}"/>
          </ac:spMkLst>
        </pc:spChg>
        <pc:spChg chg="add mod">
          <ac:chgData name="Jenn Anne" userId="2e42e5b19939340a" providerId="LiveId" clId="{D931D0D4-ED5B-4DEF-92C7-B3DFBFE7832C}" dt="2022-06-10T17:45:12.171" v="1905" actId="1076"/>
          <ac:spMkLst>
            <pc:docMk/>
            <pc:sldMk cId="2658174037" sldId="406"/>
            <ac:spMk id="238" creationId="{5AA1B3C8-FAA1-4569-5DEC-4D0F5B1CC68F}"/>
          </ac:spMkLst>
        </pc:spChg>
        <pc:spChg chg="add mod">
          <ac:chgData name="Jenn Anne" userId="2e42e5b19939340a" providerId="LiveId" clId="{D931D0D4-ED5B-4DEF-92C7-B3DFBFE7832C}" dt="2022-06-10T17:45:12.171" v="1905" actId="1076"/>
          <ac:spMkLst>
            <pc:docMk/>
            <pc:sldMk cId="2658174037" sldId="406"/>
            <ac:spMk id="239" creationId="{66BA600C-DB46-FA5E-5B63-360124CF6915}"/>
          </ac:spMkLst>
        </pc:spChg>
        <pc:spChg chg="add mod">
          <ac:chgData name="Jenn Anne" userId="2e42e5b19939340a" providerId="LiveId" clId="{D931D0D4-ED5B-4DEF-92C7-B3DFBFE7832C}" dt="2022-06-10T17:45:12.171" v="1905" actId="1076"/>
          <ac:spMkLst>
            <pc:docMk/>
            <pc:sldMk cId="2658174037" sldId="406"/>
            <ac:spMk id="240" creationId="{4E3F017C-1331-9F1A-9578-2987C9437167}"/>
          </ac:spMkLst>
        </pc:spChg>
        <pc:spChg chg="add mod">
          <ac:chgData name="Jenn Anne" userId="2e42e5b19939340a" providerId="LiveId" clId="{D931D0D4-ED5B-4DEF-92C7-B3DFBFE7832C}" dt="2022-06-10T17:45:12.171" v="1905" actId="1076"/>
          <ac:spMkLst>
            <pc:docMk/>
            <pc:sldMk cId="2658174037" sldId="406"/>
            <ac:spMk id="241" creationId="{545C37AC-8525-C9E3-95B2-1DFF52DE6CC6}"/>
          </ac:spMkLst>
        </pc:spChg>
        <pc:spChg chg="add mod">
          <ac:chgData name="Jenn Anne" userId="2e42e5b19939340a" providerId="LiveId" clId="{D931D0D4-ED5B-4DEF-92C7-B3DFBFE7832C}" dt="2022-06-10T17:45:12.171" v="1905" actId="1076"/>
          <ac:spMkLst>
            <pc:docMk/>
            <pc:sldMk cId="2658174037" sldId="406"/>
            <ac:spMk id="242" creationId="{FD768B15-556B-EA40-260A-77199C6620B7}"/>
          </ac:spMkLst>
        </pc:spChg>
        <pc:spChg chg="add mod">
          <ac:chgData name="Jenn Anne" userId="2e42e5b19939340a" providerId="LiveId" clId="{D931D0D4-ED5B-4DEF-92C7-B3DFBFE7832C}" dt="2022-06-10T17:45:12.171" v="1905" actId="1076"/>
          <ac:spMkLst>
            <pc:docMk/>
            <pc:sldMk cId="2658174037" sldId="406"/>
            <ac:spMk id="243" creationId="{D167A834-58FB-DCB3-E4A1-E686B56CCA3C}"/>
          </ac:spMkLst>
        </pc:spChg>
        <pc:spChg chg="add mod">
          <ac:chgData name="Jenn Anne" userId="2e42e5b19939340a" providerId="LiveId" clId="{D931D0D4-ED5B-4DEF-92C7-B3DFBFE7832C}" dt="2022-06-10T17:45:12.171" v="1905" actId="1076"/>
          <ac:spMkLst>
            <pc:docMk/>
            <pc:sldMk cId="2658174037" sldId="406"/>
            <ac:spMk id="244" creationId="{E7088755-07AE-CB31-007D-E9255066E32C}"/>
          </ac:spMkLst>
        </pc:spChg>
        <pc:spChg chg="add mod">
          <ac:chgData name="Jenn Anne" userId="2e42e5b19939340a" providerId="LiveId" clId="{D931D0D4-ED5B-4DEF-92C7-B3DFBFE7832C}" dt="2022-06-10T17:45:12.171" v="1905" actId="1076"/>
          <ac:spMkLst>
            <pc:docMk/>
            <pc:sldMk cId="2658174037" sldId="406"/>
            <ac:spMk id="245" creationId="{97999298-2D4D-1658-AE11-0E5244ACCCA3}"/>
          </ac:spMkLst>
        </pc:spChg>
        <pc:spChg chg="add mod">
          <ac:chgData name="Jenn Anne" userId="2e42e5b19939340a" providerId="LiveId" clId="{D931D0D4-ED5B-4DEF-92C7-B3DFBFE7832C}" dt="2022-06-10T17:45:12.171" v="1905" actId="1076"/>
          <ac:spMkLst>
            <pc:docMk/>
            <pc:sldMk cId="2658174037" sldId="406"/>
            <ac:spMk id="246" creationId="{52EDF73A-572E-A68B-E1AE-7F07D9DE7FB2}"/>
          </ac:spMkLst>
        </pc:spChg>
        <pc:spChg chg="add mod">
          <ac:chgData name="Jenn Anne" userId="2e42e5b19939340a" providerId="LiveId" clId="{D931D0D4-ED5B-4DEF-92C7-B3DFBFE7832C}" dt="2022-06-10T17:45:12.171" v="1905" actId="1076"/>
          <ac:spMkLst>
            <pc:docMk/>
            <pc:sldMk cId="2658174037" sldId="406"/>
            <ac:spMk id="247" creationId="{0D505762-5FC0-F104-263D-969132C08765}"/>
          </ac:spMkLst>
        </pc:spChg>
        <pc:spChg chg="add mod">
          <ac:chgData name="Jenn Anne" userId="2e42e5b19939340a" providerId="LiveId" clId="{D931D0D4-ED5B-4DEF-92C7-B3DFBFE7832C}" dt="2022-06-10T17:45:12.171" v="1905" actId="1076"/>
          <ac:spMkLst>
            <pc:docMk/>
            <pc:sldMk cId="2658174037" sldId="406"/>
            <ac:spMk id="248" creationId="{9D7536BB-ABF2-3D15-3B0A-D56760CA669F}"/>
          </ac:spMkLst>
        </pc:spChg>
        <pc:spChg chg="add mod">
          <ac:chgData name="Jenn Anne" userId="2e42e5b19939340a" providerId="LiveId" clId="{D931D0D4-ED5B-4DEF-92C7-B3DFBFE7832C}" dt="2022-06-10T17:45:12.171" v="1905" actId="1076"/>
          <ac:spMkLst>
            <pc:docMk/>
            <pc:sldMk cId="2658174037" sldId="406"/>
            <ac:spMk id="249" creationId="{7F15FF22-EB2A-FFE5-0B2E-2808F9C251D7}"/>
          </ac:spMkLst>
        </pc:spChg>
        <pc:spChg chg="add mod">
          <ac:chgData name="Jenn Anne" userId="2e42e5b19939340a" providerId="LiveId" clId="{D931D0D4-ED5B-4DEF-92C7-B3DFBFE7832C}" dt="2022-06-10T17:45:12.171" v="1905" actId="1076"/>
          <ac:spMkLst>
            <pc:docMk/>
            <pc:sldMk cId="2658174037" sldId="406"/>
            <ac:spMk id="250" creationId="{E8D31CFA-D4E1-D21A-F64D-164E061F794E}"/>
          </ac:spMkLst>
        </pc:spChg>
        <pc:spChg chg="add mod">
          <ac:chgData name="Jenn Anne" userId="2e42e5b19939340a" providerId="LiveId" clId="{D931D0D4-ED5B-4DEF-92C7-B3DFBFE7832C}" dt="2022-06-10T17:45:12.171" v="1905" actId="1076"/>
          <ac:spMkLst>
            <pc:docMk/>
            <pc:sldMk cId="2658174037" sldId="406"/>
            <ac:spMk id="251" creationId="{AEFEB15A-1C59-7322-131F-43E03AA0C1BC}"/>
          </ac:spMkLst>
        </pc:spChg>
        <pc:spChg chg="add mod">
          <ac:chgData name="Jenn Anne" userId="2e42e5b19939340a" providerId="LiveId" clId="{D931D0D4-ED5B-4DEF-92C7-B3DFBFE7832C}" dt="2022-06-10T17:45:12.171" v="1905" actId="1076"/>
          <ac:spMkLst>
            <pc:docMk/>
            <pc:sldMk cId="2658174037" sldId="406"/>
            <ac:spMk id="252" creationId="{6E54A2D9-EF91-7782-4BED-A561CBC99B88}"/>
          </ac:spMkLst>
        </pc:spChg>
        <pc:spChg chg="add mod">
          <ac:chgData name="Jenn Anne" userId="2e42e5b19939340a" providerId="LiveId" clId="{D931D0D4-ED5B-4DEF-92C7-B3DFBFE7832C}" dt="2022-06-10T17:45:12.171" v="1905" actId="1076"/>
          <ac:spMkLst>
            <pc:docMk/>
            <pc:sldMk cId="2658174037" sldId="406"/>
            <ac:spMk id="253" creationId="{4EB1143B-C17B-6CCD-FADC-B4C779F70031}"/>
          </ac:spMkLst>
        </pc:spChg>
        <pc:spChg chg="add mod">
          <ac:chgData name="Jenn Anne" userId="2e42e5b19939340a" providerId="LiveId" clId="{D931D0D4-ED5B-4DEF-92C7-B3DFBFE7832C}" dt="2022-06-10T17:45:12.171" v="1905" actId="1076"/>
          <ac:spMkLst>
            <pc:docMk/>
            <pc:sldMk cId="2658174037" sldId="406"/>
            <ac:spMk id="254" creationId="{673DA3A5-835C-97F5-9B07-3B34A64E0887}"/>
          </ac:spMkLst>
        </pc:spChg>
        <pc:spChg chg="add mod">
          <ac:chgData name="Jenn Anne" userId="2e42e5b19939340a" providerId="LiveId" clId="{D931D0D4-ED5B-4DEF-92C7-B3DFBFE7832C}" dt="2022-06-10T17:45:12.171" v="1905" actId="1076"/>
          <ac:spMkLst>
            <pc:docMk/>
            <pc:sldMk cId="2658174037" sldId="406"/>
            <ac:spMk id="255" creationId="{7635D100-DA4C-BA81-012D-1B201C76360E}"/>
          </ac:spMkLst>
        </pc:spChg>
        <pc:spChg chg="add mod">
          <ac:chgData name="Jenn Anne" userId="2e42e5b19939340a" providerId="LiveId" clId="{D931D0D4-ED5B-4DEF-92C7-B3DFBFE7832C}" dt="2022-06-10T17:45:12.171" v="1905" actId="1076"/>
          <ac:spMkLst>
            <pc:docMk/>
            <pc:sldMk cId="2658174037" sldId="406"/>
            <ac:spMk id="256" creationId="{071F680C-9263-238A-FFC7-D3764E67EBAA}"/>
          </ac:spMkLst>
        </pc:spChg>
        <pc:spChg chg="add mod">
          <ac:chgData name="Jenn Anne" userId="2e42e5b19939340a" providerId="LiveId" clId="{D931D0D4-ED5B-4DEF-92C7-B3DFBFE7832C}" dt="2022-06-10T17:45:12.171" v="1905" actId="1076"/>
          <ac:spMkLst>
            <pc:docMk/>
            <pc:sldMk cId="2658174037" sldId="406"/>
            <ac:spMk id="257" creationId="{AE2AE80A-4C21-DAA1-27BF-2B239A961FB1}"/>
          </ac:spMkLst>
        </pc:spChg>
        <pc:cxnChg chg="del">
          <ac:chgData name="Jenn Anne" userId="2e42e5b19939340a" providerId="LiveId" clId="{D931D0D4-ED5B-4DEF-92C7-B3DFBFE7832C}" dt="2022-06-10T17:33:56.689" v="1743" actId="478"/>
          <ac:cxnSpMkLst>
            <pc:docMk/>
            <pc:sldMk cId="2658174037" sldId="406"/>
            <ac:cxnSpMk id="63" creationId="{4CAF16C8-B06E-E8F7-CF5F-50A5302AD955}"/>
          </ac:cxnSpMkLst>
        </pc:cxnChg>
        <pc:cxnChg chg="del">
          <ac:chgData name="Jenn Anne" userId="2e42e5b19939340a" providerId="LiveId" clId="{D931D0D4-ED5B-4DEF-92C7-B3DFBFE7832C}" dt="2022-06-10T17:33:56.689" v="1743" actId="478"/>
          <ac:cxnSpMkLst>
            <pc:docMk/>
            <pc:sldMk cId="2658174037" sldId="406"/>
            <ac:cxnSpMk id="64" creationId="{AF607537-485B-2016-4157-88A8BF52D549}"/>
          </ac:cxnSpMkLst>
        </pc:cxnChg>
        <pc:cxnChg chg="del">
          <ac:chgData name="Jenn Anne" userId="2e42e5b19939340a" providerId="LiveId" clId="{D931D0D4-ED5B-4DEF-92C7-B3DFBFE7832C}" dt="2022-06-10T17:33:56.689" v="1743" actId="478"/>
          <ac:cxnSpMkLst>
            <pc:docMk/>
            <pc:sldMk cId="2658174037" sldId="406"/>
            <ac:cxnSpMk id="65" creationId="{9487AA7B-95E9-F36D-2361-D682C6B9490E}"/>
          </ac:cxnSpMkLst>
        </pc:cxnChg>
        <pc:cxnChg chg="del">
          <ac:chgData name="Jenn Anne" userId="2e42e5b19939340a" providerId="LiveId" clId="{D931D0D4-ED5B-4DEF-92C7-B3DFBFE7832C}" dt="2022-06-10T17:33:56.689" v="1743" actId="478"/>
          <ac:cxnSpMkLst>
            <pc:docMk/>
            <pc:sldMk cId="2658174037" sldId="406"/>
            <ac:cxnSpMk id="76" creationId="{22FB4582-E8EC-873F-9413-D06E4EB6C07D}"/>
          </ac:cxnSpMkLst>
        </pc:cxnChg>
        <pc:cxnChg chg="del">
          <ac:chgData name="Jenn Anne" userId="2e42e5b19939340a" providerId="LiveId" clId="{D931D0D4-ED5B-4DEF-92C7-B3DFBFE7832C}" dt="2022-06-10T17:33:56.689" v="1743" actId="478"/>
          <ac:cxnSpMkLst>
            <pc:docMk/>
            <pc:sldMk cId="2658174037" sldId="406"/>
            <ac:cxnSpMk id="77" creationId="{C89E91E7-7B0D-0758-FC09-11DA92651F82}"/>
          </ac:cxnSpMkLst>
        </pc:cxnChg>
        <pc:cxnChg chg="del">
          <ac:chgData name="Jenn Anne" userId="2e42e5b19939340a" providerId="LiveId" clId="{D931D0D4-ED5B-4DEF-92C7-B3DFBFE7832C}" dt="2022-06-10T17:33:56.689" v="1743" actId="478"/>
          <ac:cxnSpMkLst>
            <pc:docMk/>
            <pc:sldMk cId="2658174037" sldId="406"/>
            <ac:cxnSpMk id="78" creationId="{B13F36A5-4E49-9DDB-52A0-73F3E554071C}"/>
          </ac:cxnSpMkLst>
        </pc:cxnChg>
        <pc:cxnChg chg="del">
          <ac:chgData name="Jenn Anne" userId="2e42e5b19939340a" providerId="LiveId" clId="{D931D0D4-ED5B-4DEF-92C7-B3DFBFE7832C}" dt="2022-06-10T17:33:56.689" v="1743" actId="478"/>
          <ac:cxnSpMkLst>
            <pc:docMk/>
            <pc:sldMk cId="2658174037" sldId="406"/>
            <ac:cxnSpMk id="90" creationId="{35A5052A-C7DA-B025-B0F8-B9BC9EDF648E}"/>
          </ac:cxnSpMkLst>
        </pc:cxnChg>
        <pc:cxnChg chg="del">
          <ac:chgData name="Jenn Anne" userId="2e42e5b19939340a" providerId="LiveId" clId="{D931D0D4-ED5B-4DEF-92C7-B3DFBFE7832C}" dt="2022-06-10T17:33:56.689" v="1743" actId="478"/>
          <ac:cxnSpMkLst>
            <pc:docMk/>
            <pc:sldMk cId="2658174037" sldId="406"/>
            <ac:cxnSpMk id="91" creationId="{67117C7D-A193-D0D1-428E-1805FA60B0E5}"/>
          </ac:cxnSpMkLst>
        </pc:cxnChg>
        <pc:cxnChg chg="del">
          <ac:chgData name="Jenn Anne" userId="2e42e5b19939340a" providerId="LiveId" clId="{D931D0D4-ED5B-4DEF-92C7-B3DFBFE7832C}" dt="2022-06-10T17:33:56.689" v="1743" actId="478"/>
          <ac:cxnSpMkLst>
            <pc:docMk/>
            <pc:sldMk cId="2658174037" sldId="406"/>
            <ac:cxnSpMk id="92" creationId="{0437C994-34D0-B6D1-449F-E08F2A7BC221}"/>
          </ac:cxnSpMkLst>
        </pc:cxnChg>
        <pc:cxnChg chg="del">
          <ac:chgData name="Jenn Anne" userId="2e42e5b19939340a" providerId="LiveId" clId="{D931D0D4-ED5B-4DEF-92C7-B3DFBFE7832C}" dt="2022-06-10T17:33:56.689" v="1743" actId="478"/>
          <ac:cxnSpMkLst>
            <pc:docMk/>
            <pc:sldMk cId="2658174037" sldId="406"/>
            <ac:cxnSpMk id="104" creationId="{F7506179-7E9E-C5B0-65A9-2B0FA8847AC8}"/>
          </ac:cxnSpMkLst>
        </pc:cxnChg>
        <pc:cxnChg chg="del">
          <ac:chgData name="Jenn Anne" userId="2e42e5b19939340a" providerId="LiveId" clId="{D931D0D4-ED5B-4DEF-92C7-B3DFBFE7832C}" dt="2022-06-10T17:33:56.689" v="1743" actId="478"/>
          <ac:cxnSpMkLst>
            <pc:docMk/>
            <pc:sldMk cId="2658174037" sldId="406"/>
            <ac:cxnSpMk id="105" creationId="{C99878D1-1E05-0BB0-7EFB-03F515796296}"/>
          </ac:cxnSpMkLst>
        </pc:cxnChg>
        <pc:cxnChg chg="del">
          <ac:chgData name="Jenn Anne" userId="2e42e5b19939340a" providerId="LiveId" clId="{D931D0D4-ED5B-4DEF-92C7-B3DFBFE7832C}" dt="2022-06-10T17:33:56.689" v="1743" actId="478"/>
          <ac:cxnSpMkLst>
            <pc:docMk/>
            <pc:sldMk cId="2658174037" sldId="406"/>
            <ac:cxnSpMk id="106" creationId="{216EFE42-CE4B-B131-A694-D36D432E7EE8}"/>
          </ac:cxnSpMkLst>
        </pc:cxnChg>
        <pc:cxnChg chg="del">
          <ac:chgData name="Jenn Anne" userId="2e42e5b19939340a" providerId="LiveId" clId="{D931D0D4-ED5B-4DEF-92C7-B3DFBFE7832C}" dt="2022-06-10T17:34:17.701" v="1744" actId="478"/>
          <ac:cxnSpMkLst>
            <pc:docMk/>
            <pc:sldMk cId="2658174037" sldId="406"/>
            <ac:cxnSpMk id="118" creationId="{31420D3D-DCDC-0797-DF73-A1B442A0C73C}"/>
          </ac:cxnSpMkLst>
        </pc:cxnChg>
        <pc:cxnChg chg="del">
          <ac:chgData name="Jenn Anne" userId="2e42e5b19939340a" providerId="LiveId" clId="{D931D0D4-ED5B-4DEF-92C7-B3DFBFE7832C}" dt="2022-06-10T17:34:17.701" v="1744" actId="478"/>
          <ac:cxnSpMkLst>
            <pc:docMk/>
            <pc:sldMk cId="2658174037" sldId="406"/>
            <ac:cxnSpMk id="119" creationId="{C8176A84-307E-DC92-8136-3427D0AA64E7}"/>
          </ac:cxnSpMkLst>
        </pc:cxnChg>
        <pc:cxnChg chg="del">
          <ac:chgData name="Jenn Anne" userId="2e42e5b19939340a" providerId="LiveId" clId="{D931D0D4-ED5B-4DEF-92C7-B3DFBFE7832C}" dt="2022-06-10T17:34:17.701" v="1744" actId="478"/>
          <ac:cxnSpMkLst>
            <pc:docMk/>
            <pc:sldMk cId="2658174037" sldId="406"/>
            <ac:cxnSpMk id="120" creationId="{51924A3B-36B6-C4CB-28AD-7BE00C8A4D4A}"/>
          </ac:cxnSpMkLst>
        </pc:cxnChg>
      </pc:sldChg>
      <pc:sldChg chg="addSp delSp modSp add mod">
        <pc:chgData name="Jenn Anne" userId="2e42e5b19939340a" providerId="LiveId" clId="{D931D0D4-ED5B-4DEF-92C7-B3DFBFE7832C}" dt="2022-06-10T17:58:04.620" v="3103" actId="20577"/>
        <pc:sldMkLst>
          <pc:docMk/>
          <pc:sldMk cId="944145858" sldId="407"/>
        </pc:sldMkLst>
        <pc:spChg chg="add del mod">
          <ac:chgData name="Jenn Anne" userId="2e42e5b19939340a" providerId="LiveId" clId="{D931D0D4-ED5B-4DEF-92C7-B3DFBFE7832C}" dt="2022-06-10T17:48:00.196" v="1910" actId="478"/>
          <ac:spMkLst>
            <pc:docMk/>
            <pc:sldMk cId="944145858" sldId="407"/>
            <ac:spMk id="113" creationId="{96965A1A-A33B-6686-E825-14E4D62ADC5C}"/>
          </ac:spMkLst>
        </pc:spChg>
        <pc:spChg chg="add mod">
          <ac:chgData name="Jenn Anne" userId="2e42e5b19939340a" providerId="LiveId" clId="{D931D0D4-ED5B-4DEF-92C7-B3DFBFE7832C}" dt="2022-06-10T17:48:52.359" v="1950" actId="404"/>
          <ac:spMkLst>
            <pc:docMk/>
            <pc:sldMk cId="944145858" sldId="407"/>
            <ac:spMk id="114" creationId="{0612F92E-907F-4AC9-FA8C-5E028F08278B}"/>
          </ac:spMkLst>
        </pc:spChg>
        <pc:spChg chg="add mod">
          <ac:chgData name="Jenn Anne" userId="2e42e5b19939340a" providerId="LiveId" clId="{D931D0D4-ED5B-4DEF-92C7-B3DFBFE7832C}" dt="2022-06-10T17:50:45.323" v="1985" actId="20577"/>
          <ac:spMkLst>
            <pc:docMk/>
            <pc:sldMk cId="944145858" sldId="407"/>
            <ac:spMk id="115" creationId="{62C7D4C8-84F4-C66F-38A0-2793E5D5CB60}"/>
          </ac:spMkLst>
        </pc:spChg>
        <pc:spChg chg="add mod">
          <ac:chgData name="Jenn Anne" userId="2e42e5b19939340a" providerId="LiveId" clId="{D931D0D4-ED5B-4DEF-92C7-B3DFBFE7832C}" dt="2022-06-10T17:50:57.917" v="2020" actId="20577"/>
          <ac:spMkLst>
            <pc:docMk/>
            <pc:sldMk cId="944145858" sldId="407"/>
            <ac:spMk id="116" creationId="{B352463F-A996-6A95-1433-5B8F3A8470DB}"/>
          </ac:spMkLst>
        </pc:spChg>
        <pc:spChg chg="add mod">
          <ac:chgData name="Jenn Anne" userId="2e42e5b19939340a" providerId="LiveId" clId="{D931D0D4-ED5B-4DEF-92C7-B3DFBFE7832C}" dt="2022-06-10T17:51:04.905" v="2043" actId="20577"/>
          <ac:spMkLst>
            <pc:docMk/>
            <pc:sldMk cId="944145858" sldId="407"/>
            <ac:spMk id="117" creationId="{8A1B0690-DFBD-55B2-F2CF-0FF4A7835599}"/>
          </ac:spMkLst>
        </pc:spChg>
        <pc:spChg chg="add mod">
          <ac:chgData name="Jenn Anne" userId="2e42e5b19939340a" providerId="LiveId" clId="{D931D0D4-ED5B-4DEF-92C7-B3DFBFE7832C}" dt="2022-06-10T17:51:11.146" v="2060" actId="20577"/>
          <ac:spMkLst>
            <pc:docMk/>
            <pc:sldMk cId="944145858" sldId="407"/>
            <ac:spMk id="118" creationId="{27FD0552-EB35-22D4-FAB6-4335A7D3F19A}"/>
          </ac:spMkLst>
        </pc:spChg>
        <pc:spChg chg="add mod">
          <ac:chgData name="Jenn Anne" userId="2e42e5b19939340a" providerId="LiveId" clId="{D931D0D4-ED5B-4DEF-92C7-B3DFBFE7832C}" dt="2022-06-10T17:51:17.265" v="2085" actId="20577"/>
          <ac:spMkLst>
            <pc:docMk/>
            <pc:sldMk cId="944145858" sldId="407"/>
            <ac:spMk id="119" creationId="{62ABF8B8-2640-C19B-7436-2ED54E767B97}"/>
          </ac:spMkLst>
        </pc:spChg>
        <pc:spChg chg="add mod">
          <ac:chgData name="Jenn Anne" userId="2e42e5b19939340a" providerId="LiveId" clId="{D931D0D4-ED5B-4DEF-92C7-B3DFBFE7832C}" dt="2022-06-10T17:51:23.345" v="2117" actId="20577"/>
          <ac:spMkLst>
            <pc:docMk/>
            <pc:sldMk cId="944145858" sldId="407"/>
            <ac:spMk id="120" creationId="{ECC30781-5C10-EE1E-A458-FC72D6A1F0AB}"/>
          </ac:spMkLst>
        </pc:spChg>
        <pc:spChg chg="add mod">
          <ac:chgData name="Jenn Anne" userId="2e42e5b19939340a" providerId="LiveId" clId="{D931D0D4-ED5B-4DEF-92C7-B3DFBFE7832C}" dt="2022-06-10T17:51:31.665" v="2154" actId="20577"/>
          <ac:spMkLst>
            <pc:docMk/>
            <pc:sldMk cId="944145858" sldId="407"/>
            <ac:spMk id="121" creationId="{4EFA2544-9D44-5CB8-53D4-1FCDA33248A8}"/>
          </ac:spMkLst>
        </pc:spChg>
        <pc:spChg chg="add mod">
          <ac:chgData name="Jenn Anne" userId="2e42e5b19939340a" providerId="LiveId" clId="{D931D0D4-ED5B-4DEF-92C7-B3DFBFE7832C}" dt="2022-06-10T17:51:55.480" v="2157" actId="1076"/>
          <ac:spMkLst>
            <pc:docMk/>
            <pc:sldMk cId="944145858" sldId="407"/>
            <ac:spMk id="122" creationId="{A997741C-3EC2-A624-4C31-5417D6D199C5}"/>
          </ac:spMkLst>
        </pc:spChg>
        <pc:spChg chg="add mod">
          <ac:chgData name="Jenn Anne" userId="2e42e5b19939340a" providerId="LiveId" clId="{D931D0D4-ED5B-4DEF-92C7-B3DFBFE7832C}" dt="2022-06-10T17:51:55.480" v="2157" actId="1076"/>
          <ac:spMkLst>
            <pc:docMk/>
            <pc:sldMk cId="944145858" sldId="407"/>
            <ac:spMk id="123" creationId="{67820D47-F7E6-E49B-8DEE-B256DE3DB305}"/>
          </ac:spMkLst>
        </pc:spChg>
        <pc:spChg chg="add mod">
          <ac:chgData name="Jenn Anne" userId="2e42e5b19939340a" providerId="LiveId" clId="{D931D0D4-ED5B-4DEF-92C7-B3DFBFE7832C}" dt="2022-06-10T17:51:55.480" v="2157" actId="1076"/>
          <ac:spMkLst>
            <pc:docMk/>
            <pc:sldMk cId="944145858" sldId="407"/>
            <ac:spMk id="124" creationId="{C9F8BD9E-92D4-939D-332A-98D5042276A3}"/>
          </ac:spMkLst>
        </pc:spChg>
        <pc:spChg chg="add mod">
          <ac:chgData name="Jenn Anne" userId="2e42e5b19939340a" providerId="LiveId" clId="{D931D0D4-ED5B-4DEF-92C7-B3DFBFE7832C}" dt="2022-06-10T17:51:55.480" v="2157" actId="1076"/>
          <ac:spMkLst>
            <pc:docMk/>
            <pc:sldMk cId="944145858" sldId="407"/>
            <ac:spMk id="125" creationId="{97A17D48-4A1E-C88D-3313-E28F8BF8E07A}"/>
          </ac:spMkLst>
        </pc:spChg>
        <pc:spChg chg="add mod">
          <ac:chgData name="Jenn Anne" userId="2e42e5b19939340a" providerId="LiveId" clId="{D931D0D4-ED5B-4DEF-92C7-B3DFBFE7832C}" dt="2022-06-10T17:51:55.480" v="2157" actId="1076"/>
          <ac:spMkLst>
            <pc:docMk/>
            <pc:sldMk cId="944145858" sldId="407"/>
            <ac:spMk id="126" creationId="{5AD47B06-B984-547F-E07C-C4B282BAA890}"/>
          </ac:spMkLst>
        </pc:spChg>
        <pc:spChg chg="add mod">
          <ac:chgData name="Jenn Anne" userId="2e42e5b19939340a" providerId="LiveId" clId="{D931D0D4-ED5B-4DEF-92C7-B3DFBFE7832C}" dt="2022-06-10T17:51:55.480" v="2157" actId="1076"/>
          <ac:spMkLst>
            <pc:docMk/>
            <pc:sldMk cId="944145858" sldId="407"/>
            <ac:spMk id="127" creationId="{E7ADE7D3-2FFA-CCD0-A09E-1191FCCBC6A7}"/>
          </ac:spMkLst>
        </pc:spChg>
        <pc:spChg chg="add mod">
          <ac:chgData name="Jenn Anne" userId="2e42e5b19939340a" providerId="LiveId" clId="{D931D0D4-ED5B-4DEF-92C7-B3DFBFE7832C}" dt="2022-06-10T17:51:55.480" v="2157" actId="1076"/>
          <ac:spMkLst>
            <pc:docMk/>
            <pc:sldMk cId="944145858" sldId="407"/>
            <ac:spMk id="129" creationId="{C18C54E6-B9B2-D16E-F076-F4CBC2FB8F42}"/>
          </ac:spMkLst>
        </pc:spChg>
        <pc:spChg chg="add mod">
          <ac:chgData name="Jenn Anne" userId="2e42e5b19939340a" providerId="LiveId" clId="{D931D0D4-ED5B-4DEF-92C7-B3DFBFE7832C}" dt="2022-06-10T17:51:55.480" v="2157" actId="1076"/>
          <ac:spMkLst>
            <pc:docMk/>
            <pc:sldMk cId="944145858" sldId="407"/>
            <ac:spMk id="130" creationId="{F9D1D524-4FEA-AF40-B9B4-62801144A880}"/>
          </ac:spMkLst>
        </pc:spChg>
        <pc:spChg chg="add mod">
          <ac:chgData name="Jenn Anne" userId="2e42e5b19939340a" providerId="LiveId" clId="{D931D0D4-ED5B-4DEF-92C7-B3DFBFE7832C}" dt="2022-06-10T17:51:55.480" v="2157" actId="1076"/>
          <ac:spMkLst>
            <pc:docMk/>
            <pc:sldMk cId="944145858" sldId="407"/>
            <ac:spMk id="131" creationId="{1A9D2DAC-B588-B3B6-706D-02E1DF5D45E1}"/>
          </ac:spMkLst>
        </pc:spChg>
        <pc:spChg chg="add mod">
          <ac:chgData name="Jenn Anne" userId="2e42e5b19939340a" providerId="LiveId" clId="{D931D0D4-ED5B-4DEF-92C7-B3DFBFE7832C}" dt="2022-06-10T17:51:55.480" v="2157" actId="1076"/>
          <ac:spMkLst>
            <pc:docMk/>
            <pc:sldMk cId="944145858" sldId="407"/>
            <ac:spMk id="132" creationId="{2D767C8F-21CD-6CA4-0127-288DA15CECB1}"/>
          </ac:spMkLst>
        </pc:spChg>
        <pc:spChg chg="add mod">
          <ac:chgData name="Jenn Anne" userId="2e42e5b19939340a" providerId="LiveId" clId="{D931D0D4-ED5B-4DEF-92C7-B3DFBFE7832C}" dt="2022-06-10T17:51:55.480" v="2157" actId="1076"/>
          <ac:spMkLst>
            <pc:docMk/>
            <pc:sldMk cId="944145858" sldId="407"/>
            <ac:spMk id="133" creationId="{4E5BE767-CAEF-DD12-520E-6515E303EF31}"/>
          </ac:spMkLst>
        </pc:spChg>
        <pc:spChg chg="add mod">
          <ac:chgData name="Jenn Anne" userId="2e42e5b19939340a" providerId="LiveId" clId="{D931D0D4-ED5B-4DEF-92C7-B3DFBFE7832C}" dt="2022-06-10T17:51:55.480" v="2157" actId="1076"/>
          <ac:spMkLst>
            <pc:docMk/>
            <pc:sldMk cId="944145858" sldId="407"/>
            <ac:spMk id="134" creationId="{D07A7DC3-270B-20D1-D5BA-50D2F9219431}"/>
          </ac:spMkLst>
        </pc:spChg>
        <pc:spChg chg="add mod">
          <ac:chgData name="Jenn Anne" userId="2e42e5b19939340a" providerId="LiveId" clId="{D931D0D4-ED5B-4DEF-92C7-B3DFBFE7832C}" dt="2022-06-10T17:51:55.480" v="2157" actId="1076"/>
          <ac:spMkLst>
            <pc:docMk/>
            <pc:sldMk cId="944145858" sldId="407"/>
            <ac:spMk id="135" creationId="{3A57A213-E15D-D0C8-4B27-8D9725C90C10}"/>
          </ac:spMkLst>
        </pc:spChg>
        <pc:spChg chg="add mod">
          <ac:chgData name="Jenn Anne" userId="2e42e5b19939340a" providerId="LiveId" clId="{D931D0D4-ED5B-4DEF-92C7-B3DFBFE7832C}" dt="2022-06-10T17:51:55.480" v="2157" actId="1076"/>
          <ac:spMkLst>
            <pc:docMk/>
            <pc:sldMk cId="944145858" sldId="407"/>
            <ac:spMk id="136" creationId="{E056CAE3-0FA6-4E38-1F93-4E338705BC3F}"/>
          </ac:spMkLst>
        </pc:spChg>
        <pc:spChg chg="add mod">
          <ac:chgData name="Jenn Anne" userId="2e42e5b19939340a" providerId="LiveId" clId="{D931D0D4-ED5B-4DEF-92C7-B3DFBFE7832C}" dt="2022-06-10T17:51:55.480" v="2157" actId="1076"/>
          <ac:spMkLst>
            <pc:docMk/>
            <pc:sldMk cId="944145858" sldId="407"/>
            <ac:spMk id="137" creationId="{0119AD2A-A00C-B728-434A-B8310285A7E1}"/>
          </ac:spMkLst>
        </pc:spChg>
        <pc:spChg chg="add mod">
          <ac:chgData name="Jenn Anne" userId="2e42e5b19939340a" providerId="LiveId" clId="{D931D0D4-ED5B-4DEF-92C7-B3DFBFE7832C}" dt="2022-06-10T17:51:55.480" v="2157" actId="1076"/>
          <ac:spMkLst>
            <pc:docMk/>
            <pc:sldMk cId="944145858" sldId="407"/>
            <ac:spMk id="138" creationId="{F98CC214-2285-9648-9896-164ACC9DF2FB}"/>
          </ac:spMkLst>
        </pc:spChg>
        <pc:spChg chg="add mod">
          <ac:chgData name="Jenn Anne" userId="2e42e5b19939340a" providerId="LiveId" clId="{D931D0D4-ED5B-4DEF-92C7-B3DFBFE7832C}" dt="2022-06-10T17:51:55.480" v="2157" actId="1076"/>
          <ac:spMkLst>
            <pc:docMk/>
            <pc:sldMk cId="944145858" sldId="407"/>
            <ac:spMk id="139" creationId="{A69590B0-41E9-0B58-9E24-62CDC0651545}"/>
          </ac:spMkLst>
        </pc:spChg>
        <pc:spChg chg="add mod">
          <ac:chgData name="Jenn Anne" userId="2e42e5b19939340a" providerId="LiveId" clId="{D931D0D4-ED5B-4DEF-92C7-B3DFBFE7832C}" dt="2022-06-10T17:51:55.480" v="2157" actId="1076"/>
          <ac:spMkLst>
            <pc:docMk/>
            <pc:sldMk cId="944145858" sldId="407"/>
            <ac:spMk id="140" creationId="{1ACBF75A-D648-44F7-36D0-95E5B751B975}"/>
          </ac:spMkLst>
        </pc:spChg>
        <pc:spChg chg="add mod">
          <ac:chgData name="Jenn Anne" userId="2e42e5b19939340a" providerId="LiveId" clId="{D931D0D4-ED5B-4DEF-92C7-B3DFBFE7832C}" dt="2022-06-10T17:51:55.480" v="2157" actId="1076"/>
          <ac:spMkLst>
            <pc:docMk/>
            <pc:sldMk cId="944145858" sldId="407"/>
            <ac:spMk id="141" creationId="{3B16BB3C-1C9F-D1C6-2A03-C2C39249F715}"/>
          </ac:spMkLst>
        </pc:spChg>
        <pc:spChg chg="add mod">
          <ac:chgData name="Jenn Anne" userId="2e42e5b19939340a" providerId="LiveId" clId="{D931D0D4-ED5B-4DEF-92C7-B3DFBFE7832C}" dt="2022-06-10T17:51:55.480" v="2157" actId="1076"/>
          <ac:spMkLst>
            <pc:docMk/>
            <pc:sldMk cId="944145858" sldId="407"/>
            <ac:spMk id="142" creationId="{1D96119E-80FA-D111-7157-DCE955A557D9}"/>
          </ac:spMkLst>
        </pc:spChg>
        <pc:spChg chg="add mod">
          <ac:chgData name="Jenn Anne" userId="2e42e5b19939340a" providerId="LiveId" clId="{D931D0D4-ED5B-4DEF-92C7-B3DFBFE7832C}" dt="2022-06-10T17:52:04.328" v="2186" actId="20577"/>
          <ac:spMkLst>
            <pc:docMk/>
            <pc:sldMk cId="944145858" sldId="407"/>
            <ac:spMk id="143" creationId="{911EB1C4-5179-599C-5BFB-C0A6D2651F77}"/>
          </ac:spMkLst>
        </pc:spChg>
        <pc:spChg chg="add mod">
          <ac:chgData name="Jenn Anne" userId="2e42e5b19939340a" providerId="LiveId" clId="{D931D0D4-ED5B-4DEF-92C7-B3DFBFE7832C}" dt="2022-06-10T17:52:09.898" v="2206" actId="20577"/>
          <ac:spMkLst>
            <pc:docMk/>
            <pc:sldMk cId="944145858" sldId="407"/>
            <ac:spMk id="144" creationId="{97ACC46F-C5EA-22DD-893F-756A31B5873D}"/>
          </ac:spMkLst>
        </pc:spChg>
        <pc:spChg chg="add mod">
          <ac:chgData name="Jenn Anne" userId="2e42e5b19939340a" providerId="LiveId" clId="{D931D0D4-ED5B-4DEF-92C7-B3DFBFE7832C}" dt="2022-06-10T17:52:17.974" v="2236" actId="20577"/>
          <ac:spMkLst>
            <pc:docMk/>
            <pc:sldMk cId="944145858" sldId="407"/>
            <ac:spMk id="145" creationId="{0441A49C-8518-9C00-ECFF-4AB44A477230}"/>
          </ac:spMkLst>
        </pc:spChg>
        <pc:spChg chg="add mod">
          <ac:chgData name="Jenn Anne" userId="2e42e5b19939340a" providerId="LiveId" clId="{D931D0D4-ED5B-4DEF-92C7-B3DFBFE7832C}" dt="2022-06-10T17:52:25.190" v="2261" actId="20577"/>
          <ac:spMkLst>
            <pc:docMk/>
            <pc:sldMk cId="944145858" sldId="407"/>
            <ac:spMk id="146" creationId="{C2184F26-2A84-E027-57B3-477C115846EF}"/>
          </ac:spMkLst>
        </pc:spChg>
        <pc:spChg chg="add mod">
          <ac:chgData name="Jenn Anne" userId="2e42e5b19939340a" providerId="LiveId" clId="{D931D0D4-ED5B-4DEF-92C7-B3DFBFE7832C}" dt="2022-06-10T17:52:30.896" v="2287" actId="20577"/>
          <ac:spMkLst>
            <pc:docMk/>
            <pc:sldMk cId="944145858" sldId="407"/>
            <ac:spMk id="147" creationId="{67D42CD0-7730-5C2F-D965-9041A5553B73}"/>
          </ac:spMkLst>
        </pc:spChg>
        <pc:spChg chg="add mod">
          <ac:chgData name="Jenn Anne" userId="2e42e5b19939340a" providerId="LiveId" clId="{D931D0D4-ED5B-4DEF-92C7-B3DFBFE7832C}" dt="2022-06-10T17:52:37.266" v="2315" actId="20577"/>
          <ac:spMkLst>
            <pc:docMk/>
            <pc:sldMk cId="944145858" sldId="407"/>
            <ac:spMk id="148" creationId="{406AC54A-2D8B-5DEB-4CF9-D4FA6AF8C98C}"/>
          </ac:spMkLst>
        </pc:spChg>
        <pc:spChg chg="add mod">
          <ac:chgData name="Jenn Anne" userId="2e42e5b19939340a" providerId="LiveId" clId="{D931D0D4-ED5B-4DEF-92C7-B3DFBFE7832C}" dt="2022-06-10T17:52:44.726" v="2349" actId="20577"/>
          <ac:spMkLst>
            <pc:docMk/>
            <pc:sldMk cId="944145858" sldId="407"/>
            <ac:spMk id="149" creationId="{A5CD6164-0E2C-A498-9E6C-71B45FB7E84C}"/>
          </ac:spMkLst>
        </pc:spChg>
        <pc:spChg chg="add mod">
          <ac:chgData name="Jenn Anne" userId="2e42e5b19939340a" providerId="LiveId" clId="{D931D0D4-ED5B-4DEF-92C7-B3DFBFE7832C}" dt="2022-06-10T17:52:59.016" v="2373" actId="20577"/>
          <ac:spMkLst>
            <pc:docMk/>
            <pc:sldMk cId="944145858" sldId="407"/>
            <ac:spMk id="150" creationId="{953D3CD4-42F3-BB03-801C-DFE8B4F6D18F}"/>
          </ac:spMkLst>
        </pc:spChg>
        <pc:spChg chg="add mod">
          <ac:chgData name="Jenn Anne" userId="2e42e5b19939340a" providerId="LiveId" clId="{D931D0D4-ED5B-4DEF-92C7-B3DFBFE7832C}" dt="2022-06-10T17:53:23.277" v="2376" actId="1076"/>
          <ac:spMkLst>
            <pc:docMk/>
            <pc:sldMk cId="944145858" sldId="407"/>
            <ac:spMk id="151" creationId="{F553B464-94F5-8FA5-7C69-305E12307A7A}"/>
          </ac:spMkLst>
        </pc:spChg>
        <pc:spChg chg="add mod">
          <ac:chgData name="Jenn Anne" userId="2e42e5b19939340a" providerId="LiveId" clId="{D931D0D4-ED5B-4DEF-92C7-B3DFBFE7832C}" dt="2022-06-10T17:53:23.277" v="2376" actId="1076"/>
          <ac:spMkLst>
            <pc:docMk/>
            <pc:sldMk cId="944145858" sldId="407"/>
            <ac:spMk id="152" creationId="{0460FA50-62FA-7E9E-3230-25757F1EDF81}"/>
          </ac:spMkLst>
        </pc:spChg>
        <pc:spChg chg="add mod">
          <ac:chgData name="Jenn Anne" userId="2e42e5b19939340a" providerId="LiveId" clId="{D931D0D4-ED5B-4DEF-92C7-B3DFBFE7832C}" dt="2022-06-10T17:53:23.277" v="2376" actId="1076"/>
          <ac:spMkLst>
            <pc:docMk/>
            <pc:sldMk cId="944145858" sldId="407"/>
            <ac:spMk id="153" creationId="{D3EDAFBA-BA83-B37D-1FA8-659485D92039}"/>
          </ac:spMkLst>
        </pc:spChg>
        <pc:spChg chg="add mod">
          <ac:chgData name="Jenn Anne" userId="2e42e5b19939340a" providerId="LiveId" clId="{D931D0D4-ED5B-4DEF-92C7-B3DFBFE7832C}" dt="2022-06-10T17:53:23.277" v="2376" actId="1076"/>
          <ac:spMkLst>
            <pc:docMk/>
            <pc:sldMk cId="944145858" sldId="407"/>
            <ac:spMk id="154" creationId="{A2348FF6-9718-DBC3-CCFA-CEF1F9E6E994}"/>
          </ac:spMkLst>
        </pc:spChg>
        <pc:spChg chg="add mod">
          <ac:chgData name="Jenn Anne" userId="2e42e5b19939340a" providerId="LiveId" clId="{D931D0D4-ED5B-4DEF-92C7-B3DFBFE7832C}" dt="2022-06-10T17:53:23.277" v="2376" actId="1076"/>
          <ac:spMkLst>
            <pc:docMk/>
            <pc:sldMk cId="944145858" sldId="407"/>
            <ac:spMk id="155" creationId="{D2D0E3F9-F925-55B4-D3FA-157BEB023310}"/>
          </ac:spMkLst>
        </pc:spChg>
        <pc:spChg chg="mod">
          <ac:chgData name="Jenn Anne" userId="2e42e5b19939340a" providerId="LiveId" clId="{D931D0D4-ED5B-4DEF-92C7-B3DFBFE7832C}" dt="2022-06-10T17:46:18.841" v="1907" actId="1076"/>
          <ac:spMkLst>
            <pc:docMk/>
            <pc:sldMk cId="944145858" sldId="407"/>
            <ac:spMk id="159" creationId="{187CE9E4-9A2A-1FF5-417A-CCE717F9A75D}"/>
          </ac:spMkLst>
        </pc:spChg>
        <pc:spChg chg="del">
          <ac:chgData name="Jenn Anne" userId="2e42e5b19939340a" providerId="LiveId" clId="{D931D0D4-ED5B-4DEF-92C7-B3DFBFE7832C}" dt="2022-06-10T17:51:41.150" v="2155" actId="478"/>
          <ac:spMkLst>
            <pc:docMk/>
            <pc:sldMk cId="944145858" sldId="407"/>
            <ac:spMk id="163" creationId="{D4B5977A-EF5D-6A5C-A383-1B7096866CC2}"/>
          </ac:spMkLst>
        </pc:spChg>
        <pc:spChg chg="del">
          <ac:chgData name="Jenn Anne" userId="2e42e5b19939340a" providerId="LiveId" clId="{D931D0D4-ED5B-4DEF-92C7-B3DFBFE7832C}" dt="2022-06-10T17:51:41.150" v="2155" actId="478"/>
          <ac:spMkLst>
            <pc:docMk/>
            <pc:sldMk cId="944145858" sldId="407"/>
            <ac:spMk id="164" creationId="{FE74D6D0-016C-CFFC-938E-90EF0186A11F}"/>
          </ac:spMkLst>
        </pc:spChg>
        <pc:spChg chg="del">
          <ac:chgData name="Jenn Anne" userId="2e42e5b19939340a" providerId="LiveId" clId="{D931D0D4-ED5B-4DEF-92C7-B3DFBFE7832C}" dt="2022-06-10T17:51:41.150" v="2155" actId="478"/>
          <ac:spMkLst>
            <pc:docMk/>
            <pc:sldMk cId="944145858" sldId="407"/>
            <ac:spMk id="165" creationId="{D56C651F-1ED4-B243-2E43-1B0E891E0520}"/>
          </ac:spMkLst>
        </pc:spChg>
        <pc:spChg chg="del">
          <ac:chgData name="Jenn Anne" userId="2e42e5b19939340a" providerId="LiveId" clId="{D931D0D4-ED5B-4DEF-92C7-B3DFBFE7832C}" dt="2022-06-10T17:51:41.150" v="2155" actId="478"/>
          <ac:spMkLst>
            <pc:docMk/>
            <pc:sldMk cId="944145858" sldId="407"/>
            <ac:spMk id="166" creationId="{41AECFB2-5CF6-B645-0942-BB753E81A31E}"/>
          </ac:spMkLst>
        </pc:spChg>
        <pc:spChg chg="del">
          <ac:chgData name="Jenn Anne" userId="2e42e5b19939340a" providerId="LiveId" clId="{D931D0D4-ED5B-4DEF-92C7-B3DFBFE7832C}" dt="2022-06-10T17:51:41.150" v="2155" actId="478"/>
          <ac:spMkLst>
            <pc:docMk/>
            <pc:sldMk cId="944145858" sldId="407"/>
            <ac:spMk id="167" creationId="{6DE912EA-4DF2-8BEA-D69C-D67650ACB207}"/>
          </ac:spMkLst>
        </pc:spChg>
        <pc:spChg chg="del">
          <ac:chgData name="Jenn Anne" userId="2e42e5b19939340a" providerId="LiveId" clId="{D931D0D4-ED5B-4DEF-92C7-B3DFBFE7832C}" dt="2022-06-10T17:53:11.236" v="2374" actId="478"/>
          <ac:spMkLst>
            <pc:docMk/>
            <pc:sldMk cId="944145858" sldId="407"/>
            <ac:spMk id="168" creationId="{E71D8786-45F8-5A3D-4BF4-2C675099A95A}"/>
          </ac:spMkLst>
        </pc:spChg>
        <pc:spChg chg="del">
          <ac:chgData name="Jenn Anne" userId="2e42e5b19939340a" providerId="LiveId" clId="{D931D0D4-ED5B-4DEF-92C7-B3DFBFE7832C}" dt="2022-06-10T17:53:11.236" v="2374" actId="478"/>
          <ac:spMkLst>
            <pc:docMk/>
            <pc:sldMk cId="944145858" sldId="407"/>
            <ac:spMk id="169" creationId="{DD2D128B-1F27-16A3-0A17-C111791BEC68}"/>
          </ac:spMkLst>
        </pc:spChg>
        <pc:spChg chg="del">
          <ac:chgData name="Jenn Anne" userId="2e42e5b19939340a" providerId="LiveId" clId="{D931D0D4-ED5B-4DEF-92C7-B3DFBFE7832C}" dt="2022-06-10T17:53:11.236" v="2374" actId="478"/>
          <ac:spMkLst>
            <pc:docMk/>
            <pc:sldMk cId="944145858" sldId="407"/>
            <ac:spMk id="170" creationId="{F874633F-C819-911E-D5DD-01038887F8A0}"/>
          </ac:spMkLst>
        </pc:spChg>
        <pc:spChg chg="del">
          <ac:chgData name="Jenn Anne" userId="2e42e5b19939340a" providerId="LiveId" clId="{D931D0D4-ED5B-4DEF-92C7-B3DFBFE7832C}" dt="2022-06-10T17:53:11.236" v="2374" actId="478"/>
          <ac:spMkLst>
            <pc:docMk/>
            <pc:sldMk cId="944145858" sldId="407"/>
            <ac:spMk id="171" creationId="{639E3B4E-FB7A-5C29-AC5C-FBD7E77B72E1}"/>
          </ac:spMkLst>
        </pc:spChg>
        <pc:spChg chg="del">
          <ac:chgData name="Jenn Anne" userId="2e42e5b19939340a" providerId="LiveId" clId="{D931D0D4-ED5B-4DEF-92C7-B3DFBFE7832C}" dt="2022-06-10T17:53:11.236" v="2374" actId="478"/>
          <ac:spMkLst>
            <pc:docMk/>
            <pc:sldMk cId="944145858" sldId="407"/>
            <ac:spMk id="172" creationId="{395F903C-340B-5ED5-1866-6CE068BD3726}"/>
          </ac:spMkLst>
        </pc:spChg>
        <pc:spChg chg="del">
          <ac:chgData name="Jenn Anne" userId="2e42e5b19939340a" providerId="LiveId" clId="{D931D0D4-ED5B-4DEF-92C7-B3DFBFE7832C}" dt="2022-06-10T17:54:54.196" v="2606" actId="478"/>
          <ac:spMkLst>
            <pc:docMk/>
            <pc:sldMk cId="944145858" sldId="407"/>
            <ac:spMk id="173" creationId="{56A63AC7-1E0D-AB6B-FDA1-8875149C0598}"/>
          </ac:spMkLst>
        </pc:spChg>
        <pc:spChg chg="del">
          <ac:chgData name="Jenn Anne" userId="2e42e5b19939340a" providerId="LiveId" clId="{D931D0D4-ED5B-4DEF-92C7-B3DFBFE7832C}" dt="2022-06-10T17:54:54.196" v="2606" actId="478"/>
          <ac:spMkLst>
            <pc:docMk/>
            <pc:sldMk cId="944145858" sldId="407"/>
            <ac:spMk id="174" creationId="{F0B29610-BCD0-3018-F768-9FA63F7F479C}"/>
          </ac:spMkLst>
        </pc:spChg>
        <pc:spChg chg="del">
          <ac:chgData name="Jenn Anne" userId="2e42e5b19939340a" providerId="LiveId" clId="{D931D0D4-ED5B-4DEF-92C7-B3DFBFE7832C}" dt="2022-06-10T17:54:54.196" v="2606" actId="478"/>
          <ac:spMkLst>
            <pc:docMk/>
            <pc:sldMk cId="944145858" sldId="407"/>
            <ac:spMk id="175" creationId="{3A3F1FED-632D-B65F-328C-4638EDFF3313}"/>
          </ac:spMkLst>
        </pc:spChg>
        <pc:spChg chg="del">
          <ac:chgData name="Jenn Anne" userId="2e42e5b19939340a" providerId="LiveId" clId="{D931D0D4-ED5B-4DEF-92C7-B3DFBFE7832C}" dt="2022-06-10T17:54:54.196" v="2606" actId="478"/>
          <ac:spMkLst>
            <pc:docMk/>
            <pc:sldMk cId="944145858" sldId="407"/>
            <ac:spMk id="176" creationId="{FE088599-92F2-05E0-E071-F834C1874A1E}"/>
          </ac:spMkLst>
        </pc:spChg>
        <pc:spChg chg="del">
          <ac:chgData name="Jenn Anne" userId="2e42e5b19939340a" providerId="LiveId" clId="{D931D0D4-ED5B-4DEF-92C7-B3DFBFE7832C}" dt="2022-06-10T17:54:54.196" v="2606" actId="478"/>
          <ac:spMkLst>
            <pc:docMk/>
            <pc:sldMk cId="944145858" sldId="407"/>
            <ac:spMk id="177" creationId="{A4EE4EB9-C1DD-58B4-F4DE-EDA74D4897A8}"/>
          </ac:spMkLst>
        </pc:spChg>
        <pc:spChg chg="del">
          <ac:chgData name="Jenn Anne" userId="2e42e5b19939340a" providerId="LiveId" clId="{D931D0D4-ED5B-4DEF-92C7-B3DFBFE7832C}" dt="2022-06-10T17:56:27.656" v="2865" actId="478"/>
          <ac:spMkLst>
            <pc:docMk/>
            <pc:sldMk cId="944145858" sldId="407"/>
            <ac:spMk id="178" creationId="{39209DB7-2E35-5162-16C8-5C2BA8AB0650}"/>
          </ac:spMkLst>
        </pc:spChg>
        <pc:spChg chg="del">
          <ac:chgData name="Jenn Anne" userId="2e42e5b19939340a" providerId="LiveId" clId="{D931D0D4-ED5B-4DEF-92C7-B3DFBFE7832C}" dt="2022-06-10T17:56:27.656" v="2865" actId="478"/>
          <ac:spMkLst>
            <pc:docMk/>
            <pc:sldMk cId="944145858" sldId="407"/>
            <ac:spMk id="179" creationId="{C9B9F7EA-9257-5184-996C-88218F7DEBA2}"/>
          </ac:spMkLst>
        </pc:spChg>
        <pc:spChg chg="del">
          <ac:chgData name="Jenn Anne" userId="2e42e5b19939340a" providerId="LiveId" clId="{D931D0D4-ED5B-4DEF-92C7-B3DFBFE7832C}" dt="2022-06-10T17:56:27.656" v="2865" actId="478"/>
          <ac:spMkLst>
            <pc:docMk/>
            <pc:sldMk cId="944145858" sldId="407"/>
            <ac:spMk id="180" creationId="{F7E7F578-190A-AE8D-3DFE-93E2BAD0B88F}"/>
          </ac:spMkLst>
        </pc:spChg>
        <pc:spChg chg="del">
          <ac:chgData name="Jenn Anne" userId="2e42e5b19939340a" providerId="LiveId" clId="{D931D0D4-ED5B-4DEF-92C7-B3DFBFE7832C}" dt="2022-06-10T17:56:27.656" v="2865" actId="478"/>
          <ac:spMkLst>
            <pc:docMk/>
            <pc:sldMk cId="944145858" sldId="407"/>
            <ac:spMk id="181" creationId="{13CE594A-E348-2EF0-F472-C7304EAB3729}"/>
          </ac:spMkLst>
        </pc:spChg>
        <pc:spChg chg="del">
          <ac:chgData name="Jenn Anne" userId="2e42e5b19939340a" providerId="LiveId" clId="{D931D0D4-ED5B-4DEF-92C7-B3DFBFE7832C}" dt="2022-06-10T17:56:27.656" v="2865" actId="478"/>
          <ac:spMkLst>
            <pc:docMk/>
            <pc:sldMk cId="944145858" sldId="407"/>
            <ac:spMk id="182" creationId="{D16A643A-8BD2-663A-BBA9-B7E14FE74E74}"/>
          </ac:spMkLst>
        </pc:spChg>
        <pc:spChg chg="del">
          <ac:chgData name="Jenn Anne" userId="2e42e5b19939340a" providerId="LiveId" clId="{D931D0D4-ED5B-4DEF-92C7-B3DFBFE7832C}" dt="2022-06-10T17:51:41.150" v="2155" actId="478"/>
          <ac:spMkLst>
            <pc:docMk/>
            <pc:sldMk cId="944145858" sldId="407"/>
            <ac:spMk id="188" creationId="{CF2FEA92-E3E5-013A-181A-26D4883CD416}"/>
          </ac:spMkLst>
        </pc:spChg>
        <pc:spChg chg="del">
          <ac:chgData name="Jenn Anne" userId="2e42e5b19939340a" providerId="LiveId" clId="{D931D0D4-ED5B-4DEF-92C7-B3DFBFE7832C}" dt="2022-06-10T17:51:41.150" v="2155" actId="478"/>
          <ac:spMkLst>
            <pc:docMk/>
            <pc:sldMk cId="944145858" sldId="407"/>
            <ac:spMk id="189" creationId="{DE71A582-D51E-4F81-FF01-1340169F74D8}"/>
          </ac:spMkLst>
        </pc:spChg>
        <pc:spChg chg="del">
          <ac:chgData name="Jenn Anne" userId="2e42e5b19939340a" providerId="LiveId" clId="{D931D0D4-ED5B-4DEF-92C7-B3DFBFE7832C}" dt="2022-06-10T17:51:41.150" v="2155" actId="478"/>
          <ac:spMkLst>
            <pc:docMk/>
            <pc:sldMk cId="944145858" sldId="407"/>
            <ac:spMk id="190" creationId="{ADEEBD96-0295-6C61-6E14-164F3B03984A}"/>
          </ac:spMkLst>
        </pc:spChg>
        <pc:spChg chg="del">
          <ac:chgData name="Jenn Anne" userId="2e42e5b19939340a" providerId="LiveId" clId="{D931D0D4-ED5B-4DEF-92C7-B3DFBFE7832C}" dt="2022-06-10T17:51:41.150" v="2155" actId="478"/>
          <ac:spMkLst>
            <pc:docMk/>
            <pc:sldMk cId="944145858" sldId="407"/>
            <ac:spMk id="191" creationId="{61BEC6D1-3266-D7E7-4F29-268C27A30742}"/>
          </ac:spMkLst>
        </pc:spChg>
        <pc:spChg chg="del">
          <ac:chgData name="Jenn Anne" userId="2e42e5b19939340a" providerId="LiveId" clId="{D931D0D4-ED5B-4DEF-92C7-B3DFBFE7832C}" dt="2022-06-10T17:51:41.150" v="2155" actId="478"/>
          <ac:spMkLst>
            <pc:docMk/>
            <pc:sldMk cId="944145858" sldId="407"/>
            <ac:spMk id="192" creationId="{8E55050D-3DB5-BBB1-C1FC-2FC1A702CE88}"/>
          </ac:spMkLst>
        </pc:spChg>
        <pc:spChg chg="del">
          <ac:chgData name="Jenn Anne" userId="2e42e5b19939340a" providerId="LiveId" clId="{D931D0D4-ED5B-4DEF-92C7-B3DFBFE7832C}" dt="2022-06-10T17:53:11.236" v="2374" actId="478"/>
          <ac:spMkLst>
            <pc:docMk/>
            <pc:sldMk cId="944145858" sldId="407"/>
            <ac:spMk id="193" creationId="{C2918654-FA6B-2FDE-E585-B7BE6046A047}"/>
          </ac:spMkLst>
        </pc:spChg>
        <pc:spChg chg="del">
          <ac:chgData name="Jenn Anne" userId="2e42e5b19939340a" providerId="LiveId" clId="{D931D0D4-ED5B-4DEF-92C7-B3DFBFE7832C}" dt="2022-06-10T17:53:11.236" v="2374" actId="478"/>
          <ac:spMkLst>
            <pc:docMk/>
            <pc:sldMk cId="944145858" sldId="407"/>
            <ac:spMk id="194" creationId="{53C0A383-1D18-999F-4920-6D5CE4C0AD5F}"/>
          </ac:spMkLst>
        </pc:spChg>
        <pc:spChg chg="del">
          <ac:chgData name="Jenn Anne" userId="2e42e5b19939340a" providerId="LiveId" clId="{D931D0D4-ED5B-4DEF-92C7-B3DFBFE7832C}" dt="2022-06-10T17:53:11.236" v="2374" actId="478"/>
          <ac:spMkLst>
            <pc:docMk/>
            <pc:sldMk cId="944145858" sldId="407"/>
            <ac:spMk id="195" creationId="{8612BB46-EEA1-DAA4-5156-34CFA2C447E4}"/>
          </ac:spMkLst>
        </pc:spChg>
        <pc:spChg chg="del">
          <ac:chgData name="Jenn Anne" userId="2e42e5b19939340a" providerId="LiveId" clId="{D931D0D4-ED5B-4DEF-92C7-B3DFBFE7832C}" dt="2022-06-10T17:53:11.236" v="2374" actId="478"/>
          <ac:spMkLst>
            <pc:docMk/>
            <pc:sldMk cId="944145858" sldId="407"/>
            <ac:spMk id="196" creationId="{3D4F6C4D-48E5-CBDE-E39B-EC7C86BAC7EB}"/>
          </ac:spMkLst>
        </pc:spChg>
        <pc:spChg chg="del">
          <ac:chgData name="Jenn Anne" userId="2e42e5b19939340a" providerId="LiveId" clId="{D931D0D4-ED5B-4DEF-92C7-B3DFBFE7832C}" dt="2022-06-10T17:53:11.236" v="2374" actId="478"/>
          <ac:spMkLst>
            <pc:docMk/>
            <pc:sldMk cId="944145858" sldId="407"/>
            <ac:spMk id="197" creationId="{2E49D678-FF45-8B3E-A8E2-669901AD0076}"/>
          </ac:spMkLst>
        </pc:spChg>
        <pc:spChg chg="del">
          <ac:chgData name="Jenn Anne" userId="2e42e5b19939340a" providerId="LiveId" clId="{D931D0D4-ED5B-4DEF-92C7-B3DFBFE7832C}" dt="2022-06-10T17:54:54.196" v="2606" actId="478"/>
          <ac:spMkLst>
            <pc:docMk/>
            <pc:sldMk cId="944145858" sldId="407"/>
            <ac:spMk id="198" creationId="{0A947FC5-83B9-CE13-DF5A-F4F4A7513835}"/>
          </ac:spMkLst>
        </pc:spChg>
        <pc:spChg chg="del">
          <ac:chgData name="Jenn Anne" userId="2e42e5b19939340a" providerId="LiveId" clId="{D931D0D4-ED5B-4DEF-92C7-B3DFBFE7832C}" dt="2022-06-10T17:54:54.196" v="2606" actId="478"/>
          <ac:spMkLst>
            <pc:docMk/>
            <pc:sldMk cId="944145858" sldId="407"/>
            <ac:spMk id="199" creationId="{4E0CA54D-3553-543D-46C2-6A5A693AE07B}"/>
          </ac:spMkLst>
        </pc:spChg>
        <pc:spChg chg="del">
          <ac:chgData name="Jenn Anne" userId="2e42e5b19939340a" providerId="LiveId" clId="{D931D0D4-ED5B-4DEF-92C7-B3DFBFE7832C}" dt="2022-06-10T17:54:54.196" v="2606" actId="478"/>
          <ac:spMkLst>
            <pc:docMk/>
            <pc:sldMk cId="944145858" sldId="407"/>
            <ac:spMk id="200" creationId="{5EE83107-326F-29BD-7E76-0B931CF02788}"/>
          </ac:spMkLst>
        </pc:spChg>
        <pc:spChg chg="del">
          <ac:chgData name="Jenn Anne" userId="2e42e5b19939340a" providerId="LiveId" clId="{D931D0D4-ED5B-4DEF-92C7-B3DFBFE7832C}" dt="2022-06-10T17:54:54.196" v="2606" actId="478"/>
          <ac:spMkLst>
            <pc:docMk/>
            <pc:sldMk cId="944145858" sldId="407"/>
            <ac:spMk id="201" creationId="{4437DEF0-D5D8-ED9D-32D8-EE7B7A6F6312}"/>
          </ac:spMkLst>
        </pc:spChg>
        <pc:spChg chg="del">
          <ac:chgData name="Jenn Anne" userId="2e42e5b19939340a" providerId="LiveId" clId="{D931D0D4-ED5B-4DEF-92C7-B3DFBFE7832C}" dt="2022-06-10T17:54:54.196" v="2606" actId="478"/>
          <ac:spMkLst>
            <pc:docMk/>
            <pc:sldMk cId="944145858" sldId="407"/>
            <ac:spMk id="202" creationId="{5DC4903E-F88E-1672-DCC7-6528E96E3B04}"/>
          </ac:spMkLst>
        </pc:spChg>
        <pc:spChg chg="del">
          <ac:chgData name="Jenn Anne" userId="2e42e5b19939340a" providerId="LiveId" clId="{D931D0D4-ED5B-4DEF-92C7-B3DFBFE7832C}" dt="2022-06-10T17:56:27.656" v="2865" actId="478"/>
          <ac:spMkLst>
            <pc:docMk/>
            <pc:sldMk cId="944145858" sldId="407"/>
            <ac:spMk id="203" creationId="{771E4356-1598-63B0-61EB-8F94736E7034}"/>
          </ac:spMkLst>
        </pc:spChg>
        <pc:spChg chg="del">
          <ac:chgData name="Jenn Anne" userId="2e42e5b19939340a" providerId="LiveId" clId="{D931D0D4-ED5B-4DEF-92C7-B3DFBFE7832C}" dt="2022-06-10T17:56:27.656" v="2865" actId="478"/>
          <ac:spMkLst>
            <pc:docMk/>
            <pc:sldMk cId="944145858" sldId="407"/>
            <ac:spMk id="204" creationId="{FA01B7BE-1C68-7244-3EF9-AE9905444EEC}"/>
          </ac:spMkLst>
        </pc:spChg>
        <pc:spChg chg="del">
          <ac:chgData name="Jenn Anne" userId="2e42e5b19939340a" providerId="LiveId" clId="{D931D0D4-ED5B-4DEF-92C7-B3DFBFE7832C}" dt="2022-06-10T17:56:27.656" v="2865" actId="478"/>
          <ac:spMkLst>
            <pc:docMk/>
            <pc:sldMk cId="944145858" sldId="407"/>
            <ac:spMk id="205" creationId="{9B9CECEA-E0B6-91B8-B4D1-E4EDD010898F}"/>
          </ac:spMkLst>
        </pc:spChg>
        <pc:spChg chg="del">
          <ac:chgData name="Jenn Anne" userId="2e42e5b19939340a" providerId="LiveId" clId="{D931D0D4-ED5B-4DEF-92C7-B3DFBFE7832C}" dt="2022-06-10T17:56:27.656" v="2865" actId="478"/>
          <ac:spMkLst>
            <pc:docMk/>
            <pc:sldMk cId="944145858" sldId="407"/>
            <ac:spMk id="206" creationId="{C4B585C7-6117-CBC5-65A9-586AE73CC3B2}"/>
          </ac:spMkLst>
        </pc:spChg>
        <pc:spChg chg="del">
          <ac:chgData name="Jenn Anne" userId="2e42e5b19939340a" providerId="LiveId" clId="{D931D0D4-ED5B-4DEF-92C7-B3DFBFE7832C}" dt="2022-06-10T17:56:27.656" v="2865" actId="478"/>
          <ac:spMkLst>
            <pc:docMk/>
            <pc:sldMk cId="944145858" sldId="407"/>
            <ac:spMk id="207" creationId="{7129CBAF-5075-3D0B-11DD-497C293314CA}"/>
          </ac:spMkLst>
        </pc:spChg>
        <pc:spChg chg="del">
          <ac:chgData name="Jenn Anne" userId="2e42e5b19939340a" providerId="LiveId" clId="{D931D0D4-ED5B-4DEF-92C7-B3DFBFE7832C}" dt="2022-06-10T17:51:41.150" v="2155" actId="478"/>
          <ac:spMkLst>
            <pc:docMk/>
            <pc:sldMk cId="944145858" sldId="407"/>
            <ac:spMk id="213" creationId="{D6DDAD7E-D121-FD83-D434-0C31F758D474}"/>
          </ac:spMkLst>
        </pc:spChg>
        <pc:spChg chg="del">
          <ac:chgData name="Jenn Anne" userId="2e42e5b19939340a" providerId="LiveId" clId="{D931D0D4-ED5B-4DEF-92C7-B3DFBFE7832C}" dt="2022-06-10T17:51:41.150" v="2155" actId="478"/>
          <ac:spMkLst>
            <pc:docMk/>
            <pc:sldMk cId="944145858" sldId="407"/>
            <ac:spMk id="214" creationId="{DC1692FA-342A-120C-E1F0-35D934DDCEF0}"/>
          </ac:spMkLst>
        </pc:spChg>
        <pc:spChg chg="del">
          <ac:chgData name="Jenn Anne" userId="2e42e5b19939340a" providerId="LiveId" clId="{D931D0D4-ED5B-4DEF-92C7-B3DFBFE7832C}" dt="2022-06-10T17:51:41.150" v="2155" actId="478"/>
          <ac:spMkLst>
            <pc:docMk/>
            <pc:sldMk cId="944145858" sldId="407"/>
            <ac:spMk id="215" creationId="{1B4CCE1A-2C29-F05C-E559-751E14F6A24C}"/>
          </ac:spMkLst>
        </pc:spChg>
        <pc:spChg chg="del">
          <ac:chgData name="Jenn Anne" userId="2e42e5b19939340a" providerId="LiveId" clId="{D931D0D4-ED5B-4DEF-92C7-B3DFBFE7832C}" dt="2022-06-10T17:51:41.150" v="2155" actId="478"/>
          <ac:spMkLst>
            <pc:docMk/>
            <pc:sldMk cId="944145858" sldId="407"/>
            <ac:spMk id="216" creationId="{A6E752FA-6081-4FA6-7FE8-95997A9491DF}"/>
          </ac:spMkLst>
        </pc:spChg>
        <pc:spChg chg="del">
          <ac:chgData name="Jenn Anne" userId="2e42e5b19939340a" providerId="LiveId" clId="{D931D0D4-ED5B-4DEF-92C7-B3DFBFE7832C}" dt="2022-06-10T17:51:41.150" v="2155" actId="478"/>
          <ac:spMkLst>
            <pc:docMk/>
            <pc:sldMk cId="944145858" sldId="407"/>
            <ac:spMk id="217" creationId="{10F37469-1CFD-71D4-5C45-DF0D340DE34F}"/>
          </ac:spMkLst>
        </pc:spChg>
        <pc:spChg chg="del">
          <ac:chgData name="Jenn Anne" userId="2e42e5b19939340a" providerId="LiveId" clId="{D931D0D4-ED5B-4DEF-92C7-B3DFBFE7832C}" dt="2022-06-10T17:53:11.236" v="2374" actId="478"/>
          <ac:spMkLst>
            <pc:docMk/>
            <pc:sldMk cId="944145858" sldId="407"/>
            <ac:spMk id="218" creationId="{B9B6E01D-954C-D790-5166-2EE653F6EDA0}"/>
          </ac:spMkLst>
        </pc:spChg>
        <pc:spChg chg="del">
          <ac:chgData name="Jenn Anne" userId="2e42e5b19939340a" providerId="LiveId" clId="{D931D0D4-ED5B-4DEF-92C7-B3DFBFE7832C}" dt="2022-06-10T17:53:11.236" v="2374" actId="478"/>
          <ac:spMkLst>
            <pc:docMk/>
            <pc:sldMk cId="944145858" sldId="407"/>
            <ac:spMk id="219" creationId="{39A6BADF-D56D-4725-C425-2DF55727EDD1}"/>
          </ac:spMkLst>
        </pc:spChg>
        <pc:spChg chg="del">
          <ac:chgData name="Jenn Anne" userId="2e42e5b19939340a" providerId="LiveId" clId="{D931D0D4-ED5B-4DEF-92C7-B3DFBFE7832C}" dt="2022-06-10T17:53:11.236" v="2374" actId="478"/>
          <ac:spMkLst>
            <pc:docMk/>
            <pc:sldMk cId="944145858" sldId="407"/>
            <ac:spMk id="220" creationId="{9A683880-63D8-C381-030F-DF111BAFD17E}"/>
          </ac:spMkLst>
        </pc:spChg>
        <pc:spChg chg="del">
          <ac:chgData name="Jenn Anne" userId="2e42e5b19939340a" providerId="LiveId" clId="{D931D0D4-ED5B-4DEF-92C7-B3DFBFE7832C}" dt="2022-06-10T17:53:11.236" v="2374" actId="478"/>
          <ac:spMkLst>
            <pc:docMk/>
            <pc:sldMk cId="944145858" sldId="407"/>
            <ac:spMk id="221" creationId="{695705CB-A0FF-AFC6-308B-CE1F681FAA78}"/>
          </ac:spMkLst>
        </pc:spChg>
        <pc:spChg chg="del">
          <ac:chgData name="Jenn Anne" userId="2e42e5b19939340a" providerId="LiveId" clId="{D931D0D4-ED5B-4DEF-92C7-B3DFBFE7832C}" dt="2022-06-10T17:53:11.236" v="2374" actId="478"/>
          <ac:spMkLst>
            <pc:docMk/>
            <pc:sldMk cId="944145858" sldId="407"/>
            <ac:spMk id="222" creationId="{30ED4EE7-3E02-E4D2-6B5B-91C4356527FA}"/>
          </ac:spMkLst>
        </pc:spChg>
        <pc:spChg chg="del">
          <ac:chgData name="Jenn Anne" userId="2e42e5b19939340a" providerId="LiveId" clId="{D931D0D4-ED5B-4DEF-92C7-B3DFBFE7832C}" dt="2022-06-10T17:54:54.196" v="2606" actId="478"/>
          <ac:spMkLst>
            <pc:docMk/>
            <pc:sldMk cId="944145858" sldId="407"/>
            <ac:spMk id="223" creationId="{18213528-0E69-2235-6486-3BE188FE420F}"/>
          </ac:spMkLst>
        </pc:spChg>
        <pc:spChg chg="del">
          <ac:chgData name="Jenn Anne" userId="2e42e5b19939340a" providerId="LiveId" clId="{D931D0D4-ED5B-4DEF-92C7-B3DFBFE7832C}" dt="2022-06-10T17:54:54.196" v="2606" actId="478"/>
          <ac:spMkLst>
            <pc:docMk/>
            <pc:sldMk cId="944145858" sldId="407"/>
            <ac:spMk id="224" creationId="{AD717F8D-DAD3-76B6-CDAB-DE787F19DAD8}"/>
          </ac:spMkLst>
        </pc:spChg>
        <pc:spChg chg="del">
          <ac:chgData name="Jenn Anne" userId="2e42e5b19939340a" providerId="LiveId" clId="{D931D0D4-ED5B-4DEF-92C7-B3DFBFE7832C}" dt="2022-06-10T17:54:54.196" v="2606" actId="478"/>
          <ac:spMkLst>
            <pc:docMk/>
            <pc:sldMk cId="944145858" sldId="407"/>
            <ac:spMk id="225" creationId="{25EF2DD2-DF78-0EC5-C627-E3581C645E06}"/>
          </ac:spMkLst>
        </pc:spChg>
        <pc:spChg chg="del">
          <ac:chgData name="Jenn Anne" userId="2e42e5b19939340a" providerId="LiveId" clId="{D931D0D4-ED5B-4DEF-92C7-B3DFBFE7832C}" dt="2022-06-10T17:54:54.196" v="2606" actId="478"/>
          <ac:spMkLst>
            <pc:docMk/>
            <pc:sldMk cId="944145858" sldId="407"/>
            <ac:spMk id="226" creationId="{CAC93197-3178-C7B2-DB4C-55C06FA7C565}"/>
          </ac:spMkLst>
        </pc:spChg>
        <pc:spChg chg="del">
          <ac:chgData name="Jenn Anne" userId="2e42e5b19939340a" providerId="LiveId" clId="{D931D0D4-ED5B-4DEF-92C7-B3DFBFE7832C}" dt="2022-06-10T17:54:54.196" v="2606" actId="478"/>
          <ac:spMkLst>
            <pc:docMk/>
            <pc:sldMk cId="944145858" sldId="407"/>
            <ac:spMk id="227" creationId="{FBEBF040-6A28-E34F-0C7A-812194569149}"/>
          </ac:spMkLst>
        </pc:spChg>
        <pc:spChg chg="del">
          <ac:chgData name="Jenn Anne" userId="2e42e5b19939340a" providerId="LiveId" clId="{D931D0D4-ED5B-4DEF-92C7-B3DFBFE7832C}" dt="2022-06-10T17:56:27.656" v="2865" actId="478"/>
          <ac:spMkLst>
            <pc:docMk/>
            <pc:sldMk cId="944145858" sldId="407"/>
            <ac:spMk id="228" creationId="{587228B3-4BC5-1DCA-7BC1-EDE2910CB835}"/>
          </ac:spMkLst>
        </pc:spChg>
        <pc:spChg chg="del">
          <ac:chgData name="Jenn Anne" userId="2e42e5b19939340a" providerId="LiveId" clId="{D931D0D4-ED5B-4DEF-92C7-B3DFBFE7832C}" dt="2022-06-10T17:56:27.656" v="2865" actId="478"/>
          <ac:spMkLst>
            <pc:docMk/>
            <pc:sldMk cId="944145858" sldId="407"/>
            <ac:spMk id="229" creationId="{42C95719-E96D-EFD6-C559-42809F18ECC9}"/>
          </ac:spMkLst>
        </pc:spChg>
        <pc:spChg chg="del">
          <ac:chgData name="Jenn Anne" userId="2e42e5b19939340a" providerId="LiveId" clId="{D931D0D4-ED5B-4DEF-92C7-B3DFBFE7832C}" dt="2022-06-10T17:56:27.656" v="2865" actId="478"/>
          <ac:spMkLst>
            <pc:docMk/>
            <pc:sldMk cId="944145858" sldId="407"/>
            <ac:spMk id="230" creationId="{3DE2F6E5-4928-70B3-E884-310521CE5B47}"/>
          </ac:spMkLst>
        </pc:spChg>
        <pc:spChg chg="del">
          <ac:chgData name="Jenn Anne" userId="2e42e5b19939340a" providerId="LiveId" clId="{D931D0D4-ED5B-4DEF-92C7-B3DFBFE7832C}" dt="2022-06-10T17:56:27.656" v="2865" actId="478"/>
          <ac:spMkLst>
            <pc:docMk/>
            <pc:sldMk cId="944145858" sldId="407"/>
            <ac:spMk id="231" creationId="{033D954A-17E9-DA22-16DA-D20BC35CCB8A}"/>
          </ac:spMkLst>
        </pc:spChg>
        <pc:spChg chg="del">
          <ac:chgData name="Jenn Anne" userId="2e42e5b19939340a" providerId="LiveId" clId="{D931D0D4-ED5B-4DEF-92C7-B3DFBFE7832C}" dt="2022-06-10T17:56:27.656" v="2865" actId="478"/>
          <ac:spMkLst>
            <pc:docMk/>
            <pc:sldMk cId="944145858" sldId="407"/>
            <ac:spMk id="232" creationId="{79BFAEA0-E03D-8156-59FD-AC4EA2A410F2}"/>
          </ac:spMkLst>
        </pc:spChg>
        <pc:spChg chg="del">
          <ac:chgData name="Jenn Anne" userId="2e42e5b19939340a" providerId="LiveId" clId="{D931D0D4-ED5B-4DEF-92C7-B3DFBFE7832C}" dt="2022-06-10T17:51:41.150" v="2155" actId="478"/>
          <ac:spMkLst>
            <pc:docMk/>
            <pc:sldMk cId="944145858" sldId="407"/>
            <ac:spMk id="238" creationId="{5AA1B3C8-FAA1-4569-5DEC-4D0F5B1CC68F}"/>
          </ac:spMkLst>
        </pc:spChg>
        <pc:spChg chg="del">
          <ac:chgData name="Jenn Anne" userId="2e42e5b19939340a" providerId="LiveId" clId="{D931D0D4-ED5B-4DEF-92C7-B3DFBFE7832C}" dt="2022-06-10T17:51:41.150" v="2155" actId="478"/>
          <ac:spMkLst>
            <pc:docMk/>
            <pc:sldMk cId="944145858" sldId="407"/>
            <ac:spMk id="239" creationId="{66BA600C-DB46-FA5E-5B63-360124CF6915}"/>
          </ac:spMkLst>
        </pc:spChg>
        <pc:spChg chg="del">
          <ac:chgData name="Jenn Anne" userId="2e42e5b19939340a" providerId="LiveId" clId="{D931D0D4-ED5B-4DEF-92C7-B3DFBFE7832C}" dt="2022-06-10T17:51:41.150" v="2155" actId="478"/>
          <ac:spMkLst>
            <pc:docMk/>
            <pc:sldMk cId="944145858" sldId="407"/>
            <ac:spMk id="240" creationId="{4E3F017C-1331-9F1A-9578-2987C9437167}"/>
          </ac:spMkLst>
        </pc:spChg>
        <pc:spChg chg="del">
          <ac:chgData name="Jenn Anne" userId="2e42e5b19939340a" providerId="LiveId" clId="{D931D0D4-ED5B-4DEF-92C7-B3DFBFE7832C}" dt="2022-06-10T17:51:41.150" v="2155" actId="478"/>
          <ac:spMkLst>
            <pc:docMk/>
            <pc:sldMk cId="944145858" sldId="407"/>
            <ac:spMk id="241" creationId="{545C37AC-8525-C9E3-95B2-1DFF52DE6CC6}"/>
          </ac:spMkLst>
        </pc:spChg>
        <pc:spChg chg="del">
          <ac:chgData name="Jenn Anne" userId="2e42e5b19939340a" providerId="LiveId" clId="{D931D0D4-ED5B-4DEF-92C7-B3DFBFE7832C}" dt="2022-06-10T17:51:41.150" v="2155" actId="478"/>
          <ac:spMkLst>
            <pc:docMk/>
            <pc:sldMk cId="944145858" sldId="407"/>
            <ac:spMk id="242" creationId="{FD768B15-556B-EA40-260A-77199C6620B7}"/>
          </ac:spMkLst>
        </pc:spChg>
        <pc:spChg chg="del">
          <ac:chgData name="Jenn Anne" userId="2e42e5b19939340a" providerId="LiveId" clId="{D931D0D4-ED5B-4DEF-92C7-B3DFBFE7832C}" dt="2022-06-10T17:53:11.236" v="2374" actId="478"/>
          <ac:spMkLst>
            <pc:docMk/>
            <pc:sldMk cId="944145858" sldId="407"/>
            <ac:spMk id="243" creationId="{D167A834-58FB-DCB3-E4A1-E686B56CCA3C}"/>
          </ac:spMkLst>
        </pc:spChg>
        <pc:spChg chg="del">
          <ac:chgData name="Jenn Anne" userId="2e42e5b19939340a" providerId="LiveId" clId="{D931D0D4-ED5B-4DEF-92C7-B3DFBFE7832C}" dt="2022-06-10T17:53:11.236" v="2374" actId="478"/>
          <ac:spMkLst>
            <pc:docMk/>
            <pc:sldMk cId="944145858" sldId="407"/>
            <ac:spMk id="244" creationId="{E7088755-07AE-CB31-007D-E9255066E32C}"/>
          </ac:spMkLst>
        </pc:spChg>
        <pc:spChg chg="del">
          <ac:chgData name="Jenn Anne" userId="2e42e5b19939340a" providerId="LiveId" clId="{D931D0D4-ED5B-4DEF-92C7-B3DFBFE7832C}" dt="2022-06-10T17:53:11.236" v="2374" actId="478"/>
          <ac:spMkLst>
            <pc:docMk/>
            <pc:sldMk cId="944145858" sldId="407"/>
            <ac:spMk id="245" creationId="{97999298-2D4D-1658-AE11-0E5244ACCCA3}"/>
          </ac:spMkLst>
        </pc:spChg>
        <pc:spChg chg="del">
          <ac:chgData name="Jenn Anne" userId="2e42e5b19939340a" providerId="LiveId" clId="{D931D0D4-ED5B-4DEF-92C7-B3DFBFE7832C}" dt="2022-06-10T17:53:11.236" v="2374" actId="478"/>
          <ac:spMkLst>
            <pc:docMk/>
            <pc:sldMk cId="944145858" sldId="407"/>
            <ac:spMk id="246" creationId="{52EDF73A-572E-A68B-E1AE-7F07D9DE7FB2}"/>
          </ac:spMkLst>
        </pc:spChg>
        <pc:spChg chg="del">
          <ac:chgData name="Jenn Anne" userId="2e42e5b19939340a" providerId="LiveId" clId="{D931D0D4-ED5B-4DEF-92C7-B3DFBFE7832C}" dt="2022-06-10T17:53:11.236" v="2374" actId="478"/>
          <ac:spMkLst>
            <pc:docMk/>
            <pc:sldMk cId="944145858" sldId="407"/>
            <ac:spMk id="247" creationId="{0D505762-5FC0-F104-263D-969132C08765}"/>
          </ac:spMkLst>
        </pc:spChg>
        <pc:spChg chg="del">
          <ac:chgData name="Jenn Anne" userId="2e42e5b19939340a" providerId="LiveId" clId="{D931D0D4-ED5B-4DEF-92C7-B3DFBFE7832C}" dt="2022-06-10T17:54:54.196" v="2606" actId="478"/>
          <ac:spMkLst>
            <pc:docMk/>
            <pc:sldMk cId="944145858" sldId="407"/>
            <ac:spMk id="248" creationId="{9D7536BB-ABF2-3D15-3B0A-D56760CA669F}"/>
          </ac:spMkLst>
        </pc:spChg>
        <pc:spChg chg="del">
          <ac:chgData name="Jenn Anne" userId="2e42e5b19939340a" providerId="LiveId" clId="{D931D0D4-ED5B-4DEF-92C7-B3DFBFE7832C}" dt="2022-06-10T17:54:54.196" v="2606" actId="478"/>
          <ac:spMkLst>
            <pc:docMk/>
            <pc:sldMk cId="944145858" sldId="407"/>
            <ac:spMk id="249" creationId="{7F15FF22-EB2A-FFE5-0B2E-2808F9C251D7}"/>
          </ac:spMkLst>
        </pc:spChg>
        <pc:spChg chg="del">
          <ac:chgData name="Jenn Anne" userId="2e42e5b19939340a" providerId="LiveId" clId="{D931D0D4-ED5B-4DEF-92C7-B3DFBFE7832C}" dt="2022-06-10T17:54:54.196" v="2606" actId="478"/>
          <ac:spMkLst>
            <pc:docMk/>
            <pc:sldMk cId="944145858" sldId="407"/>
            <ac:spMk id="250" creationId="{E8D31CFA-D4E1-D21A-F64D-164E061F794E}"/>
          </ac:spMkLst>
        </pc:spChg>
        <pc:spChg chg="del">
          <ac:chgData name="Jenn Anne" userId="2e42e5b19939340a" providerId="LiveId" clId="{D931D0D4-ED5B-4DEF-92C7-B3DFBFE7832C}" dt="2022-06-10T17:54:54.196" v="2606" actId="478"/>
          <ac:spMkLst>
            <pc:docMk/>
            <pc:sldMk cId="944145858" sldId="407"/>
            <ac:spMk id="251" creationId="{AEFEB15A-1C59-7322-131F-43E03AA0C1BC}"/>
          </ac:spMkLst>
        </pc:spChg>
        <pc:spChg chg="del">
          <ac:chgData name="Jenn Anne" userId="2e42e5b19939340a" providerId="LiveId" clId="{D931D0D4-ED5B-4DEF-92C7-B3DFBFE7832C}" dt="2022-06-10T17:54:54.196" v="2606" actId="478"/>
          <ac:spMkLst>
            <pc:docMk/>
            <pc:sldMk cId="944145858" sldId="407"/>
            <ac:spMk id="252" creationId="{6E54A2D9-EF91-7782-4BED-A561CBC99B88}"/>
          </ac:spMkLst>
        </pc:spChg>
        <pc:spChg chg="del">
          <ac:chgData name="Jenn Anne" userId="2e42e5b19939340a" providerId="LiveId" clId="{D931D0D4-ED5B-4DEF-92C7-B3DFBFE7832C}" dt="2022-06-10T17:56:30.175" v="2866" actId="478"/>
          <ac:spMkLst>
            <pc:docMk/>
            <pc:sldMk cId="944145858" sldId="407"/>
            <ac:spMk id="253" creationId="{4EB1143B-C17B-6CCD-FADC-B4C779F70031}"/>
          </ac:spMkLst>
        </pc:spChg>
        <pc:spChg chg="del">
          <ac:chgData name="Jenn Anne" userId="2e42e5b19939340a" providerId="LiveId" clId="{D931D0D4-ED5B-4DEF-92C7-B3DFBFE7832C}" dt="2022-06-10T17:56:27.656" v="2865" actId="478"/>
          <ac:spMkLst>
            <pc:docMk/>
            <pc:sldMk cId="944145858" sldId="407"/>
            <ac:spMk id="254" creationId="{673DA3A5-835C-97F5-9B07-3B34A64E0887}"/>
          </ac:spMkLst>
        </pc:spChg>
        <pc:spChg chg="del">
          <ac:chgData name="Jenn Anne" userId="2e42e5b19939340a" providerId="LiveId" clId="{D931D0D4-ED5B-4DEF-92C7-B3DFBFE7832C}" dt="2022-06-10T17:56:27.656" v="2865" actId="478"/>
          <ac:spMkLst>
            <pc:docMk/>
            <pc:sldMk cId="944145858" sldId="407"/>
            <ac:spMk id="255" creationId="{7635D100-DA4C-BA81-012D-1B201C76360E}"/>
          </ac:spMkLst>
        </pc:spChg>
        <pc:spChg chg="del">
          <ac:chgData name="Jenn Anne" userId="2e42e5b19939340a" providerId="LiveId" clId="{D931D0D4-ED5B-4DEF-92C7-B3DFBFE7832C}" dt="2022-06-10T17:56:27.656" v="2865" actId="478"/>
          <ac:spMkLst>
            <pc:docMk/>
            <pc:sldMk cId="944145858" sldId="407"/>
            <ac:spMk id="256" creationId="{071F680C-9263-238A-FFC7-D3764E67EBAA}"/>
          </ac:spMkLst>
        </pc:spChg>
        <pc:spChg chg="del">
          <ac:chgData name="Jenn Anne" userId="2e42e5b19939340a" providerId="LiveId" clId="{D931D0D4-ED5B-4DEF-92C7-B3DFBFE7832C}" dt="2022-06-10T17:56:27.656" v="2865" actId="478"/>
          <ac:spMkLst>
            <pc:docMk/>
            <pc:sldMk cId="944145858" sldId="407"/>
            <ac:spMk id="257" creationId="{AE2AE80A-4C21-DAA1-27BF-2B239A961FB1}"/>
          </ac:spMkLst>
        </pc:spChg>
        <pc:spChg chg="add mod">
          <ac:chgData name="Jenn Anne" userId="2e42e5b19939340a" providerId="LiveId" clId="{D931D0D4-ED5B-4DEF-92C7-B3DFBFE7832C}" dt="2022-06-10T17:53:23.277" v="2376" actId="1076"/>
          <ac:spMkLst>
            <pc:docMk/>
            <pc:sldMk cId="944145858" sldId="407"/>
            <ac:spMk id="258" creationId="{F3920273-C69D-B7F2-7C18-B23814609F78}"/>
          </ac:spMkLst>
        </pc:spChg>
        <pc:spChg chg="add mod">
          <ac:chgData name="Jenn Anne" userId="2e42e5b19939340a" providerId="LiveId" clId="{D931D0D4-ED5B-4DEF-92C7-B3DFBFE7832C}" dt="2022-06-10T17:53:23.277" v="2376" actId="1076"/>
          <ac:spMkLst>
            <pc:docMk/>
            <pc:sldMk cId="944145858" sldId="407"/>
            <ac:spMk id="259" creationId="{B9BA3E80-EABE-86A6-D130-6195305E7450}"/>
          </ac:spMkLst>
        </pc:spChg>
        <pc:spChg chg="add mod">
          <ac:chgData name="Jenn Anne" userId="2e42e5b19939340a" providerId="LiveId" clId="{D931D0D4-ED5B-4DEF-92C7-B3DFBFE7832C}" dt="2022-06-10T17:53:23.277" v="2376" actId="1076"/>
          <ac:spMkLst>
            <pc:docMk/>
            <pc:sldMk cId="944145858" sldId="407"/>
            <ac:spMk id="260" creationId="{F9235D9C-7FD9-BDDA-8248-C2BF0F764D1E}"/>
          </ac:spMkLst>
        </pc:spChg>
        <pc:spChg chg="add mod">
          <ac:chgData name="Jenn Anne" userId="2e42e5b19939340a" providerId="LiveId" clId="{D931D0D4-ED5B-4DEF-92C7-B3DFBFE7832C}" dt="2022-06-10T17:53:23.277" v="2376" actId="1076"/>
          <ac:spMkLst>
            <pc:docMk/>
            <pc:sldMk cId="944145858" sldId="407"/>
            <ac:spMk id="261" creationId="{BDB9D423-A659-7A36-90B1-F1651FF28D47}"/>
          </ac:spMkLst>
        </pc:spChg>
        <pc:spChg chg="add mod">
          <ac:chgData name="Jenn Anne" userId="2e42e5b19939340a" providerId="LiveId" clId="{D931D0D4-ED5B-4DEF-92C7-B3DFBFE7832C}" dt="2022-06-10T17:53:23.277" v="2376" actId="1076"/>
          <ac:spMkLst>
            <pc:docMk/>
            <pc:sldMk cId="944145858" sldId="407"/>
            <ac:spMk id="262" creationId="{E129CF66-30A7-4518-4911-CAB996A063D7}"/>
          </ac:spMkLst>
        </pc:spChg>
        <pc:spChg chg="add mod">
          <ac:chgData name="Jenn Anne" userId="2e42e5b19939340a" providerId="LiveId" clId="{D931D0D4-ED5B-4DEF-92C7-B3DFBFE7832C}" dt="2022-06-10T17:53:23.277" v="2376" actId="1076"/>
          <ac:spMkLst>
            <pc:docMk/>
            <pc:sldMk cId="944145858" sldId="407"/>
            <ac:spMk id="263" creationId="{0DAB7A26-E2E7-BD42-CA2D-BA11EC0A9D91}"/>
          </ac:spMkLst>
        </pc:spChg>
        <pc:spChg chg="add mod">
          <ac:chgData name="Jenn Anne" userId="2e42e5b19939340a" providerId="LiveId" clId="{D931D0D4-ED5B-4DEF-92C7-B3DFBFE7832C}" dt="2022-06-10T17:53:23.277" v="2376" actId="1076"/>
          <ac:spMkLst>
            <pc:docMk/>
            <pc:sldMk cId="944145858" sldId="407"/>
            <ac:spMk id="264" creationId="{A6AC9F22-CB8F-A55F-EB7A-6233F95CFEFD}"/>
          </ac:spMkLst>
        </pc:spChg>
        <pc:spChg chg="add mod">
          <ac:chgData name="Jenn Anne" userId="2e42e5b19939340a" providerId="LiveId" clId="{D931D0D4-ED5B-4DEF-92C7-B3DFBFE7832C}" dt="2022-06-10T17:53:23.277" v="2376" actId="1076"/>
          <ac:spMkLst>
            <pc:docMk/>
            <pc:sldMk cId="944145858" sldId="407"/>
            <ac:spMk id="265" creationId="{D18AB9A1-AB0B-95B7-2E04-6AC9B903E81C}"/>
          </ac:spMkLst>
        </pc:spChg>
        <pc:spChg chg="add mod">
          <ac:chgData name="Jenn Anne" userId="2e42e5b19939340a" providerId="LiveId" clId="{D931D0D4-ED5B-4DEF-92C7-B3DFBFE7832C}" dt="2022-06-10T17:53:23.277" v="2376" actId="1076"/>
          <ac:spMkLst>
            <pc:docMk/>
            <pc:sldMk cId="944145858" sldId="407"/>
            <ac:spMk id="266" creationId="{23A22EBA-5DF2-5B4A-E49F-1F7384555095}"/>
          </ac:spMkLst>
        </pc:spChg>
        <pc:spChg chg="add mod">
          <ac:chgData name="Jenn Anne" userId="2e42e5b19939340a" providerId="LiveId" clId="{D931D0D4-ED5B-4DEF-92C7-B3DFBFE7832C}" dt="2022-06-10T17:53:23.277" v="2376" actId="1076"/>
          <ac:spMkLst>
            <pc:docMk/>
            <pc:sldMk cId="944145858" sldId="407"/>
            <ac:spMk id="267" creationId="{7440D3D0-B801-ABF2-BA64-B24272676BEE}"/>
          </ac:spMkLst>
        </pc:spChg>
        <pc:spChg chg="add mod">
          <ac:chgData name="Jenn Anne" userId="2e42e5b19939340a" providerId="LiveId" clId="{D931D0D4-ED5B-4DEF-92C7-B3DFBFE7832C}" dt="2022-06-10T17:53:23.277" v="2376" actId="1076"/>
          <ac:spMkLst>
            <pc:docMk/>
            <pc:sldMk cId="944145858" sldId="407"/>
            <ac:spMk id="268" creationId="{E069FB42-5069-4ABF-06A1-70E97C72F0D1}"/>
          </ac:spMkLst>
        </pc:spChg>
        <pc:spChg chg="add mod">
          <ac:chgData name="Jenn Anne" userId="2e42e5b19939340a" providerId="LiveId" clId="{D931D0D4-ED5B-4DEF-92C7-B3DFBFE7832C}" dt="2022-06-10T17:53:23.277" v="2376" actId="1076"/>
          <ac:spMkLst>
            <pc:docMk/>
            <pc:sldMk cId="944145858" sldId="407"/>
            <ac:spMk id="269" creationId="{73CDC6D6-68CE-54D6-B9DE-33A44C1A9CAF}"/>
          </ac:spMkLst>
        </pc:spChg>
        <pc:spChg chg="add mod">
          <ac:chgData name="Jenn Anne" userId="2e42e5b19939340a" providerId="LiveId" clId="{D931D0D4-ED5B-4DEF-92C7-B3DFBFE7832C}" dt="2022-06-10T17:53:23.277" v="2376" actId="1076"/>
          <ac:spMkLst>
            <pc:docMk/>
            <pc:sldMk cId="944145858" sldId="407"/>
            <ac:spMk id="270" creationId="{D62173AF-F17D-D15F-787D-01D24A0E22B1}"/>
          </ac:spMkLst>
        </pc:spChg>
        <pc:spChg chg="add mod">
          <ac:chgData name="Jenn Anne" userId="2e42e5b19939340a" providerId="LiveId" clId="{D931D0D4-ED5B-4DEF-92C7-B3DFBFE7832C}" dt="2022-06-10T17:53:23.277" v="2376" actId="1076"/>
          <ac:spMkLst>
            <pc:docMk/>
            <pc:sldMk cId="944145858" sldId="407"/>
            <ac:spMk id="271" creationId="{C4D2179E-AA4D-0F5F-ACD1-ECB307DCB329}"/>
          </ac:spMkLst>
        </pc:spChg>
        <pc:spChg chg="add mod">
          <ac:chgData name="Jenn Anne" userId="2e42e5b19939340a" providerId="LiveId" clId="{D931D0D4-ED5B-4DEF-92C7-B3DFBFE7832C}" dt="2022-06-10T17:53:23.277" v="2376" actId="1076"/>
          <ac:spMkLst>
            <pc:docMk/>
            <pc:sldMk cId="944145858" sldId="407"/>
            <ac:spMk id="272" creationId="{E7717F86-6372-598F-2420-88B405BBE803}"/>
          </ac:spMkLst>
        </pc:spChg>
        <pc:spChg chg="add mod">
          <ac:chgData name="Jenn Anne" userId="2e42e5b19939340a" providerId="LiveId" clId="{D931D0D4-ED5B-4DEF-92C7-B3DFBFE7832C}" dt="2022-06-10T17:54:01.776" v="2398" actId="20577"/>
          <ac:spMkLst>
            <pc:docMk/>
            <pc:sldMk cId="944145858" sldId="407"/>
            <ac:spMk id="273" creationId="{D04185F7-3769-5BDB-928B-6B0EC277E92C}"/>
          </ac:spMkLst>
        </pc:spChg>
        <pc:spChg chg="add mod">
          <ac:chgData name="Jenn Anne" userId="2e42e5b19939340a" providerId="LiveId" clId="{D931D0D4-ED5B-4DEF-92C7-B3DFBFE7832C}" dt="2022-06-10T17:54:10.566" v="2439" actId="20577"/>
          <ac:spMkLst>
            <pc:docMk/>
            <pc:sldMk cId="944145858" sldId="407"/>
            <ac:spMk id="274" creationId="{E12B5C75-1435-A77C-9CF6-5B19BF0F1399}"/>
          </ac:spMkLst>
        </pc:spChg>
        <pc:spChg chg="add mod">
          <ac:chgData name="Jenn Anne" userId="2e42e5b19939340a" providerId="LiveId" clId="{D931D0D4-ED5B-4DEF-92C7-B3DFBFE7832C}" dt="2022-06-10T17:54:15.975" v="2465" actId="20577"/>
          <ac:spMkLst>
            <pc:docMk/>
            <pc:sldMk cId="944145858" sldId="407"/>
            <ac:spMk id="275" creationId="{C720EFA0-DBB7-4495-AD40-6742BB8134C3}"/>
          </ac:spMkLst>
        </pc:spChg>
        <pc:spChg chg="add mod">
          <ac:chgData name="Jenn Anne" userId="2e42e5b19939340a" providerId="LiveId" clId="{D931D0D4-ED5B-4DEF-92C7-B3DFBFE7832C}" dt="2022-06-10T17:54:21.234" v="2489" actId="20577"/>
          <ac:spMkLst>
            <pc:docMk/>
            <pc:sldMk cId="944145858" sldId="407"/>
            <ac:spMk id="276" creationId="{8EE87CE4-86D0-4331-5B87-D7FF016F27F5}"/>
          </ac:spMkLst>
        </pc:spChg>
        <pc:spChg chg="add mod">
          <ac:chgData name="Jenn Anne" userId="2e42e5b19939340a" providerId="LiveId" clId="{D931D0D4-ED5B-4DEF-92C7-B3DFBFE7832C}" dt="2022-06-10T17:54:26.085" v="2506" actId="20577"/>
          <ac:spMkLst>
            <pc:docMk/>
            <pc:sldMk cId="944145858" sldId="407"/>
            <ac:spMk id="277" creationId="{4DCAAD26-879A-5E96-089B-7251582C378C}"/>
          </ac:spMkLst>
        </pc:spChg>
        <pc:spChg chg="add mod">
          <ac:chgData name="Jenn Anne" userId="2e42e5b19939340a" providerId="LiveId" clId="{D931D0D4-ED5B-4DEF-92C7-B3DFBFE7832C}" dt="2022-06-10T17:54:32.206" v="2538" actId="20577"/>
          <ac:spMkLst>
            <pc:docMk/>
            <pc:sldMk cId="944145858" sldId="407"/>
            <ac:spMk id="278" creationId="{4F397A13-F301-99BC-630B-A4070C49A457}"/>
          </ac:spMkLst>
        </pc:spChg>
        <pc:spChg chg="add mod">
          <ac:chgData name="Jenn Anne" userId="2e42e5b19939340a" providerId="LiveId" clId="{D931D0D4-ED5B-4DEF-92C7-B3DFBFE7832C}" dt="2022-06-10T17:54:37.195" v="2563" actId="20577"/>
          <ac:spMkLst>
            <pc:docMk/>
            <pc:sldMk cId="944145858" sldId="407"/>
            <ac:spMk id="279" creationId="{77140705-56D8-215B-350F-10D71EE72685}"/>
          </ac:spMkLst>
        </pc:spChg>
        <pc:spChg chg="add mod">
          <ac:chgData name="Jenn Anne" userId="2e42e5b19939340a" providerId="LiveId" clId="{D931D0D4-ED5B-4DEF-92C7-B3DFBFE7832C}" dt="2022-06-10T17:54:45.406" v="2605" actId="20577"/>
          <ac:spMkLst>
            <pc:docMk/>
            <pc:sldMk cId="944145858" sldId="407"/>
            <ac:spMk id="280" creationId="{7B94AB49-AEF8-07B8-F6ED-CD89EAE93CBD}"/>
          </ac:spMkLst>
        </pc:spChg>
        <pc:spChg chg="add mod">
          <ac:chgData name="Jenn Anne" userId="2e42e5b19939340a" providerId="LiveId" clId="{D931D0D4-ED5B-4DEF-92C7-B3DFBFE7832C}" dt="2022-06-10T17:55:10.912" v="2608" actId="1076"/>
          <ac:spMkLst>
            <pc:docMk/>
            <pc:sldMk cId="944145858" sldId="407"/>
            <ac:spMk id="281" creationId="{6B79B5A5-487A-501B-ED19-6727798D0274}"/>
          </ac:spMkLst>
        </pc:spChg>
        <pc:spChg chg="add mod">
          <ac:chgData name="Jenn Anne" userId="2e42e5b19939340a" providerId="LiveId" clId="{D931D0D4-ED5B-4DEF-92C7-B3DFBFE7832C}" dt="2022-06-10T17:55:10.912" v="2608" actId="1076"/>
          <ac:spMkLst>
            <pc:docMk/>
            <pc:sldMk cId="944145858" sldId="407"/>
            <ac:spMk id="282" creationId="{5BE11CA9-8DB3-94EB-26CA-FF2E5A17D813}"/>
          </ac:spMkLst>
        </pc:spChg>
        <pc:spChg chg="add mod">
          <ac:chgData name="Jenn Anne" userId="2e42e5b19939340a" providerId="LiveId" clId="{D931D0D4-ED5B-4DEF-92C7-B3DFBFE7832C}" dt="2022-06-10T17:55:10.912" v="2608" actId="1076"/>
          <ac:spMkLst>
            <pc:docMk/>
            <pc:sldMk cId="944145858" sldId="407"/>
            <ac:spMk id="283" creationId="{EFF3313C-58DD-5698-AD0C-B185FC492D4E}"/>
          </ac:spMkLst>
        </pc:spChg>
        <pc:spChg chg="add mod">
          <ac:chgData name="Jenn Anne" userId="2e42e5b19939340a" providerId="LiveId" clId="{D931D0D4-ED5B-4DEF-92C7-B3DFBFE7832C}" dt="2022-06-10T17:55:10.912" v="2608" actId="1076"/>
          <ac:spMkLst>
            <pc:docMk/>
            <pc:sldMk cId="944145858" sldId="407"/>
            <ac:spMk id="284" creationId="{B90736D8-1ECB-95B2-06C3-0B11E1BAD23E}"/>
          </ac:spMkLst>
        </pc:spChg>
        <pc:spChg chg="add mod">
          <ac:chgData name="Jenn Anne" userId="2e42e5b19939340a" providerId="LiveId" clId="{D931D0D4-ED5B-4DEF-92C7-B3DFBFE7832C}" dt="2022-06-10T17:55:10.912" v="2608" actId="1076"/>
          <ac:spMkLst>
            <pc:docMk/>
            <pc:sldMk cId="944145858" sldId="407"/>
            <ac:spMk id="285" creationId="{A9DA2B3C-B1CA-76DA-8DB3-CFDBECE56A7E}"/>
          </ac:spMkLst>
        </pc:spChg>
        <pc:spChg chg="add mod">
          <ac:chgData name="Jenn Anne" userId="2e42e5b19939340a" providerId="LiveId" clId="{D931D0D4-ED5B-4DEF-92C7-B3DFBFE7832C}" dt="2022-06-10T17:55:10.912" v="2608" actId="1076"/>
          <ac:spMkLst>
            <pc:docMk/>
            <pc:sldMk cId="944145858" sldId="407"/>
            <ac:spMk id="286" creationId="{89F5484D-56F8-EA49-6A96-1E9A11718A56}"/>
          </ac:spMkLst>
        </pc:spChg>
        <pc:spChg chg="add mod">
          <ac:chgData name="Jenn Anne" userId="2e42e5b19939340a" providerId="LiveId" clId="{D931D0D4-ED5B-4DEF-92C7-B3DFBFE7832C}" dt="2022-06-10T17:55:10.912" v="2608" actId="1076"/>
          <ac:spMkLst>
            <pc:docMk/>
            <pc:sldMk cId="944145858" sldId="407"/>
            <ac:spMk id="287" creationId="{CBDAD598-2409-62AB-8C2E-4A84726F51FA}"/>
          </ac:spMkLst>
        </pc:spChg>
        <pc:spChg chg="add mod">
          <ac:chgData name="Jenn Anne" userId="2e42e5b19939340a" providerId="LiveId" clId="{D931D0D4-ED5B-4DEF-92C7-B3DFBFE7832C}" dt="2022-06-10T17:55:10.912" v="2608" actId="1076"/>
          <ac:spMkLst>
            <pc:docMk/>
            <pc:sldMk cId="944145858" sldId="407"/>
            <ac:spMk id="288" creationId="{139EE9D9-0548-BF65-CCE2-F3C68F7B4C4D}"/>
          </ac:spMkLst>
        </pc:spChg>
        <pc:spChg chg="add mod">
          <ac:chgData name="Jenn Anne" userId="2e42e5b19939340a" providerId="LiveId" clId="{D931D0D4-ED5B-4DEF-92C7-B3DFBFE7832C}" dt="2022-06-10T17:55:10.912" v="2608" actId="1076"/>
          <ac:spMkLst>
            <pc:docMk/>
            <pc:sldMk cId="944145858" sldId="407"/>
            <ac:spMk id="289" creationId="{5042D4F5-1874-7923-59A7-9AC0E8616B86}"/>
          </ac:spMkLst>
        </pc:spChg>
        <pc:spChg chg="add mod">
          <ac:chgData name="Jenn Anne" userId="2e42e5b19939340a" providerId="LiveId" clId="{D931D0D4-ED5B-4DEF-92C7-B3DFBFE7832C}" dt="2022-06-10T17:55:10.912" v="2608" actId="1076"/>
          <ac:spMkLst>
            <pc:docMk/>
            <pc:sldMk cId="944145858" sldId="407"/>
            <ac:spMk id="290" creationId="{5CF47D4C-2179-EA8D-9F9B-7EE86424DCE3}"/>
          </ac:spMkLst>
        </pc:spChg>
        <pc:spChg chg="add mod">
          <ac:chgData name="Jenn Anne" userId="2e42e5b19939340a" providerId="LiveId" clId="{D931D0D4-ED5B-4DEF-92C7-B3DFBFE7832C}" dt="2022-06-10T17:55:10.912" v="2608" actId="1076"/>
          <ac:spMkLst>
            <pc:docMk/>
            <pc:sldMk cId="944145858" sldId="407"/>
            <ac:spMk id="291" creationId="{CC617779-52F6-8672-8676-0FAF3D58412A}"/>
          </ac:spMkLst>
        </pc:spChg>
        <pc:spChg chg="add mod">
          <ac:chgData name="Jenn Anne" userId="2e42e5b19939340a" providerId="LiveId" clId="{D931D0D4-ED5B-4DEF-92C7-B3DFBFE7832C}" dt="2022-06-10T17:55:10.912" v="2608" actId="1076"/>
          <ac:spMkLst>
            <pc:docMk/>
            <pc:sldMk cId="944145858" sldId="407"/>
            <ac:spMk id="292" creationId="{5A76EFD4-B2DB-801E-0B2D-010D13813EBE}"/>
          </ac:spMkLst>
        </pc:spChg>
        <pc:spChg chg="add mod">
          <ac:chgData name="Jenn Anne" userId="2e42e5b19939340a" providerId="LiveId" clId="{D931D0D4-ED5B-4DEF-92C7-B3DFBFE7832C}" dt="2022-06-10T17:55:10.912" v="2608" actId="1076"/>
          <ac:spMkLst>
            <pc:docMk/>
            <pc:sldMk cId="944145858" sldId="407"/>
            <ac:spMk id="293" creationId="{122ED0D3-7026-020D-2FC3-81B78B63EB72}"/>
          </ac:spMkLst>
        </pc:spChg>
        <pc:spChg chg="add mod">
          <ac:chgData name="Jenn Anne" userId="2e42e5b19939340a" providerId="LiveId" clId="{D931D0D4-ED5B-4DEF-92C7-B3DFBFE7832C}" dt="2022-06-10T17:55:10.912" v="2608" actId="1076"/>
          <ac:spMkLst>
            <pc:docMk/>
            <pc:sldMk cId="944145858" sldId="407"/>
            <ac:spMk id="294" creationId="{BFAD91AB-C273-C1DB-8F92-F23058FC0DB4}"/>
          </ac:spMkLst>
        </pc:spChg>
        <pc:spChg chg="add mod">
          <ac:chgData name="Jenn Anne" userId="2e42e5b19939340a" providerId="LiveId" clId="{D931D0D4-ED5B-4DEF-92C7-B3DFBFE7832C}" dt="2022-06-10T17:55:10.912" v="2608" actId="1076"/>
          <ac:spMkLst>
            <pc:docMk/>
            <pc:sldMk cId="944145858" sldId="407"/>
            <ac:spMk id="295" creationId="{DB999AFD-72E8-BD84-31FB-5CDFC6778235}"/>
          </ac:spMkLst>
        </pc:spChg>
        <pc:spChg chg="add mod">
          <ac:chgData name="Jenn Anne" userId="2e42e5b19939340a" providerId="LiveId" clId="{D931D0D4-ED5B-4DEF-92C7-B3DFBFE7832C}" dt="2022-06-10T17:55:10.912" v="2608" actId="1076"/>
          <ac:spMkLst>
            <pc:docMk/>
            <pc:sldMk cId="944145858" sldId="407"/>
            <ac:spMk id="296" creationId="{AE025F25-9344-739F-91FB-8AE6163C26A9}"/>
          </ac:spMkLst>
        </pc:spChg>
        <pc:spChg chg="add mod">
          <ac:chgData name="Jenn Anne" userId="2e42e5b19939340a" providerId="LiveId" clId="{D931D0D4-ED5B-4DEF-92C7-B3DFBFE7832C}" dt="2022-06-10T17:55:10.912" v="2608" actId="1076"/>
          <ac:spMkLst>
            <pc:docMk/>
            <pc:sldMk cId="944145858" sldId="407"/>
            <ac:spMk id="297" creationId="{18C8705D-9605-C89F-6B23-53ABBCFCC242}"/>
          </ac:spMkLst>
        </pc:spChg>
        <pc:spChg chg="add mod">
          <ac:chgData name="Jenn Anne" userId="2e42e5b19939340a" providerId="LiveId" clId="{D931D0D4-ED5B-4DEF-92C7-B3DFBFE7832C}" dt="2022-06-10T17:55:10.912" v="2608" actId="1076"/>
          <ac:spMkLst>
            <pc:docMk/>
            <pc:sldMk cId="944145858" sldId="407"/>
            <ac:spMk id="298" creationId="{B257A77F-FE1E-0955-13AE-FEE3D04DEE33}"/>
          </ac:spMkLst>
        </pc:spChg>
        <pc:spChg chg="add mod">
          <ac:chgData name="Jenn Anne" userId="2e42e5b19939340a" providerId="LiveId" clId="{D931D0D4-ED5B-4DEF-92C7-B3DFBFE7832C}" dt="2022-06-10T17:55:10.912" v="2608" actId="1076"/>
          <ac:spMkLst>
            <pc:docMk/>
            <pc:sldMk cId="944145858" sldId="407"/>
            <ac:spMk id="299" creationId="{061B4F61-00F5-8AAD-37B9-48BB03B6D27E}"/>
          </ac:spMkLst>
        </pc:spChg>
        <pc:spChg chg="add mod">
          <ac:chgData name="Jenn Anne" userId="2e42e5b19939340a" providerId="LiveId" clId="{D931D0D4-ED5B-4DEF-92C7-B3DFBFE7832C}" dt="2022-06-10T17:55:10.912" v="2608" actId="1076"/>
          <ac:spMkLst>
            <pc:docMk/>
            <pc:sldMk cId="944145858" sldId="407"/>
            <ac:spMk id="300" creationId="{6A59FEB0-BCD4-A899-14A1-AC2FBEA739C7}"/>
          </ac:spMkLst>
        </pc:spChg>
        <pc:spChg chg="add mod">
          <ac:chgData name="Jenn Anne" userId="2e42e5b19939340a" providerId="LiveId" clId="{D931D0D4-ED5B-4DEF-92C7-B3DFBFE7832C}" dt="2022-06-10T17:55:23.942" v="2637" actId="20577"/>
          <ac:spMkLst>
            <pc:docMk/>
            <pc:sldMk cId="944145858" sldId="407"/>
            <ac:spMk id="301" creationId="{BDA445CD-77EB-116F-B046-37380CAB973F}"/>
          </ac:spMkLst>
        </pc:spChg>
        <pc:spChg chg="add mod">
          <ac:chgData name="Jenn Anne" userId="2e42e5b19939340a" providerId="LiveId" clId="{D931D0D4-ED5B-4DEF-92C7-B3DFBFE7832C}" dt="2022-06-10T17:55:29.546" v="2663" actId="20577"/>
          <ac:spMkLst>
            <pc:docMk/>
            <pc:sldMk cId="944145858" sldId="407"/>
            <ac:spMk id="302" creationId="{CAAED35C-843F-BB25-FA66-CCAA9BCABA2F}"/>
          </ac:spMkLst>
        </pc:spChg>
        <pc:spChg chg="add mod">
          <ac:chgData name="Jenn Anne" userId="2e42e5b19939340a" providerId="LiveId" clId="{D931D0D4-ED5B-4DEF-92C7-B3DFBFE7832C}" dt="2022-06-10T17:55:37.774" v="2693" actId="20577"/>
          <ac:spMkLst>
            <pc:docMk/>
            <pc:sldMk cId="944145858" sldId="407"/>
            <ac:spMk id="303" creationId="{3440D316-080C-CF26-910A-9DC92A878378}"/>
          </ac:spMkLst>
        </pc:spChg>
        <pc:spChg chg="add mod">
          <ac:chgData name="Jenn Anne" userId="2e42e5b19939340a" providerId="LiveId" clId="{D931D0D4-ED5B-4DEF-92C7-B3DFBFE7832C}" dt="2022-06-10T17:55:43.666" v="2716" actId="20577"/>
          <ac:spMkLst>
            <pc:docMk/>
            <pc:sldMk cId="944145858" sldId="407"/>
            <ac:spMk id="304" creationId="{E917E21F-FB63-35FB-271E-B0B33E753204}"/>
          </ac:spMkLst>
        </pc:spChg>
        <pc:spChg chg="add mod">
          <ac:chgData name="Jenn Anne" userId="2e42e5b19939340a" providerId="LiveId" clId="{D931D0D4-ED5B-4DEF-92C7-B3DFBFE7832C}" dt="2022-06-10T17:55:55.406" v="2753" actId="20577"/>
          <ac:spMkLst>
            <pc:docMk/>
            <pc:sldMk cId="944145858" sldId="407"/>
            <ac:spMk id="305" creationId="{6EB72F7F-E40C-22BA-79B0-FE557C5CE109}"/>
          </ac:spMkLst>
        </pc:spChg>
        <pc:spChg chg="add mod">
          <ac:chgData name="Jenn Anne" userId="2e42e5b19939340a" providerId="LiveId" clId="{D931D0D4-ED5B-4DEF-92C7-B3DFBFE7832C}" dt="2022-06-10T17:58:04.620" v="3103" actId="20577"/>
          <ac:spMkLst>
            <pc:docMk/>
            <pc:sldMk cId="944145858" sldId="407"/>
            <ac:spMk id="306" creationId="{A70099AC-27CB-9AA6-D900-EB36788DF84B}"/>
          </ac:spMkLst>
        </pc:spChg>
        <pc:spChg chg="add mod">
          <ac:chgData name="Jenn Anne" userId="2e42e5b19939340a" providerId="LiveId" clId="{D931D0D4-ED5B-4DEF-92C7-B3DFBFE7832C}" dt="2022-06-10T17:56:12.140" v="2832" actId="20577"/>
          <ac:spMkLst>
            <pc:docMk/>
            <pc:sldMk cId="944145858" sldId="407"/>
            <ac:spMk id="307" creationId="{EF8813E5-7330-592E-00FC-91C8EFCA9C1F}"/>
          </ac:spMkLst>
        </pc:spChg>
        <pc:spChg chg="add mod">
          <ac:chgData name="Jenn Anne" userId="2e42e5b19939340a" providerId="LiveId" clId="{D931D0D4-ED5B-4DEF-92C7-B3DFBFE7832C}" dt="2022-06-10T17:56:19.345" v="2864" actId="20577"/>
          <ac:spMkLst>
            <pc:docMk/>
            <pc:sldMk cId="944145858" sldId="407"/>
            <ac:spMk id="308" creationId="{2BC4A7C3-86FA-0A91-23DE-2D099CB377C0}"/>
          </ac:spMkLst>
        </pc:spChg>
        <pc:spChg chg="add mod">
          <ac:chgData name="Jenn Anne" userId="2e42e5b19939340a" providerId="LiveId" clId="{D931D0D4-ED5B-4DEF-92C7-B3DFBFE7832C}" dt="2022-06-10T17:56:45.898" v="2868" actId="1076"/>
          <ac:spMkLst>
            <pc:docMk/>
            <pc:sldMk cId="944145858" sldId="407"/>
            <ac:spMk id="309" creationId="{35EE0B74-8B09-A8D7-53BF-ACB838220DE3}"/>
          </ac:spMkLst>
        </pc:spChg>
        <pc:spChg chg="add mod">
          <ac:chgData name="Jenn Anne" userId="2e42e5b19939340a" providerId="LiveId" clId="{D931D0D4-ED5B-4DEF-92C7-B3DFBFE7832C}" dt="2022-06-10T17:56:45.898" v="2868" actId="1076"/>
          <ac:spMkLst>
            <pc:docMk/>
            <pc:sldMk cId="944145858" sldId="407"/>
            <ac:spMk id="310" creationId="{372060AE-3F8B-0EE8-25DE-E7C1EDA19A1F}"/>
          </ac:spMkLst>
        </pc:spChg>
        <pc:spChg chg="add mod">
          <ac:chgData name="Jenn Anne" userId="2e42e5b19939340a" providerId="LiveId" clId="{D931D0D4-ED5B-4DEF-92C7-B3DFBFE7832C}" dt="2022-06-10T17:56:45.898" v="2868" actId="1076"/>
          <ac:spMkLst>
            <pc:docMk/>
            <pc:sldMk cId="944145858" sldId="407"/>
            <ac:spMk id="311" creationId="{0F53A141-544A-71F2-230E-54103A91EF17}"/>
          </ac:spMkLst>
        </pc:spChg>
        <pc:spChg chg="add mod">
          <ac:chgData name="Jenn Anne" userId="2e42e5b19939340a" providerId="LiveId" clId="{D931D0D4-ED5B-4DEF-92C7-B3DFBFE7832C}" dt="2022-06-10T17:56:45.898" v="2868" actId="1076"/>
          <ac:spMkLst>
            <pc:docMk/>
            <pc:sldMk cId="944145858" sldId="407"/>
            <ac:spMk id="312" creationId="{4A4AD07B-304E-4D7A-1380-115DBF3D4B79}"/>
          </ac:spMkLst>
        </pc:spChg>
        <pc:spChg chg="add mod">
          <ac:chgData name="Jenn Anne" userId="2e42e5b19939340a" providerId="LiveId" clId="{D931D0D4-ED5B-4DEF-92C7-B3DFBFE7832C}" dt="2022-06-10T17:56:45.898" v="2868" actId="1076"/>
          <ac:spMkLst>
            <pc:docMk/>
            <pc:sldMk cId="944145858" sldId="407"/>
            <ac:spMk id="313" creationId="{867888EE-FC5C-7538-42A2-FE6E2A6207A0}"/>
          </ac:spMkLst>
        </pc:spChg>
        <pc:spChg chg="add mod">
          <ac:chgData name="Jenn Anne" userId="2e42e5b19939340a" providerId="LiveId" clId="{D931D0D4-ED5B-4DEF-92C7-B3DFBFE7832C}" dt="2022-06-10T17:56:45.898" v="2868" actId="1076"/>
          <ac:spMkLst>
            <pc:docMk/>
            <pc:sldMk cId="944145858" sldId="407"/>
            <ac:spMk id="314" creationId="{E28B9CF5-44B0-B8FD-396E-4640E2519084}"/>
          </ac:spMkLst>
        </pc:spChg>
        <pc:spChg chg="add mod">
          <ac:chgData name="Jenn Anne" userId="2e42e5b19939340a" providerId="LiveId" clId="{D931D0D4-ED5B-4DEF-92C7-B3DFBFE7832C}" dt="2022-06-10T17:56:45.898" v="2868" actId="1076"/>
          <ac:spMkLst>
            <pc:docMk/>
            <pc:sldMk cId="944145858" sldId="407"/>
            <ac:spMk id="315" creationId="{5BAEDE22-A3ED-8D5F-2BEF-F851E2A41095}"/>
          </ac:spMkLst>
        </pc:spChg>
        <pc:spChg chg="add mod">
          <ac:chgData name="Jenn Anne" userId="2e42e5b19939340a" providerId="LiveId" clId="{D931D0D4-ED5B-4DEF-92C7-B3DFBFE7832C}" dt="2022-06-10T17:56:45.898" v="2868" actId="1076"/>
          <ac:spMkLst>
            <pc:docMk/>
            <pc:sldMk cId="944145858" sldId="407"/>
            <ac:spMk id="316" creationId="{29FADF84-02D8-56D2-57BC-35CA032D4061}"/>
          </ac:spMkLst>
        </pc:spChg>
        <pc:spChg chg="add mod">
          <ac:chgData name="Jenn Anne" userId="2e42e5b19939340a" providerId="LiveId" clId="{D931D0D4-ED5B-4DEF-92C7-B3DFBFE7832C}" dt="2022-06-10T17:56:45.898" v="2868" actId="1076"/>
          <ac:spMkLst>
            <pc:docMk/>
            <pc:sldMk cId="944145858" sldId="407"/>
            <ac:spMk id="317" creationId="{0E4469F0-43AF-3EA8-5D62-ED872527BD54}"/>
          </ac:spMkLst>
        </pc:spChg>
        <pc:spChg chg="add mod">
          <ac:chgData name="Jenn Anne" userId="2e42e5b19939340a" providerId="LiveId" clId="{D931D0D4-ED5B-4DEF-92C7-B3DFBFE7832C}" dt="2022-06-10T17:56:45.898" v="2868" actId="1076"/>
          <ac:spMkLst>
            <pc:docMk/>
            <pc:sldMk cId="944145858" sldId="407"/>
            <ac:spMk id="318" creationId="{59A2296A-1E59-2A95-AC92-DBF9C012D04C}"/>
          </ac:spMkLst>
        </pc:spChg>
        <pc:spChg chg="add mod">
          <ac:chgData name="Jenn Anne" userId="2e42e5b19939340a" providerId="LiveId" clId="{D931D0D4-ED5B-4DEF-92C7-B3DFBFE7832C}" dt="2022-06-10T17:56:45.898" v="2868" actId="1076"/>
          <ac:spMkLst>
            <pc:docMk/>
            <pc:sldMk cId="944145858" sldId="407"/>
            <ac:spMk id="319" creationId="{FB420605-E05B-A685-A879-88DD4025A442}"/>
          </ac:spMkLst>
        </pc:spChg>
        <pc:spChg chg="add mod">
          <ac:chgData name="Jenn Anne" userId="2e42e5b19939340a" providerId="LiveId" clId="{D931D0D4-ED5B-4DEF-92C7-B3DFBFE7832C}" dt="2022-06-10T17:56:45.898" v="2868" actId="1076"/>
          <ac:spMkLst>
            <pc:docMk/>
            <pc:sldMk cId="944145858" sldId="407"/>
            <ac:spMk id="320" creationId="{3CC31CE4-A399-B71D-F4DA-1B5EB673CD68}"/>
          </ac:spMkLst>
        </pc:spChg>
        <pc:spChg chg="add mod">
          <ac:chgData name="Jenn Anne" userId="2e42e5b19939340a" providerId="LiveId" clId="{D931D0D4-ED5B-4DEF-92C7-B3DFBFE7832C}" dt="2022-06-10T17:56:45.898" v="2868" actId="1076"/>
          <ac:spMkLst>
            <pc:docMk/>
            <pc:sldMk cId="944145858" sldId="407"/>
            <ac:spMk id="321" creationId="{C86C726E-5C7F-246A-FEA8-55B157CF1447}"/>
          </ac:spMkLst>
        </pc:spChg>
        <pc:spChg chg="add mod">
          <ac:chgData name="Jenn Anne" userId="2e42e5b19939340a" providerId="LiveId" clId="{D931D0D4-ED5B-4DEF-92C7-B3DFBFE7832C}" dt="2022-06-10T17:56:45.898" v="2868" actId="1076"/>
          <ac:spMkLst>
            <pc:docMk/>
            <pc:sldMk cId="944145858" sldId="407"/>
            <ac:spMk id="322" creationId="{DE54719E-0637-D23A-CF55-A3DDD74FE8B3}"/>
          </ac:spMkLst>
        </pc:spChg>
        <pc:spChg chg="add mod">
          <ac:chgData name="Jenn Anne" userId="2e42e5b19939340a" providerId="LiveId" clId="{D931D0D4-ED5B-4DEF-92C7-B3DFBFE7832C}" dt="2022-06-10T17:56:45.898" v="2868" actId="1076"/>
          <ac:spMkLst>
            <pc:docMk/>
            <pc:sldMk cId="944145858" sldId="407"/>
            <ac:spMk id="323" creationId="{A1E5C4DC-4B4A-9E2C-C15A-F12A5195F899}"/>
          </ac:spMkLst>
        </pc:spChg>
        <pc:spChg chg="add mod">
          <ac:chgData name="Jenn Anne" userId="2e42e5b19939340a" providerId="LiveId" clId="{D931D0D4-ED5B-4DEF-92C7-B3DFBFE7832C}" dt="2022-06-10T17:56:45.898" v="2868" actId="1076"/>
          <ac:spMkLst>
            <pc:docMk/>
            <pc:sldMk cId="944145858" sldId="407"/>
            <ac:spMk id="324" creationId="{B29AE7BE-ADF2-67CF-5032-6D2CE8D7B12C}"/>
          </ac:spMkLst>
        </pc:spChg>
        <pc:spChg chg="add mod">
          <ac:chgData name="Jenn Anne" userId="2e42e5b19939340a" providerId="LiveId" clId="{D931D0D4-ED5B-4DEF-92C7-B3DFBFE7832C}" dt="2022-06-10T17:56:45.898" v="2868" actId="1076"/>
          <ac:spMkLst>
            <pc:docMk/>
            <pc:sldMk cId="944145858" sldId="407"/>
            <ac:spMk id="325" creationId="{BE5FEA16-037D-5848-8987-2A5610766BC4}"/>
          </ac:spMkLst>
        </pc:spChg>
        <pc:spChg chg="add mod">
          <ac:chgData name="Jenn Anne" userId="2e42e5b19939340a" providerId="LiveId" clId="{D931D0D4-ED5B-4DEF-92C7-B3DFBFE7832C}" dt="2022-06-10T17:56:45.898" v="2868" actId="1076"/>
          <ac:spMkLst>
            <pc:docMk/>
            <pc:sldMk cId="944145858" sldId="407"/>
            <ac:spMk id="326" creationId="{25F887DB-4F9E-66CE-7DAA-F92CBE46D86C}"/>
          </ac:spMkLst>
        </pc:spChg>
        <pc:spChg chg="add mod">
          <ac:chgData name="Jenn Anne" userId="2e42e5b19939340a" providerId="LiveId" clId="{D931D0D4-ED5B-4DEF-92C7-B3DFBFE7832C}" dt="2022-06-10T17:56:45.898" v="2868" actId="1076"/>
          <ac:spMkLst>
            <pc:docMk/>
            <pc:sldMk cId="944145858" sldId="407"/>
            <ac:spMk id="327" creationId="{0A0BCD99-217A-3F43-E985-E2E76C515BEC}"/>
          </ac:spMkLst>
        </pc:spChg>
        <pc:spChg chg="add mod">
          <ac:chgData name="Jenn Anne" userId="2e42e5b19939340a" providerId="LiveId" clId="{D931D0D4-ED5B-4DEF-92C7-B3DFBFE7832C}" dt="2022-06-10T17:56:45.898" v="2868" actId="1076"/>
          <ac:spMkLst>
            <pc:docMk/>
            <pc:sldMk cId="944145858" sldId="407"/>
            <ac:spMk id="328" creationId="{FC53412F-CF5C-FA96-551D-C5ECCB98DB15}"/>
          </ac:spMkLst>
        </pc:spChg>
        <pc:spChg chg="add mod">
          <ac:chgData name="Jenn Anne" userId="2e42e5b19939340a" providerId="LiveId" clId="{D931D0D4-ED5B-4DEF-92C7-B3DFBFE7832C}" dt="2022-06-10T17:57:09.675" v="2905" actId="20577"/>
          <ac:spMkLst>
            <pc:docMk/>
            <pc:sldMk cId="944145858" sldId="407"/>
            <ac:spMk id="329" creationId="{FE2F7AE3-7C99-056B-1964-F5ACE628A2A5}"/>
          </ac:spMkLst>
        </pc:spChg>
        <pc:spChg chg="add mod">
          <ac:chgData name="Jenn Anne" userId="2e42e5b19939340a" providerId="LiveId" clId="{D931D0D4-ED5B-4DEF-92C7-B3DFBFE7832C}" dt="2022-06-10T17:57:15.945" v="2935" actId="20577"/>
          <ac:spMkLst>
            <pc:docMk/>
            <pc:sldMk cId="944145858" sldId="407"/>
            <ac:spMk id="330" creationId="{8835D80C-D61E-E76B-22A7-8C34534E9740}"/>
          </ac:spMkLst>
        </pc:spChg>
        <pc:spChg chg="add mod">
          <ac:chgData name="Jenn Anne" userId="2e42e5b19939340a" providerId="LiveId" clId="{D931D0D4-ED5B-4DEF-92C7-B3DFBFE7832C}" dt="2022-06-10T17:57:19.726" v="2947" actId="20577"/>
          <ac:spMkLst>
            <pc:docMk/>
            <pc:sldMk cId="944145858" sldId="407"/>
            <ac:spMk id="331" creationId="{3908477B-0860-070C-41F1-4152A842724D}"/>
          </ac:spMkLst>
        </pc:spChg>
        <pc:spChg chg="add mod">
          <ac:chgData name="Jenn Anne" userId="2e42e5b19939340a" providerId="LiveId" clId="{D931D0D4-ED5B-4DEF-92C7-B3DFBFE7832C}" dt="2022-06-10T17:57:31.404" v="2982" actId="20577"/>
          <ac:spMkLst>
            <pc:docMk/>
            <pc:sldMk cId="944145858" sldId="407"/>
            <ac:spMk id="332" creationId="{C127FA0A-A8C0-6642-8ABA-A9AB12282A9D}"/>
          </ac:spMkLst>
        </pc:spChg>
        <pc:spChg chg="add mod">
          <ac:chgData name="Jenn Anne" userId="2e42e5b19939340a" providerId="LiveId" clId="{D931D0D4-ED5B-4DEF-92C7-B3DFBFE7832C}" dt="2022-06-10T17:57:38.016" v="3008" actId="20577"/>
          <ac:spMkLst>
            <pc:docMk/>
            <pc:sldMk cId="944145858" sldId="407"/>
            <ac:spMk id="333" creationId="{6869546C-EBB8-73A0-EBD6-7ADBEE582524}"/>
          </ac:spMkLst>
        </pc:spChg>
        <pc:spChg chg="add mod">
          <ac:chgData name="Jenn Anne" userId="2e42e5b19939340a" providerId="LiveId" clId="{D931D0D4-ED5B-4DEF-92C7-B3DFBFE7832C}" dt="2022-06-10T17:57:45.565" v="3028" actId="20577"/>
          <ac:spMkLst>
            <pc:docMk/>
            <pc:sldMk cId="944145858" sldId="407"/>
            <ac:spMk id="334" creationId="{94E1803F-E0F8-8EA6-E741-261B8D57AB3F}"/>
          </ac:spMkLst>
        </pc:spChg>
        <pc:spChg chg="add mod">
          <ac:chgData name="Jenn Anne" userId="2e42e5b19939340a" providerId="LiveId" clId="{D931D0D4-ED5B-4DEF-92C7-B3DFBFE7832C}" dt="2022-06-10T17:57:51.496" v="3055" actId="20577"/>
          <ac:spMkLst>
            <pc:docMk/>
            <pc:sldMk cId="944145858" sldId="407"/>
            <ac:spMk id="335" creationId="{7E8E7EFD-E894-70C3-3740-37F0F17B6825}"/>
          </ac:spMkLst>
        </pc:spChg>
        <pc:spChg chg="add mod">
          <ac:chgData name="Jenn Anne" userId="2e42e5b19939340a" providerId="LiveId" clId="{D931D0D4-ED5B-4DEF-92C7-B3DFBFE7832C}" dt="2022-06-10T17:57:59.612" v="3099" actId="20577"/>
          <ac:spMkLst>
            <pc:docMk/>
            <pc:sldMk cId="944145858" sldId="407"/>
            <ac:spMk id="336" creationId="{76D31162-D6B0-5DCD-0419-C615D03DBC23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930" y="1646133"/>
            <a:ext cx="6606540" cy="3501813"/>
          </a:xfrm>
        </p:spPr>
        <p:txBody>
          <a:bodyPr anchor="b"/>
          <a:lstStyle>
            <a:lvl1pPr algn="ctr">
              <a:defRPr sz="5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550" y="5282989"/>
            <a:ext cx="5829300" cy="2428451"/>
          </a:xfrm>
        </p:spPr>
        <p:txBody>
          <a:bodyPr/>
          <a:lstStyle>
            <a:lvl1pPr marL="0" indent="0" algn="ctr">
              <a:buNone/>
              <a:defRPr sz="2040"/>
            </a:lvl1pPr>
            <a:lvl2pPr marL="388620" indent="0" algn="ctr">
              <a:buNone/>
              <a:defRPr sz="1700"/>
            </a:lvl2pPr>
            <a:lvl3pPr marL="777240" indent="0" algn="ctr">
              <a:buNone/>
              <a:defRPr sz="1530"/>
            </a:lvl3pPr>
            <a:lvl4pPr marL="1165860" indent="0" algn="ctr">
              <a:buNone/>
              <a:defRPr sz="1360"/>
            </a:lvl4pPr>
            <a:lvl5pPr marL="1554480" indent="0" algn="ctr">
              <a:buNone/>
              <a:defRPr sz="1360"/>
            </a:lvl5pPr>
            <a:lvl6pPr marL="1943100" indent="0" algn="ctr">
              <a:buNone/>
              <a:defRPr sz="1360"/>
            </a:lvl6pPr>
            <a:lvl7pPr marL="2331720" indent="0" algn="ctr">
              <a:buNone/>
              <a:defRPr sz="1360"/>
            </a:lvl7pPr>
            <a:lvl8pPr marL="2720340" indent="0" algn="ctr">
              <a:buNone/>
              <a:defRPr sz="1360"/>
            </a:lvl8pPr>
            <a:lvl9pPr marL="3108960" indent="0" algn="ctr">
              <a:buNone/>
              <a:defRPr sz="13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A16FC-2EE2-44EA-BD0D-C246A4BFCA6E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A7970-AB18-4BD4-BA76-2E3636B59D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6961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A16FC-2EE2-44EA-BD0D-C246A4BFCA6E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A7970-AB18-4BD4-BA76-2E3636B59D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63572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2124" y="535517"/>
            <a:ext cx="1675924" cy="852402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353" y="535517"/>
            <a:ext cx="4930616" cy="852402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A16FC-2EE2-44EA-BD0D-C246A4BFCA6E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A7970-AB18-4BD4-BA76-2E3636B59D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9230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A16FC-2EE2-44EA-BD0D-C246A4BFCA6E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A7970-AB18-4BD4-BA76-2E3636B59D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29642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05" y="2507618"/>
            <a:ext cx="6703695" cy="4184014"/>
          </a:xfrm>
        </p:spPr>
        <p:txBody>
          <a:bodyPr anchor="b"/>
          <a:lstStyle>
            <a:lvl1pPr>
              <a:defRPr sz="5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05" y="6731215"/>
            <a:ext cx="6703695" cy="2200274"/>
          </a:xfrm>
        </p:spPr>
        <p:txBody>
          <a:bodyPr/>
          <a:lstStyle>
            <a:lvl1pPr marL="0" indent="0">
              <a:buNone/>
              <a:defRPr sz="2040">
                <a:solidFill>
                  <a:schemeClr val="tx1"/>
                </a:solidFill>
              </a:defRPr>
            </a:lvl1pPr>
            <a:lvl2pPr marL="38862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2pPr>
            <a:lvl3pPr marL="777240" indent="0">
              <a:buNone/>
              <a:defRPr sz="1530">
                <a:solidFill>
                  <a:schemeClr val="tx1">
                    <a:tint val="75000"/>
                  </a:schemeClr>
                </a:solidFill>
              </a:defRPr>
            </a:lvl3pPr>
            <a:lvl4pPr marL="116586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448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1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172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034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0896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A16FC-2EE2-44EA-BD0D-C246A4BFCA6E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A7970-AB18-4BD4-BA76-2E3636B59D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97103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353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4778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A16FC-2EE2-44EA-BD0D-C246A4BFCA6E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A7970-AB18-4BD4-BA76-2E3636B59D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49830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535519"/>
            <a:ext cx="6703695" cy="194415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366" y="2465706"/>
            <a:ext cx="3288089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366" y="3674110"/>
            <a:ext cx="3288089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4778" y="2465706"/>
            <a:ext cx="3304282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4778" y="3674110"/>
            <a:ext cx="3304282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A16FC-2EE2-44EA-BD0D-C246A4BFCA6E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A7970-AB18-4BD4-BA76-2E3636B59D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3621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A16FC-2EE2-44EA-BD0D-C246A4BFCA6E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A7970-AB18-4BD4-BA76-2E3636B59D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11248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A16FC-2EE2-44EA-BD0D-C246A4BFCA6E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A7970-AB18-4BD4-BA76-2E3636B59D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36743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4282" y="1448226"/>
            <a:ext cx="3934778" cy="7147983"/>
          </a:xfrm>
        </p:spPr>
        <p:txBody>
          <a:bodyPr/>
          <a:lstStyle>
            <a:lvl1pPr>
              <a:defRPr sz="2720"/>
            </a:lvl1pPr>
            <a:lvl2pPr>
              <a:defRPr sz="2380"/>
            </a:lvl2pPr>
            <a:lvl3pPr>
              <a:defRPr sz="204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A16FC-2EE2-44EA-BD0D-C246A4BFCA6E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A7970-AB18-4BD4-BA76-2E3636B59D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1302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4282" y="1448226"/>
            <a:ext cx="3934778" cy="7147983"/>
          </a:xfrm>
        </p:spPr>
        <p:txBody>
          <a:bodyPr anchor="t"/>
          <a:lstStyle>
            <a:lvl1pPr marL="0" indent="0">
              <a:buNone/>
              <a:defRPr sz="2720"/>
            </a:lvl1pPr>
            <a:lvl2pPr marL="388620" indent="0">
              <a:buNone/>
              <a:defRPr sz="2380"/>
            </a:lvl2pPr>
            <a:lvl3pPr marL="777240" indent="0">
              <a:buNone/>
              <a:defRPr sz="2040"/>
            </a:lvl3pPr>
            <a:lvl4pPr marL="1165860" indent="0">
              <a:buNone/>
              <a:defRPr sz="1700"/>
            </a:lvl4pPr>
            <a:lvl5pPr marL="1554480" indent="0">
              <a:buNone/>
              <a:defRPr sz="1700"/>
            </a:lvl5pPr>
            <a:lvl6pPr marL="1943100" indent="0">
              <a:buNone/>
              <a:defRPr sz="1700"/>
            </a:lvl6pPr>
            <a:lvl7pPr marL="2331720" indent="0">
              <a:buNone/>
              <a:defRPr sz="1700"/>
            </a:lvl7pPr>
            <a:lvl8pPr marL="2720340" indent="0">
              <a:buNone/>
              <a:defRPr sz="1700"/>
            </a:lvl8pPr>
            <a:lvl9pPr marL="3108960" indent="0">
              <a:buNone/>
              <a:defRPr sz="17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A16FC-2EE2-44EA-BD0D-C246A4BFCA6E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FA7970-AB18-4BD4-BA76-2E3636B59D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82578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353" y="535519"/>
            <a:ext cx="6703695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353" y="2677584"/>
            <a:ext cx="6703695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3A16FC-2EE2-44EA-BD0D-C246A4BFCA6E}" type="datetimeFigureOut">
              <a:rPr lang="en-US" smtClean="0"/>
              <a:t>6/10/2022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FA7970-AB18-4BD4-BA76-2E3636B59D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88573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777240" rtl="0" eaLnBrk="1" latinLnBrk="0" hangingPunct="1">
        <a:lnSpc>
          <a:spcPct val="90000"/>
        </a:lnSpc>
        <a:spcBef>
          <a:spcPct val="0"/>
        </a:spcBef>
        <a:buNone/>
        <a:defRPr sz="37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10" indent="-194310" algn="l" defTabSz="777240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sz="2380" kern="1200">
          <a:solidFill>
            <a:schemeClr val="tx1"/>
          </a:solidFill>
          <a:latin typeface="+mn-lt"/>
          <a:ea typeface="+mn-ea"/>
          <a:cs typeface="+mn-cs"/>
        </a:defRPr>
      </a:lvl1pPr>
      <a:lvl2pPr marL="5829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1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74879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213741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5260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9146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3032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1pPr>
      <a:lvl2pPr marL="3886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3pPr>
      <a:lvl4pPr marL="11658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194310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3317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7203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9575005-DB42-42C8-9B76-3A81571A61C0}"/>
              </a:ext>
            </a:extLst>
          </p:cNvPr>
          <p:cNvSpPr/>
          <p:nvPr/>
        </p:nvSpPr>
        <p:spPr>
          <a:xfrm>
            <a:off x="5013107" y="224788"/>
            <a:ext cx="2393534" cy="49033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8E1B88B-A24D-4C4E-97EA-B64F042D6B42}"/>
              </a:ext>
            </a:extLst>
          </p:cNvPr>
          <p:cNvSpPr txBox="1"/>
          <p:nvPr/>
        </p:nvSpPr>
        <p:spPr>
          <a:xfrm>
            <a:off x="5097116" y="277093"/>
            <a:ext cx="14659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313A5D"/>
                </a:solidFill>
                <a:latin typeface="Arial Nova Light" panose="020B0304020202020204" pitchFamily="34" charset="0"/>
                <a:cs typeface="Aharoni" panose="02010803020104030203" pitchFamily="2" charset="-79"/>
              </a:rPr>
              <a:t>Week Of: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7EF5BC79-7754-49EF-ACE1-7B5FAC85ACD1}"/>
              </a:ext>
            </a:extLst>
          </p:cNvPr>
          <p:cNvCxnSpPr/>
          <p:nvPr/>
        </p:nvCxnSpPr>
        <p:spPr>
          <a:xfrm>
            <a:off x="198783" y="981882"/>
            <a:ext cx="7388086" cy="0"/>
          </a:xfrm>
          <a:prstGeom prst="line">
            <a:avLst/>
          </a:prstGeom>
          <a:ln>
            <a:solidFill>
              <a:srgbClr val="313A5D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Rectangle 19">
            <a:extLst>
              <a:ext uri="{FF2B5EF4-FFF2-40B4-BE49-F238E27FC236}">
                <a16:creationId xmlns:a16="http://schemas.microsoft.com/office/drawing/2014/main" id="{F8393A17-6763-541F-EBFF-269D2CEF5E49}"/>
              </a:ext>
            </a:extLst>
          </p:cNvPr>
          <p:cNvSpPr/>
          <p:nvPr/>
        </p:nvSpPr>
        <p:spPr>
          <a:xfrm>
            <a:off x="493486" y="142582"/>
            <a:ext cx="4151085" cy="645186"/>
          </a:xfrm>
          <a:prstGeom prst="rect">
            <a:avLst/>
          </a:prstGeom>
          <a:solidFill>
            <a:srgbClr val="CB9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CD22DF2-8023-B0E6-9F6A-47638D8546B7}"/>
              </a:ext>
            </a:extLst>
          </p:cNvPr>
          <p:cNvSpPr txBox="1"/>
          <p:nvPr/>
        </p:nvSpPr>
        <p:spPr>
          <a:xfrm>
            <a:off x="493486" y="135958"/>
            <a:ext cx="41510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rial Nova Light" panose="020B0304020202020204" pitchFamily="34" charset="0"/>
              </a:rPr>
              <a:t>Content Planner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979F6664-C84A-BA6A-870D-B1300B5DF2B9}"/>
              </a:ext>
            </a:extLst>
          </p:cNvPr>
          <p:cNvSpPr/>
          <p:nvPr/>
        </p:nvSpPr>
        <p:spPr>
          <a:xfrm>
            <a:off x="365760" y="1526234"/>
            <a:ext cx="379956" cy="1275022"/>
          </a:xfrm>
          <a:prstGeom prst="rect">
            <a:avLst/>
          </a:prstGeom>
          <a:solidFill>
            <a:srgbClr val="CB9AA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6F0A39BC-5564-0C30-E186-960333CDD3D5}"/>
              </a:ext>
            </a:extLst>
          </p:cNvPr>
          <p:cNvSpPr/>
          <p:nvPr/>
        </p:nvSpPr>
        <p:spPr>
          <a:xfrm>
            <a:off x="6160238" y="1524841"/>
            <a:ext cx="233681" cy="2517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0114B0BD-7506-76F3-7D51-BDB919EB07FD}"/>
              </a:ext>
            </a:extLst>
          </p:cNvPr>
          <p:cNvSpPr/>
          <p:nvPr/>
        </p:nvSpPr>
        <p:spPr>
          <a:xfrm>
            <a:off x="365760" y="3253590"/>
            <a:ext cx="379956" cy="1275022"/>
          </a:xfrm>
          <a:prstGeom prst="rect">
            <a:avLst/>
          </a:prstGeom>
          <a:solidFill>
            <a:srgbClr val="C0A996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FB488135-EB9C-6FB6-0324-4A76F915FE49}"/>
              </a:ext>
            </a:extLst>
          </p:cNvPr>
          <p:cNvSpPr/>
          <p:nvPr/>
        </p:nvSpPr>
        <p:spPr>
          <a:xfrm>
            <a:off x="365760" y="4980946"/>
            <a:ext cx="379956" cy="1275022"/>
          </a:xfrm>
          <a:prstGeom prst="rect">
            <a:avLst/>
          </a:prstGeom>
          <a:solidFill>
            <a:srgbClr val="4D4B1E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7DBC644B-C2A7-9CA9-B927-380C0946BB96}"/>
              </a:ext>
            </a:extLst>
          </p:cNvPr>
          <p:cNvSpPr/>
          <p:nvPr/>
        </p:nvSpPr>
        <p:spPr>
          <a:xfrm>
            <a:off x="365760" y="6708302"/>
            <a:ext cx="379956" cy="1275022"/>
          </a:xfrm>
          <a:prstGeom prst="rect">
            <a:avLst/>
          </a:prstGeom>
          <a:solidFill>
            <a:srgbClr val="CB9AA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92F14B3D-D0A6-237F-DE7A-73669FDCCBBE}"/>
              </a:ext>
            </a:extLst>
          </p:cNvPr>
          <p:cNvSpPr/>
          <p:nvPr/>
        </p:nvSpPr>
        <p:spPr>
          <a:xfrm>
            <a:off x="365760" y="8411375"/>
            <a:ext cx="379956" cy="1275022"/>
          </a:xfrm>
          <a:prstGeom prst="rect">
            <a:avLst/>
          </a:prstGeom>
          <a:solidFill>
            <a:srgbClr val="C0A996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8A934311-5991-FEC5-7967-4EF3F38DE16E}"/>
              </a:ext>
            </a:extLst>
          </p:cNvPr>
          <p:cNvSpPr/>
          <p:nvPr/>
        </p:nvSpPr>
        <p:spPr>
          <a:xfrm>
            <a:off x="6160240" y="1864580"/>
            <a:ext cx="233681" cy="2517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BD674A1E-EC4A-9A54-8508-438FA8B6FBAC}"/>
              </a:ext>
            </a:extLst>
          </p:cNvPr>
          <p:cNvSpPr/>
          <p:nvPr/>
        </p:nvSpPr>
        <p:spPr>
          <a:xfrm>
            <a:off x="6160239" y="2204319"/>
            <a:ext cx="233681" cy="2517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44047790-0E39-786E-C21D-4F9503EF5C41}"/>
              </a:ext>
            </a:extLst>
          </p:cNvPr>
          <p:cNvSpPr/>
          <p:nvPr/>
        </p:nvSpPr>
        <p:spPr>
          <a:xfrm>
            <a:off x="6160239" y="2548100"/>
            <a:ext cx="233681" cy="2517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4CAF16C8-B06E-E8F7-CF5F-50A5302AD955}"/>
              </a:ext>
            </a:extLst>
          </p:cNvPr>
          <p:cNvCxnSpPr>
            <a:cxnSpLocks/>
          </p:cNvCxnSpPr>
          <p:nvPr/>
        </p:nvCxnSpPr>
        <p:spPr>
          <a:xfrm>
            <a:off x="947027" y="2644395"/>
            <a:ext cx="461477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AF607537-485B-2016-4157-88A8BF52D549}"/>
              </a:ext>
            </a:extLst>
          </p:cNvPr>
          <p:cNvCxnSpPr>
            <a:cxnSpLocks/>
          </p:cNvCxnSpPr>
          <p:nvPr/>
        </p:nvCxnSpPr>
        <p:spPr>
          <a:xfrm>
            <a:off x="947027" y="2216368"/>
            <a:ext cx="461477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9487AA7B-95E9-F36D-2361-D682C6B9490E}"/>
              </a:ext>
            </a:extLst>
          </p:cNvPr>
          <p:cNvCxnSpPr>
            <a:cxnSpLocks/>
          </p:cNvCxnSpPr>
          <p:nvPr/>
        </p:nvCxnSpPr>
        <p:spPr>
          <a:xfrm>
            <a:off x="947027" y="1778650"/>
            <a:ext cx="461477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F2C4550A-C0AA-C959-160C-3D12A5C7DD4A}"/>
              </a:ext>
            </a:extLst>
          </p:cNvPr>
          <p:cNvSpPr txBox="1"/>
          <p:nvPr/>
        </p:nvSpPr>
        <p:spPr>
          <a:xfrm>
            <a:off x="849889" y="1526234"/>
            <a:ext cx="1172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Topic: 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7D5D73F5-7046-CA7B-AEA5-D4AA45DAB04D}"/>
              </a:ext>
            </a:extLst>
          </p:cNvPr>
          <p:cNvSpPr txBox="1"/>
          <p:nvPr/>
        </p:nvSpPr>
        <p:spPr>
          <a:xfrm>
            <a:off x="849889" y="1954260"/>
            <a:ext cx="1172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Email: 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EFD08510-85D4-5101-3868-DA2546FADD78}"/>
              </a:ext>
            </a:extLst>
          </p:cNvPr>
          <p:cNvSpPr txBox="1"/>
          <p:nvPr/>
        </p:nvSpPr>
        <p:spPr>
          <a:xfrm>
            <a:off x="849889" y="2393534"/>
            <a:ext cx="18253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Promote/Sponsor: 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37F73AE5-A076-FA05-B0A0-1E771CB81D5C}"/>
              </a:ext>
            </a:extLst>
          </p:cNvPr>
          <p:cNvSpPr txBox="1"/>
          <p:nvPr/>
        </p:nvSpPr>
        <p:spPr>
          <a:xfrm>
            <a:off x="6393919" y="1491005"/>
            <a:ext cx="1172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Write Post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AEE8F7D0-09B8-04F7-2A2E-FF8C02EA32A0}"/>
              </a:ext>
            </a:extLst>
          </p:cNvPr>
          <p:cNvSpPr txBox="1"/>
          <p:nvPr/>
        </p:nvSpPr>
        <p:spPr>
          <a:xfrm>
            <a:off x="6393919" y="1832618"/>
            <a:ext cx="1172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Add Images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E35B8165-5F87-C516-36CD-F923A0B1521D}"/>
              </a:ext>
            </a:extLst>
          </p:cNvPr>
          <p:cNvSpPr txBox="1"/>
          <p:nvPr/>
        </p:nvSpPr>
        <p:spPr>
          <a:xfrm>
            <a:off x="6393919" y="2182141"/>
            <a:ext cx="1172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Add Links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07110210-9802-67BB-DAE4-7BB974F10DBE}"/>
              </a:ext>
            </a:extLst>
          </p:cNvPr>
          <p:cNvSpPr txBox="1"/>
          <p:nvPr/>
        </p:nvSpPr>
        <p:spPr>
          <a:xfrm>
            <a:off x="6393919" y="2515875"/>
            <a:ext cx="1172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Opt-In</a:t>
            </a: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58A16ED5-C851-51D8-6FDE-5137A68DCFF7}"/>
              </a:ext>
            </a:extLst>
          </p:cNvPr>
          <p:cNvSpPr/>
          <p:nvPr/>
        </p:nvSpPr>
        <p:spPr>
          <a:xfrm>
            <a:off x="6160237" y="3293924"/>
            <a:ext cx="233681" cy="2517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DBF32859-889B-8EF0-3AC6-2C9302D90A34}"/>
              </a:ext>
            </a:extLst>
          </p:cNvPr>
          <p:cNvSpPr/>
          <p:nvPr/>
        </p:nvSpPr>
        <p:spPr>
          <a:xfrm>
            <a:off x="6160239" y="3633663"/>
            <a:ext cx="233681" cy="2517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C008C624-A7D0-C58E-95A8-78BB89794935}"/>
              </a:ext>
            </a:extLst>
          </p:cNvPr>
          <p:cNvSpPr/>
          <p:nvPr/>
        </p:nvSpPr>
        <p:spPr>
          <a:xfrm>
            <a:off x="6160238" y="3973402"/>
            <a:ext cx="233681" cy="2517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B2F8EF82-D42E-967C-2AB6-4FB602AC0F1A}"/>
              </a:ext>
            </a:extLst>
          </p:cNvPr>
          <p:cNvSpPr/>
          <p:nvPr/>
        </p:nvSpPr>
        <p:spPr>
          <a:xfrm>
            <a:off x="6160238" y="4317183"/>
            <a:ext cx="233681" cy="2517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22FB4582-E8EC-873F-9413-D06E4EB6C07D}"/>
              </a:ext>
            </a:extLst>
          </p:cNvPr>
          <p:cNvCxnSpPr>
            <a:cxnSpLocks/>
          </p:cNvCxnSpPr>
          <p:nvPr/>
        </p:nvCxnSpPr>
        <p:spPr>
          <a:xfrm>
            <a:off x="947026" y="4413478"/>
            <a:ext cx="461477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C89E91E7-7B0D-0758-FC09-11DA92651F82}"/>
              </a:ext>
            </a:extLst>
          </p:cNvPr>
          <p:cNvCxnSpPr>
            <a:cxnSpLocks/>
          </p:cNvCxnSpPr>
          <p:nvPr/>
        </p:nvCxnSpPr>
        <p:spPr>
          <a:xfrm>
            <a:off x="947026" y="3985451"/>
            <a:ext cx="461477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B13F36A5-4E49-9DDB-52A0-73F3E554071C}"/>
              </a:ext>
            </a:extLst>
          </p:cNvPr>
          <p:cNvCxnSpPr>
            <a:cxnSpLocks/>
          </p:cNvCxnSpPr>
          <p:nvPr/>
        </p:nvCxnSpPr>
        <p:spPr>
          <a:xfrm>
            <a:off x="947026" y="3547733"/>
            <a:ext cx="461477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9" name="TextBox 78">
            <a:extLst>
              <a:ext uri="{FF2B5EF4-FFF2-40B4-BE49-F238E27FC236}">
                <a16:creationId xmlns:a16="http://schemas.microsoft.com/office/drawing/2014/main" id="{077D91E7-803A-B739-C95F-1B4319941315}"/>
              </a:ext>
            </a:extLst>
          </p:cNvPr>
          <p:cNvSpPr txBox="1"/>
          <p:nvPr/>
        </p:nvSpPr>
        <p:spPr>
          <a:xfrm>
            <a:off x="849888" y="3295317"/>
            <a:ext cx="1172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Topic: 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83820BF6-F6F1-C364-1054-923468D14C65}"/>
              </a:ext>
            </a:extLst>
          </p:cNvPr>
          <p:cNvSpPr txBox="1"/>
          <p:nvPr/>
        </p:nvSpPr>
        <p:spPr>
          <a:xfrm>
            <a:off x="849888" y="3723343"/>
            <a:ext cx="1172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Email: 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209F7522-C017-FE41-00DD-375B5E69A8F7}"/>
              </a:ext>
            </a:extLst>
          </p:cNvPr>
          <p:cNvSpPr txBox="1"/>
          <p:nvPr/>
        </p:nvSpPr>
        <p:spPr>
          <a:xfrm>
            <a:off x="849888" y="4162617"/>
            <a:ext cx="18253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Promote/Sponsor: 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10FC7F43-06C1-B24B-7ACB-DA67D6D360D6}"/>
              </a:ext>
            </a:extLst>
          </p:cNvPr>
          <p:cNvSpPr txBox="1"/>
          <p:nvPr/>
        </p:nvSpPr>
        <p:spPr>
          <a:xfrm>
            <a:off x="6393918" y="3260088"/>
            <a:ext cx="1172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Write Post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019B8B97-114D-7FD3-ACD7-6656DC60A717}"/>
              </a:ext>
            </a:extLst>
          </p:cNvPr>
          <p:cNvSpPr txBox="1"/>
          <p:nvPr/>
        </p:nvSpPr>
        <p:spPr>
          <a:xfrm>
            <a:off x="6393918" y="3601701"/>
            <a:ext cx="1172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Add Images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71FFE1C8-2AA0-0350-A345-C583EF6E572F}"/>
              </a:ext>
            </a:extLst>
          </p:cNvPr>
          <p:cNvSpPr txBox="1"/>
          <p:nvPr/>
        </p:nvSpPr>
        <p:spPr>
          <a:xfrm>
            <a:off x="6393918" y="3951224"/>
            <a:ext cx="1172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Add Links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8DB3331B-DEF1-B9B4-F1AF-108EE91FF660}"/>
              </a:ext>
            </a:extLst>
          </p:cNvPr>
          <p:cNvSpPr txBox="1"/>
          <p:nvPr/>
        </p:nvSpPr>
        <p:spPr>
          <a:xfrm>
            <a:off x="6393918" y="4284958"/>
            <a:ext cx="1172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Opt-In</a:t>
            </a:r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067F4327-9263-61DA-DB82-C643D7B0BB41}"/>
              </a:ext>
            </a:extLst>
          </p:cNvPr>
          <p:cNvSpPr/>
          <p:nvPr/>
        </p:nvSpPr>
        <p:spPr>
          <a:xfrm>
            <a:off x="6180593" y="5043317"/>
            <a:ext cx="233681" cy="2517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1703386F-6577-1FCE-8AA6-C1C03A11F4FF}"/>
              </a:ext>
            </a:extLst>
          </p:cNvPr>
          <p:cNvSpPr/>
          <p:nvPr/>
        </p:nvSpPr>
        <p:spPr>
          <a:xfrm>
            <a:off x="6180595" y="5383056"/>
            <a:ext cx="233681" cy="2517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766E6F8C-BF72-9500-B441-C23170F64BC5}"/>
              </a:ext>
            </a:extLst>
          </p:cNvPr>
          <p:cNvSpPr/>
          <p:nvPr/>
        </p:nvSpPr>
        <p:spPr>
          <a:xfrm>
            <a:off x="6180594" y="5722795"/>
            <a:ext cx="233681" cy="2517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15875DEA-8DEB-FE8B-ECCA-706FACD9DBF6}"/>
              </a:ext>
            </a:extLst>
          </p:cNvPr>
          <p:cNvSpPr/>
          <p:nvPr/>
        </p:nvSpPr>
        <p:spPr>
          <a:xfrm>
            <a:off x="6180594" y="6066576"/>
            <a:ext cx="233681" cy="2517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0" name="Straight Connector 89">
            <a:extLst>
              <a:ext uri="{FF2B5EF4-FFF2-40B4-BE49-F238E27FC236}">
                <a16:creationId xmlns:a16="http://schemas.microsoft.com/office/drawing/2014/main" id="{35A5052A-C7DA-B025-B0F8-B9BC9EDF648E}"/>
              </a:ext>
            </a:extLst>
          </p:cNvPr>
          <p:cNvCxnSpPr>
            <a:cxnSpLocks/>
          </p:cNvCxnSpPr>
          <p:nvPr/>
        </p:nvCxnSpPr>
        <p:spPr>
          <a:xfrm>
            <a:off x="967382" y="6162871"/>
            <a:ext cx="461477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1" name="Straight Connector 90">
            <a:extLst>
              <a:ext uri="{FF2B5EF4-FFF2-40B4-BE49-F238E27FC236}">
                <a16:creationId xmlns:a16="http://schemas.microsoft.com/office/drawing/2014/main" id="{67117C7D-A193-D0D1-428E-1805FA60B0E5}"/>
              </a:ext>
            </a:extLst>
          </p:cNvPr>
          <p:cNvCxnSpPr>
            <a:cxnSpLocks/>
          </p:cNvCxnSpPr>
          <p:nvPr/>
        </p:nvCxnSpPr>
        <p:spPr>
          <a:xfrm>
            <a:off x="967382" y="5734844"/>
            <a:ext cx="461477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2" name="Straight Connector 91">
            <a:extLst>
              <a:ext uri="{FF2B5EF4-FFF2-40B4-BE49-F238E27FC236}">
                <a16:creationId xmlns:a16="http://schemas.microsoft.com/office/drawing/2014/main" id="{0437C994-34D0-B6D1-449F-E08F2A7BC221}"/>
              </a:ext>
            </a:extLst>
          </p:cNvPr>
          <p:cNvCxnSpPr>
            <a:cxnSpLocks/>
          </p:cNvCxnSpPr>
          <p:nvPr/>
        </p:nvCxnSpPr>
        <p:spPr>
          <a:xfrm>
            <a:off x="967382" y="5297126"/>
            <a:ext cx="461477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3" name="TextBox 92">
            <a:extLst>
              <a:ext uri="{FF2B5EF4-FFF2-40B4-BE49-F238E27FC236}">
                <a16:creationId xmlns:a16="http://schemas.microsoft.com/office/drawing/2014/main" id="{240E87B9-E6CB-84CE-50A7-960A4C7CD689}"/>
              </a:ext>
            </a:extLst>
          </p:cNvPr>
          <p:cNvSpPr txBox="1"/>
          <p:nvPr/>
        </p:nvSpPr>
        <p:spPr>
          <a:xfrm>
            <a:off x="870244" y="5044710"/>
            <a:ext cx="1172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Topic: 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301832D7-444F-8839-BC45-D082DEE1311D}"/>
              </a:ext>
            </a:extLst>
          </p:cNvPr>
          <p:cNvSpPr txBox="1"/>
          <p:nvPr/>
        </p:nvSpPr>
        <p:spPr>
          <a:xfrm>
            <a:off x="870244" y="5472736"/>
            <a:ext cx="1172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Email: 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58216E5D-BA25-E233-F61E-4D6E9C580F56}"/>
              </a:ext>
            </a:extLst>
          </p:cNvPr>
          <p:cNvSpPr txBox="1"/>
          <p:nvPr/>
        </p:nvSpPr>
        <p:spPr>
          <a:xfrm>
            <a:off x="870244" y="5912010"/>
            <a:ext cx="18253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Promote/Sponsor: 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203B7317-FA06-1FE8-F120-5950F21AB144}"/>
              </a:ext>
            </a:extLst>
          </p:cNvPr>
          <p:cNvSpPr txBox="1"/>
          <p:nvPr/>
        </p:nvSpPr>
        <p:spPr>
          <a:xfrm>
            <a:off x="6414274" y="5009481"/>
            <a:ext cx="1172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Write Post</a:t>
            </a: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68EEB3AB-5EE8-2A84-553F-62B1D5722DA2}"/>
              </a:ext>
            </a:extLst>
          </p:cNvPr>
          <p:cNvSpPr txBox="1"/>
          <p:nvPr/>
        </p:nvSpPr>
        <p:spPr>
          <a:xfrm>
            <a:off x="6414274" y="5351094"/>
            <a:ext cx="1172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Add Images</a:t>
            </a: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9B68F068-0AF2-8B44-6E92-2A23FBF273B0}"/>
              </a:ext>
            </a:extLst>
          </p:cNvPr>
          <p:cNvSpPr txBox="1"/>
          <p:nvPr/>
        </p:nvSpPr>
        <p:spPr>
          <a:xfrm>
            <a:off x="6414274" y="5700617"/>
            <a:ext cx="1172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Add Links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3EC71F8E-8ED6-F0F0-2E37-BA0C12E2AB2C}"/>
              </a:ext>
            </a:extLst>
          </p:cNvPr>
          <p:cNvSpPr txBox="1"/>
          <p:nvPr/>
        </p:nvSpPr>
        <p:spPr>
          <a:xfrm>
            <a:off x="6414274" y="6034351"/>
            <a:ext cx="1172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Opt-In</a:t>
            </a:r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17E3E387-FFF7-C697-A67F-B4C6D7D733D1}"/>
              </a:ext>
            </a:extLst>
          </p:cNvPr>
          <p:cNvSpPr/>
          <p:nvPr/>
        </p:nvSpPr>
        <p:spPr>
          <a:xfrm>
            <a:off x="6160236" y="6780175"/>
            <a:ext cx="233681" cy="2517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>
            <a:extLst>
              <a:ext uri="{FF2B5EF4-FFF2-40B4-BE49-F238E27FC236}">
                <a16:creationId xmlns:a16="http://schemas.microsoft.com/office/drawing/2014/main" id="{DCB5C04E-0CBC-B22D-D1CC-DEEFEEC0459C}"/>
              </a:ext>
            </a:extLst>
          </p:cNvPr>
          <p:cNvSpPr/>
          <p:nvPr/>
        </p:nvSpPr>
        <p:spPr>
          <a:xfrm>
            <a:off x="6160238" y="7119914"/>
            <a:ext cx="233681" cy="2517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>
            <a:extLst>
              <a:ext uri="{FF2B5EF4-FFF2-40B4-BE49-F238E27FC236}">
                <a16:creationId xmlns:a16="http://schemas.microsoft.com/office/drawing/2014/main" id="{E0030A2D-03AD-296D-3E6D-0BB7A22659DF}"/>
              </a:ext>
            </a:extLst>
          </p:cNvPr>
          <p:cNvSpPr/>
          <p:nvPr/>
        </p:nvSpPr>
        <p:spPr>
          <a:xfrm>
            <a:off x="6160237" y="7459653"/>
            <a:ext cx="233681" cy="2517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426F69B2-1657-C552-088A-47C92BB1BC19}"/>
              </a:ext>
            </a:extLst>
          </p:cNvPr>
          <p:cNvSpPr/>
          <p:nvPr/>
        </p:nvSpPr>
        <p:spPr>
          <a:xfrm>
            <a:off x="6160237" y="7803434"/>
            <a:ext cx="233681" cy="2517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4" name="Straight Connector 103">
            <a:extLst>
              <a:ext uri="{FF2B5EF4-FFF2-40B4-BE49-F238E27FC236}">
                <a16:creationId xmlns:a16="http://schemas.microsoft.com/office/drawing/2014/main" id="{F7506179-7E9E-C5B0-65A9-2B0FA8847AC8}"/>
              </a:ext>
            </a:extLst>
          </p:cNvPr>
          <p:cNvCxnSpPr>
            <a:cxnSpLocks/>
          </p:cNvCxnSpPr>
          <p:nvPr/>
        </p:nvCxnSpPr>
        <p:spPr>
          <a:xfrm>
            <a:off x="947025" y="7899729"/>
            <a:ext cx="461477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5" name="Straight Connector 104">
            <a:extLst>
              <a:ext uri="{FF2B5EF4-FFF2-40B4-BE49-F238E27FC236}">
                <a16:creationId xmlns:a16="http://schemas.microsoft.com/office/drawing/2014/main" id="{C99878D1-1E05-0BB0-7EFB-03F515796296}"/>
              </a:ext>
            </a:extLst>
          </p:cNvPr>
          <p:cNvCxnSpPr>
            <a:cxnSpLocks/>
          </p:cNvCxnSpPr>
          <p:nvPr/>
        </p:nvCxnSpPr>
        <p:spPr>
          <a:xfrm>
            <a:off x="947025" y="7471702"/>
            <a:ext cx="461477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6" name="Straight Connector 105">
            <a:extLst>
              <a:ext uri="{FF2B5EF4-FFF2-40B4-BE49-F238E27FC236}">
                <a16:creationId xmlns:a16="http://schemas.microsoft.com/office/drawing/2014/main" id="{216EFE42-CE4B-B131-A694-D36D432E7EE8}"/>
              </a:ext>
            </a:extLst>
          </p:cNvPr>
          <p:cNvCxnSpPr>
            <a:cxnSpLocks/>
          </p:cNvCxnSpPr>
          <p:nvPr/>
        </p:nvCxnSpPr>
        <p:spPr>
          <a:xfrm>
            <a:off x="947025" y="7033984"/>
            <a:ext cx="461477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7" name="TextBox 106">
            <a:extLst>
              <a:ext uri="{FF2B5EF4-FFF2-40B4-BE49-F238E27FC236}">
                <a16:creationId xmlns:a16="http://schemas.microsoft.com/office/drawing/2014/main" id="{C8990820-8FF8-3CE4-3D31-1E2CA7E86995}"/>
              </a:ext>
            </a:extLst>
          </p:cNvPr>
          <p:cNvSpPr txBox="1"/>
          <p:nvPr/>
        </p:nvSpPr>
        <p:spPr>
          <a:xfrm>
            <a:off x="849887" y="6781568"/>
            <a:ext cx="1172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Topic: </a:t>
            </a: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5CEE3706-60E6-2242-2167-2E002AB5B362}"/>
              </a:ext>
            </a:extLst>
          </p:cNvPr>
          <p:cNvSpPr txBox="1"/>
          <p:nvPr/>
        </p:nvSpPr>
        <p:spPr>
          <a:xfrm>
            <a:off x="849887" y="7209594"/>
            <a:ext cx="1172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Email: </a:t>
            </a: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5856C2BF-E1FB-988B-AA48-2531875935A2}"/>
              </a:ext>
            </a:extLst>
          </p:cNvPr>
          <p:cNvSpPr txBox="1"/>
          <p:nvPr/>
        </p:nvSpPr>
        <p:spPr>
          <a:xfrm>
            <a:off x="849887" y="7648868"/>
            <a:ext cx="18253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Promote/Sponsor: </a:t>
            </a: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6EE5D5A8-494A-5585-B507-C22676F2D052}"/>
              </a:ext>
            </a:extLst>
          </p:cNvPr>
          <p:cNvSpPr txBox="1"/>
          <p:nvPr/>
        </p:nvSpPr>
        <p:spPr>
          <a:xfrm>
            <a:off x="6393917" y="6746339"/>
            <a:ext cx="1172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Write Post</a:t>
            </a: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95377EDF-AB0E-71FA-F28A-A934B3DE966D}"/>
              </a:ext>
            </a:extLst>
          </p:cNvPr>
          <p:cNvSpPr txBox="1"/>
          <p:nvPr/>
        </p:nvSpPr>
        <p:spPr>
          <a:xfrm>
            <a:off x="6393917" y="7087952"/>
            <a:ext cx="1172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Add Images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0D40022B-1166-F0F2-FB1E-19EA0757F0EB}"/>
              </a:ext>
            </a:extLst>
          </p:cNvPr>
          <p:cNvSpPr txBox="1"/>
          <p:nvPr/>
        </p:nvSpPr>
        <p:spPr>
          <a:xfrm>
            <a:off x="6393917" y="7437475"/>
            <a:ext cx="1172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Add Links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D7098817-408A-B232-3806-5489CD18D67D}"/>
              </a:ext>
            </a:extLst>
          </p:cNvPr>
          <p:cNvSpPr txBox="1"/>
          <p:nvPr/>
        </p:nvSpPr>
        <p:spPr>
          <a:xfrm>
            <a:off x="6393917" y="7771209"/>
            <a:ext cx="1172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Opt-In</a:t>
            </a:r>
          </a:p>
        </p:txBody>
      </p:sp>
      <p:sp>
        <p:nvSpPr>
          <p:cNvPr id="114" name="Rectangle 113">
            <a:extLst>
              <a:ext uri="{FF2B5EF4-FFF2-40B4-BE49-F238E27FC236}">
                <a16:creationId xmlns:a16="http://schemas.microsoft.com/office/drawing/2014/main" id="{EE2EF6C6-905F-94CB-BDF4-0ECF1FDC6864}"/>
              </a:ext>
            </a:extLst>
          </p:cNvPr>
          <p:cNvSpPr/>
          <p:nvPr/>
        </p:nvSpPr>
        <p:spPr>
          <a:xfrm>
            <a:off x="6180592" y="8506285"/>
            <a:ext cx="233681" cy="2517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8254094F-B8D8-80C7-50A9-0A8A18CC829D}"/>
              </a:ext>
            </a:extLst>
          </p:cNvPr>
          <p:cNvSpPr/>
          <p:nvPr/>
        </p:nvSpPr>
        <p:spPr>
          <a:xfrm>
            <a:off x="6180594" y="8846024"/>
            <a:ext cx="233681" cy="2517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Rectangle 115">
            <a:extLst>
              <a:ext uri="{FF2B5EF4-FFF2-40B4-BE49-F238E27FC236}">
                <a16:creationId xmlns:a16="http://schemas.microsoft.com/office/drawing/2014/main" id="{2C8B1BB3-2F8B-C5E7-BB56-97589B68CB2B}"/>
              </a:ext>
            </a:extLst>
          </p:cNvPr>
          <p:cNvSpPr/>
          <p:nvPr/>
        </p:nvSpPr>
        <p:spPr>
          <a:xfrm>
            <a:off x="6180593" y="9185763"/>
            <a:ext cx="233681" cy="2517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Rectangle 116">
            <a:extLst>
              <a:ext uri="{FF2B5EF4-FFF2-40B4-BE49-F238E27FC236}">
                <a16:creationId xmlns:a16="http://schemas.microsoft.com/office/drawing/2014/main" id="{1CA0CEAD-852E-A451-AB19-D599EA4E5441}"/>
              </a:ext>
            </a:extLst>
          </p:cNvPr>
          <p:cNvSpPr/>
          <p:nvPr/>
        </p:nvSpPr>
        <p:spPr>
          <a:xfrm>
            <a:off x="6180593" y="9529544"/>
            <a:ext cx="233681" cy="2517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1420D3D-DCDC-0797-DF73-A1B442A0C73C}"/>
              </a:ext>
            </a:extLst>
          </p:cNvPr>
          <p:cNvCxnSpPr>
            <a:cxnSpLocks/>
          </p:cNvCxnSpPr>
          <p:nvPr/>
        </p:nvCxnSpPr>
        <p:spPr>
          <a:xfrm>
            <a:off x="967381" y="9625839"/>
            <a:ext cx="461477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9" name="Straight Connector 118">
            <a:extLst>
              <a:ext uri="{FF2B5EF4-FFF2-40B4-BE49-F238E27FC236}">
                <a16:creationId xmlns:a16="http://schemas.microsoft.com/office/drawing/2014/main" id="{C8176A84-307E-DC92-8136-3427D0AA64E7}"/>
              </a:ext>
            </a:extLst>
          </p:cNvPr>
          <p:cNvCxnSpPr>
            <a:cxnSpLocks/>
          </p:cNvCxnSpPr>
          <p:nvPr/>
        </p:nvCxnSpPr>
        <p:spPr>
          <a:xfrm>
            <a:off x="967381" y="9197812"/>
            <a:ext cx="461477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51924A3B-36B6-C4CB-28AD-7BE00C8A4D4A}"/>
              </a:ext>
            </a:extLst>
          </p:cNvPr>
          <p:cNvCxnSpPr>
            <a:cxnSpLocks/>
          </p:cNvCxnSpPr>
          <p:nvPr/>
        </p:nvCxnSpPr>
        <p:spPr>
          <a:xfrm>
            <a:off x="967381" y="8760094"/>
            <a:ext cx="461477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1" name="TextBox 120">
            <a:extLst>
              <a:ext uri="{FF2B5EF4-FFF2-40B4-BE49-F238E27FC236}">
                <a16:creationId xmlns:a16="http://schemas.microsoft.com/office/drawing/2014/main" id="{7565FBC6-7A47-19FB-AC5E-C1700F411E7E}"/>
              </a:ext>
            </a:extLst>
          </p:cNvPr>
          <p:cNvSpPr txBox="1"/>
          <p:nvPr/>
        </p:nvSpPr>
        <p:spPr>
          <a:xfrm>
            <a:off x="870243" y="8507678"/>
            <a:ext cx="1172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Topic: </a:t>
            </a:r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A75B41EF-3860-AADE-9113-4B6BA196C01E}"/>
              </a:ext>
            </a:extLst>
          </p:cNvPr>
          <p:cNvSpPr txBox="1"/>
          <p:nvPr/>
        </p:nvSpPr>
        <p:spPr>
          <a:xfrm>
            <a:off x="870243" y="8935704"/>
            <a:ext cx="1172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Email: </a:t>
            </a:r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99CE6836-69D8-FD63-F941-C099DEF967E2}"/>
              </a:ext>
            </a:extLst>
          </p:cNvPr>
          <p:cNvSpPr txBox="1"/>
          <p:nvPr/>
        </p:nvSpPr>
        <p:spPr>
          <a:xfrm>
            <a:off x="870243" y="9374978"/>
            <a:ext cx="18253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Promote/Sponsor: </a:t>
            </a:r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7E6500F8-4B6B-E090-3F30-310701630969}"/>
              </a:ext>
            </a:extLst>
          </p:cNvPr>
          <p:cNvSpPr txBox="1"/>
          <p:nvPr/>
        </p:nvSpPr>
        <p:spPr>
          <a:xfrm>
            <a:off x="6414273" y="8472449"/>
            <a:ext cx="1172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Write Post</a:t>
            </a:r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3089FEAA-5A23-F21A-9AFF-9AB87997C1E8}"/>
              </a:ext>
            </a:extLst>
          </p:cNvPr>
          <p:cNvSpPr txBox="1"/>
          <p:nvPr/>
        </p:nvSpPr>
        <p:spPr>
          <a:xfrm>
            <a:off x="6414273" y="8814062"/>
            <a:ext cx="1172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Add Images</a:t>
            </a: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222A3B5B-9A54-A30E-A6A3-EA9DCCDCF256}"/>
              </a:ext>
            </a:extLst>
          </p:cNvPr>
          <p:cNvSpPr txBox="1"/>
          <p:nvPr/>
        </p:nvSpPr>
        <p:spPr>
          <a:xfrm>
            <a:off x="6414273" y="9163585"/>
            <a:ext cx="1172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Add Links</a:t>
            </a: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195C68FE-3459-78B4-0FC9-20D0A4CCBE1D}"/>
              </a:ext>
            </a:extLst>
          </p:cNvPr>
          <p:cNvSpPr txBox="1"/>
          <p:nvPr/>
        </p:nvSpPr>
        <p:spPr>
          <a:xfrm>
            <a:off x="6414273" y="9497319"/>
            <a:ext cx="1172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Opt-In</a:t>
            </a:r>
          </a:p>
        </p:txBody>
      </p:sp>
    </p:spTree>
    <p:extLst>
      <p:ext uri="{BB962C8B-B14F-4D97-AF65-F5344CB8AC3E}">
        <p14:creationId xmlns:p14="http://schemas.microsoft.com/office/powerpoint/2010/main" val="37835662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9575005-DB42-42C8-9B76-3A81571A61C0}"/>
              </a:ext>
            </a:extLst>
          </p:cNvPr>
          <p:cNvSpPr/>
          <p:nvPr/>
        </p:nvSpPr>
        <p:spPr>
          <a:xfrm>
            <a:off x="5013107" y="224788"/>
            <a:ext cx="2393534" cy="49033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8E1B88B-A24D-4C4E-97EA-B64F042D6B42}"/>
              </a:ext>
            </a:extLst>
          </p:cNvPr>
          <p:cNvSpPr txBox="1"/>
          <p:nvPr/>
        </p:nvSpPr>
        <p:spPr>
          <a:xfrm>
            <a:off x="5097116" y="277093"/>
            <a:ext cx="14659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313A5D"/>
                </a:solidFill>
                <a:latin typeface="Arial Nova Light" panose="020B0304020202020204" pitchFamily="34" charset="0"/>
                <a:cs typeface="Aharoni" panose="02010803020104030203" pitchFamily="2" charset="-79"/>
              </a:rPr>
              <a:t>Week Of: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7EF5BC79-7754-49EF-ACE1-7B5FAC85ACD1}"/>
              </a:ext>
            </a:extLst>
          </p:cNvPr>
          <p:cNvCxnSpPr/>
          <p:nvPr/>
        </p:nvCxnSpPr>
        <p:spPr>
          <a:xfrm>
            <a:off x="198783" y="981882"/>
            <a:ext cx="7388086" cy="0"/>
          </a:xfrm>
          <a:prstGeom prst="line">
            <a:avLst/>
          </a:prstGeom>
          <a:ln>
            <a:solidFill>
              <a:srgbClr val="313A5D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Rectangle 19">
            <a:extLst>
              <a:ext uri="{FF2B5EF4-FFF2-40B4-BE49-F238E27FC236}">
                <a16:creationId xmlns:a16="http://schemas.microsoft.com/office/drawing/2014/main" id="{F8393A17-6763-541F-EBFF-269D2CEF5E49}"/>
              </a:ext>
            </a:extLst>
          </p:cNvPr>
          <p:cNvSpPr/>
          <p:nvPr/>
        </p:nvSpPr>
        <p:spPr>
          <a:xfrm>
            <a:off x="493486" y="142582"/>
            <a:ext cx="4151085" cy="645186"/>
          </a:xfrm>
          <a:prstGeom prst="rect">
            <a:avLst/>
          </a:prstGeom>
          <a:solidFill>
            <a:srgbClr val="CB9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CD22DF2-8023-B0E6-9F6A-47638D8546B7}"/>
              </a:ext>
            </a:extLst>
          </p:cNvPr>
          <p:cNvSpPr txBox="1"/>
          <p:nvPr/>
        </p:nvSpPr>
        <p:spPr>
          <a:xfrm>
            <a:off x="493486" y="135958"/>
            <a:ext cx="41510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rial Nova Light" panose="020B0304020202020204" pitchFamily="34" charset="0"/>
              </a:rPr>
              <a:t>Content Planner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979F6664-C84A-BA6A-870D-B1300B5DF2B9}"/>
              </a:ext>
            </a:extLst>
          </p:cNvPr>
          <p:cNvSpPr/>
          <p:nvPr/>
        </p:nvSpPr>
        <p:spPr>
          <a:xfrm>
            <a:off x="365760" y="1526234"/>
            <a:ext cx="379956" cy="1275022"/>
          </a:xfrm>
          <a:prstGeom prst="rect">
            <a:avLst/>
          </a:prstGeom>
          <a:solidFill>
            <a:srgbClr val="CB9AA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6F0A39BC-5564-0C30-E186-960333CDD3D5}"/>
              </a:ext>
            </a:extLst>
          </p:cNvPr>
          <p:cNvSpPr/>
          <p:nvPr/>
        </p:nvSpPr>
        <p:spPr>
          <a:xfrm>
            <a:off x="6160238" y="1524841"/>
            <a:ext cx="233681" cy="2517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0114B0BD-7506-76F3-7D51-BDB919EB07FD}"/>
              </a:ext>
            </a:extLst>
          </p:cNvPr>
          <p:cNvSpPr/>
          <p:nvPr/>
        </p:nvSpPr>
        <p:spPr>
          <a:xfrm>
            <a:off x="365760" y="3253590"/>
            <a:ext cx="379956" cy="1275022"/>
          </a:xfrm>
          <a:prstGeom prst="rect">
            <a:avLst/>
          </a:prstGeom>
          <a:solidFill>
            <a:srgbClr val="C0A996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FB488135-EB9C-6FB6-0324-4A76F915FE49}"/>
              </a:ext>
            </a:extLst>
          </p:cNvPr>
          <p:cNvSpPr/>
          <p:nvPr/>
        </p:nvSpPr>
        <p:spPr>
          <a:xfrm>
            <a:off x="365760" y="4980946"/>
            <a:ext cx="379956" cy="1275022"/>
          </a:xfrm>
          <a:prstGeom prst="rect">
            <a:avLst/>
          </a:prstGeom>
          <a:solidFill>
            <a:srgbClr val="4D4B1E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7DBC644B-C2A7-9CA9-B927-380C0946BB96}"/>
              </a:ext>
            </a:extLst>
          </p:cNvPr>
          <p:cNvSpPr/>
          <p:nvPr/>
        </p:nvSpPr>
        <p:spPr>
          <a:xfrm>
            <a:off x="365760" y="6708302"/>
            <a:ext cx="379956" cy="1275022"/>
          </a:xfrm>
          <a:prstGeom prst="rect">
            <a:avLst/>
          </a:prstGeom>
          <a:solidFill>
            <a:srgbClr val="CB9AA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92F14B3D-D0A6-237F-DE7A-73669FDCCBBE}"/>
              </a:ext>
            </a:extLst>
          </p:cNvPr>
          <p:cNvSpPr/>
          <p:nvPr/>
        </p:nvSpPr>
        <p:spPr>
          <a:xfrm>
            <a:off x="365760" y="8411375"/>
            <a:ext cx="379956" cy="1275022"/>
          </a:xfrm>
          <a:prstGeom prst="rect">
            <a:avLst/>
          </a:prstGeom>
          <a:solidFill>
            <a:srgbClr val="C0A996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8A934311-5991-FEC5-7967-4EF3F38DE16E}"/>
              </a:ext>
            </a:extLst>
          </p:cNvPr>
          <p:cNvSpPr/>
          <p:nvPr/>
        </p:nvSpPr>
        <p:spPr>
          <a:xfrm>
            <a:off x="6160240" y="1864580"/>
            <a:ext cx="233681" cy="2517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BD674A1E-EC4A-9A54-8508-438FA8B6FBAC}"/>
              </a:ext>
            </a:extLst>
          </p:cNvPr>
          <p:cNvSpPr/>
          <p:nvPr/>
        </p:nvSpPr>
        <p:spPr>
          <a:xfrm>
            <a:off x="6160239" y="2204319"/>
            <a:ext cx="233681" cy="2517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44047790-0E39-786E-C21D-4F9503EF5C41}"/>
              </a:ext>
            </a:extLst>
          </p:cNvPr>
          <p:cNvSpPr/>
          <p:nvPr/>
        </p:nvSpPr>
        <p:spPr>
          <a:xfrm>
            <a:off x="6160239" y="2548100"/>
            <a:ext cx="233681" cy="2517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4CAF16C8-B06E-E8F7-CF5F-50A5302AD955}"/>
              </a:ext>
            </a:extLst>
          </p:cNvPr>
          <p:cNvCxnSpPr>
            <a:cxnSpLocks/>
          </p:cNvCxnSpPr>
          <p:nvPr/>
        </p:nvCxnSpPr>
        <p:spPr>
          <a:xfrm>
            <a:off x="947027" y="2644395"/>
            <a:ext cx="461477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AF607537-485B-2016-4157-88A8BF52D549}"/>
              </a:ext>
            </a:extLst>
          </p:cNvPr>
          <p:cNvCxnSpPr>
            <a:cxnSpLocks/>
          </p:cNvCxnSpPr>
          <p:nvPr/>
        </p:nvCxnSpPr>
        <p:spPr>
          <a:xfrm>
            <a:off x="947027" y="2216368"/>
            <a:ext cx="461477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9487AA7B-95E9-F36D-2361-D682C6B9490E}"/>
              </a:ext>
            </a:extLst>
          </p:cNvPr>
          <p:cNvCxnSpPr>
            <a:cxnSpLocks/>
          </p:cNvCxnSpPr>
          <p:nvPr/>
        </p:nvCxnSpPr>
        <p:spPr>
          <a:xfrm>
            <a:off x="947027" y="1778650"/>
            <a:ext cx="461477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F2C4550A-C0AA-C959-160C-3D12A5C7DD4A}"/>
              </a:ext>
            </a:extLst>
          </p:cNvPr>
          <p:cNvSpPr txBox="1"/>
          <p:nvPr/>
        </p:nvSpPr>
        <p:spPr>
          <a:xfrm>
            <a:off x="849889" y="1526234"/>
            <a:ext cx="48465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Topic: How to Improve Your Relationship With Money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7D5D73F5-7046-CA7B-AEA5-D4AA45DAB04D}"/>
              </a:ext>
            </a:extLst>
          </p:cNvPr>
          <p:cNvSpPr txBox="1"/>
          <p:nvPr/>
        </p:nvSpPr>
        <p:spPr>
          <a:xfrm>
            <a:off x="849889" y="1954260"/>
            <a:ext cx="47322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Email: 3 Ways to Shift Your Money Mindset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EFD08510-85D4-5101-3868-DA2546FADD78}"/>
              </a:ext>
            </a:extLst>
          </p:cNvPr>
          <p:cNvSpPr txBox="1"/>
          <p:nvPr/>
        </p:nvSpPr>
        <p:spPr>
          <a:xfrm>
            <a:off x="849889" y="2393534"/>
            <a:ext cx="18253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Promote/Sponsor: 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37F73AE5-A076-FA05-B0A0-1E771CB81D5C}"/>
              </a:ext>
            </a:extLst>
          </p:cNvPr>
          <p:cNvSpPr txBox="1"/>
          <p:nvPr/>
        </p:nvSpPr>
        <p:spPr>
          <a:xfrm>
            <a:off x="6393919" y="1491005"/>
            <a:ext cx="1172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Write Post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AEE8F7D0-09B8-04F7-2A2E-FF8C02EA32A0}"/>
              </a:ext>
            </a:extLst>
          </p:cNvPr>
          <p:cNvSpPr txBox="1"/>
          <p:nvPr/>
        </p:nvSpPr>
        <p:spPr>
          <a:xfrm>
            <a:off x="6393919" y="1832618"/>
            <a:ext cx="1172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Add Images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E35B8165-5F87-C516-36CD-F923A0B1521D}"/>
              </a:ext>
            </a:extLst>
          </p:cNvPr>
          <p:cNvSpPr txBox="1"/>
          <p:nvPr/>
        </p:nvSpPr>
        <p:spPr>
          <a:xfrm>
            <a:off x="6393919" y="2182141"/>
            <a:ext cx="1172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Add Links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07110210-9802-67BB-DAE4-7BB974F10DBE}"/>
              </a:ext>
            </a:extLst>
          </p:cNvPr>
          <p:cNvSpPr txBox="1"/>
          <p:nvPr/>
        </p:nvSpPr>
        <p:spPr>
          <a:xfrm>
            <a:off x="6393919" y="2515875"/>
            <a:ext cx="1172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Opt-In</a:t>
            </a: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58A16ED5-C851-51D8-6FDE-5137A68DCFF7}"/>
              </a:ext>
            </a:extLst>
          </p:cNvPr>
          <p:cNvSpPr/>
          <p:nvPr/>
        </p:nvSpPr>
        <p:spPr>
          <a:xfrm>
            <a:off x="6160237" y="3293924"/>
            <a:ext cx="233681" cy="2517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DBF32859-889B-8EF0-3AC6-2C9302D90A34}"/>
              </a:ext>
            </a:extLst>
          </p:cNvPr>
          <p:cNvSpPr/>
          <p:nvPr/>
        </p:nvSpPr>
        <p:spPr>
          <a:xfrm>
            <a:off x="6160239" y="3633663"/>
            <a:ext cx="233681" cy="2517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C008C624-A7D0-C58E-95A8-78BB89794935}"/>
              </a:ext>
            </a:extLst>
          </p:cNvPr>
          <p:cNvSpPr/>
          <p:nvPr/>
        </p:nvSpPr>
        <p:spPr>
          <a:xfrm>
            <a:off x="6160238" y="3973402"/>
            <a:ext cx="233681" cy="2517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B2F8EF82-D42E-967C-2AB6-4FB602AC0F1A}"/>
              </a:ext>
            </a:extLst>
          </p:cNvPr>
          <p:cNvSpPr/>
          <p:nvPr/>
        </p:nvSpPr>
        <p:spPr>
          <a:xfrm>
            <a:off x="6160238" y="4317183"/>
            <a:ext cx="233681" cy="2517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22FB4582-E8EC-873F-9413-D06E4EB6C07D}"/>
              </a:ext>
            </a:extLst>
          </p:cNvPr>
          <p:cNvCxnSpPr>
            <a:cxnSpLocks/>
          </p:cNvCxnSpPr>
          <p:nvPr/>
        </p:nvCxnSpPr>
        <p:spPr>
          <a:xfrm>
            <a:off x="947026" y="4413478"/>
            <a:ext cx="461477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C89E91E7-7B0D-0758-FC09-11DA92651F82}"/>
              </a:ext>
            </a:extLst>
          </p:cNvPr>
          <p:cNvCxnSpPr>
            <a:cxnSpLocks/>
          </p:cNvCxnSpPr>
          <p:nvPr/>
        </p:nvCxnSpPr>
        <p:spPr>
          <a:xfrm>
            <a:off x="947026" y="3985451"/>
            <a:ext cx="461477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B13F36A5-4E49-9DDB-52A0-73F3E554071C}"/>
              </a:ext>
            </a:extLst>
          </p:cNvPr>
          <p:cNvCxnSpPr>
            <a:cxnSpLocks/>
          </p:cNvCxnSpPr>
          <p:nvPr/>
        </p:nvCxnSpPr>
        <p:spPr>
          <a:xfrm>
            <a:off x="947026" y="3547733"/>
            <a:ext cx="461477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9" name="TextBox 78">
            <a:extLst>
              <a:ext uri="{FF2B5EF4-FFF2-40B4-BE49-F238E27FC236}">
                <a16:creationId xmlns:a16="http://schemas.microsoft.com/office/drawing/2014/main" id="{077D91E7-803A-B739-C95F-1B4319941315}"/>
              </a:ext>
            </a:extLst>
          </p:cNvPr>
          <p:cNvSpPr txBox="1"/>
          <p:nvPr/>
        </p:nvSpPr>
        <p:spPr>
          <a:xfrm>
            <a:off x="849888" y="3295317"/>
            <a:ext cx="46147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Topic: 6 Healthy Ways to Start Your Day 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83820BF6-F6F1-C364-1054-923468D14C65}"/>
              </a:ext>
            </a:extLst>
          </p:cNvPr>
          <p:cNvSpPr txBox="1"/>
          <p:nvPr/>
        </p:nvSpPr>
        <p:spPr>
          <a:xfrm>
            <a:off x="849888" y="3723343"/>
            <a:ext cx="47322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Email: Are You Guilty of These Toxic Habits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209F7522-C017-FE41-00DD-375B5E69A8F7}"/>
              </a:ext>
            </a:extLst>
          </p:cNvPr>
          <p:cNvSpPr txBox="1"/>
          <p:nvPr/>
        </p:nvSpPr>
        <p:spPr>
          <a:xfrm>
            <a:off x="849888" y="4162617"/>
            <a:ext cx="18253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Promote/Sponsor: 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10FC7F43-06C1-B24B-7ACB-DA67D6D360D6}"/>
              </a:ext>
            </a:extLst>
          </p:cNvPr>
          <p:cNvSpPr txBox="1"/>
          <p:nvPr/>
        </p:nvSpPr>
        <p:spPr>
          <a:xfrm>
            <a:off x="6393918" y="3260088"/>
            <a:ext cx="1172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Write Post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019B8B97-114D-7FD3-ACD7-6656DC60A717}"/>
              </a:ext>
            </a:extLst>
          </p:cNvPr>
          <p:cNvSpPr txBox="1"/>
          <p:nvPr/>
        </p:nvSpPr>
        <p:spPr>
          <a:xfrm>
            <a:off x="6393918" y="3601701"/>
            <a:ext cx="1172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Add Images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71FFE1C8-2AA0-0350-A345-C583EF6E572F}"/>
              </a:ext>
            </a:extLst>
          </p:cNvPr>
          <p:cNvSpPr txBox="1"/>
          <p:nvPr/>
        </p:nvSpPr>
        <p:spPr>
          <a:xfrm>
            <a:off x="6393918" y="3951224"/>
            <a:ext cx="1172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Add Links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8DB3331B-DEF1-B9B4-F1AF-108EE91FF660}"/>
              </a:ext>
            </a:extLst>
          </p:cNvPr>
          <p:cNvSpPr txBox="1"/>
          <p:nvPr/>
        </p:nvSpPr>
        <p:spPr>
          <a:xfrm>
            <a:off x="6393918" y="4284958"/>
            <a:ext cx="1172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Opt-In</a:t>
            </a:r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067F4327-9263-61DA-DB82-C643D7B0BB41}"/>
              </a:ext>
            </a:extLst>
          </p:cNvPr>
          <p:cNvSpPr/>
          <p:nvPr/>
        </p:nvSpPr>
        <p:spPr>
          <a:xfrm>
            <a:off x="6180593" y="5043317"/>
            <a:ext cx="233681" cy="2517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1703386F-6577-1FCE-8AA6-C1C03A11F4FF}"/>
              </a:ext>
            </a:extLst>
          </p:cNvPr>
          <p:cNvSpPr/>
          <p:nvPr/>
        </p:nvSpPr>
        <p:spPr>
          <a:xfrm>
            <a:off x="6180595" y="5383056"/>
            <a:ext cx="233681" cy="2517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766E6F8C-BF72-9500-B441-C23170F64BC5}"/>
              </a:ext>
            </a:extLst>
          </p:cNvPr>
          <p:cNvSpPr/>
          <p:nvPr/>
        </p:nvSpPr>
        <p:spPr>
          <a:xfrm>
            <a:off x="6180594" y="5722795"/>
            <a:ext cx="233681" cy="2517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15875DEA-8DEB-FE8B-ECCA-706FACD9DBF6}"/>
              </a:ext>
            </a:extLst>
          </p:cNvPr>
          <p:cNvSpPr/>
          <p:nvPr/>
        </p:nvSpPr>
        <p:spPr>
          <a:xfrm>
            <a:off x="6180594" y="6066576"/>
            <a:ext cx="233681" cy="2517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0" name="Straight Connector 89">
            <a:extLst>
              <a:ext uri="{FF2B5EF4-FFF2-40B4-BE49-F238E27FC236}">
                <a16:creationId xmlns:a16="http://schemas.microsoft.com/office/drawing/2014/main" id="{35A5052A-C7DA-B025-B0F8-B9BC9EDF648E}"/>
              </a:ext>
            </a:extLst>
          </p:cNvPr>
          <p:cNvCxnSpPr>
            <a:cxnSpLocks/>
          </p:cNvCxnSpPr>
          <p:nvPr/>
        </p:nvCxnSpPr>
        <p:spPr>
          <a:xfrm>
            <a:off x="967382" y="6162871"/>
            <a:ext cx="461477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1" name="Straight Connector 90">
            <a:extLst>
              <a:ext uri="{FF2B5EF4-FFF2-40B4-BE49-F238E27FC236}">
                <a16:creationId xmlns:a16="http://schemas.microsoft.com/office/drawing/2014/main" id="{67117C7D-A193-D0D1-428E-1805FA60B0E5}"/>
              </a:ext>
            </a:extLst>
          </p:cNvPr>
          <p:cNvCxnSpPr>
            <a:cxnSpLocks/>
          </p:cNvCxnSpPr>
          <p:nvPr/>
        </p:nvCxnSpPr>
        <p:spPr>
          <a:xfrm>
            <a:off x="967382" y="5734844"/>
            <a:ext cx="461477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2" name="Straight Connector 91">
            <a:extLst>
              <a:ext uri="{FF2B5EF4-FFF2-40B4-BE49-F238E27FC236}">
                <a16:creationId xmlns:a16="http://schemas.microsoft.com/office/drawing/2014/main" id="{0437C994-34D0-B6D1-449F-E08F2A7BC221}"/>
              </a:ext>
            </a:extLst>
          </p:cNvPr>
          <p:cNvCxnSpPr>
            <a:cxnSpLocks/>
          </p:cNvCxnSpPr>
          <p:nvPr/>
        </p:nvCxnSpPr>
        <p:spPr>
          <a:xfrm>
            <a:off x="967382" y="5297126"/>
            <a:ext cx="461477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3" name="TextBox 92">
            <a:extLst>
              <a:ext uri="{FF2B5EF4-FFF2-40B4-BE49-F238E27FC236}">
                <a16:creationId xmlns:a16="http://schemas.microsoft.com/office/drawing/2014/main" id="{240E87B9-E6CB-84CE-50A7-960A4C7CD689}"/>
              </a:ext>
            </a:extLst>
          </p:cNvPr>
          <p:cNvSpPr txBox="1"/>
          <p:nvPr/>
        </p:nvSpPr>
        <p:spPr>
          <a:xfrm>
            <a:off x="870244" y="5044710"/>
            <a:ext cx="4711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Topic:  7 Types of Lists for Your Journal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301832D7-444F-8839-BC45-D082DEE1311D}"/>
              </a:ext>
            </a:extLst>
          </p:cNvPr>
          <p:cNvSpPr txBox="1"/>
          <p:nvPr/>
        </p:nvSpPr>
        <p:spPr>
          <a:xfrm>
            <a:off x="870244" y="5472736"/>
            <a:ext cx="44555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Email: How Creating Lists Can Help You Journal 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58216E5D-BA25-E233-F61E-4D6E9C580F56}"/>
              </a:ext>
            </a:extLst>
          </p:cNvPr>
          <p:cNvSpPr txBox="1"/>
          <p:nvPr/>
        </p:nvSpPr>
        <p:spPr>
          <a:xfrm>
            <a:off x="870244" y="5912010"/>
            <a:ext cx="18253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Promote/Sponsor: 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203B7317-FA06-1FE8-F120-5950F21AB144}"/>
              </a:ext>
            </a:extLst>
          </p:cNvPr>
          <p:cNvSpPr txBox="1"/>
          <p:nvPr/>
        </p:nvSpPr>
        <p:spPr>
          <a:xfrm>
            <a:off x="6414274" y="5009481"/>
            <a:ext cx="1172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Write Post</a:t>
            </a: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68EEB3AB-5EE8-2A84-553F-62B1D5722DA2}"/>
              </a:ext>
            </a:extLst>
          </p:cNvPr>
          <p:cNvSpPr txBox="1"/>
          <p:nvPr/>
        </p:nvSpPr>
        <p:spPr>
          <a:xfrm>
            <a:off x="6414274" y="5351094"/>
            <a:ext cx="1172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Add Images</a:t>
            </a: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9B68F068-0AF2-8B44-6E92-2A23FBF273B0}"/>
              </a:ext>
            </a:extLst>
          </p:cNvPr>
          <p:cNvSpPr txBox="1"/>
          <p:nvPr/>
        </p:nvSpPr>
        <p:spPr>
          <a:xfrm>
            <a:off x="6414274" y="5700617"/>
            <a:ext cx="1172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Add Links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3EC71F8E-8ED6-F0F0-2E37-BA0C12E2AB2C}"/>
              </a:ext>
            </a:extLst>
          </p:cNvPr>
          <p:cNvSpPr txBox="1"/>
          <p:nvPr/>
        </p:nvSpPr>
        <p:spPr>
          <a:xfrm>
            <a:off x="6414274" y="6034351"/>
            <a:ext cx="1172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Opt-In</a:t>
            </a:r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17E3E387-FFF7-C697-A67F-B4C6D7D733D1}"/>
              </a:ext>
            </a:extLst>
          </p:cNvPr>
          <p:cNvSpPr/>
          <p:nvPr/>
        </p:nvSpPr>
        <p:spPr>
          <a:xfrm>
            <a:off x="6160236" y="6780175"/>
            <a:ext cx="233681" cy="2517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>
            <a:extLst>
              <a:ext uri="{FF2B5EF4-FFF2-40B4-BE49-F238E27FC236}">
                <a16:creationId xmlns:a16="http://schemas.microsoft.com/office/drawing/2014/main" id="{DCB5C04E-0CBC-B22D-D1CC-DEEFEEC0459C}"/>
              </a:ext>
            </a:extLst>
          </p:cNvPr>
          <p:cNvSpPr/>
          <p:nvPr/>
        </p:nvSpPr>
        <p:spPr>
          <a:xfrm>
            <a:off x="6160238" y="7119914"/>
            <a:ext cx="233681" cy="2517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>
            <a:extLst>
              <a:ext uri="{FF2B5EF4-FFF2-40B4-BE49-F238E27FC236}">
                <a16:creationId xmlns:a16="http://schemas.microsoft.com/office/drawing/2014/main" id="{E0030A2D-03AD-296D-3E6D-0BB7A22659DF}"/>
              </a:ext>
            </a:extLst>
          </p:cNvPr>
          <p:cNvSpPr/>
          <p:nvPr/>
        </p:nvSpPr>
        <p:spPr>
          <a:xfrm>
            <a:off x="6160237" y="7459653"/>
            <a:ext cx="233681" cy="2517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426F69B2-1657-C552-088A-47C92BB1BC19}"/>
              </a:ext>
            </a:extLst>
          </p:cNvPr>
          <p:cNvSpPr/>
          <p:nvPr/>
        </p:nvSpPr>
        <p:spPr>
          <a:xfrm>
            <a:off x="6160237" y="7803434"/>
            <a:ext cx="233681" cy="2517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4" name="Straight Connector 103">
            <a:extLst>
              <a:ext uri="{FF2B5EF4-FFF2-40B4-BE49-F238E27FC236}">
                <a16:creationId xmlns:a16="http://schemas.microsoft.com/office/drawing/2014/main" id="{F7506179-7E9E-C5B0-65A9-2B0FA8847AC8}"/>
              </a:ext>
            </a:extLst>
          </p:cNvPr>
          <p:cNvCxnSpPr>
            <a:cxnSpLocks/>
          </p:cNvCxnSpPr>
          <p:nvPr/>
        </p:nvCxnSpPr>
        <p:spPr>
          <a:xfrm>
            <a:off x="947025" y="7899729"/>
            <a:ext cx="461477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5" name="Straight Connector 104">
            <a:extLst>
              <a:ext uri="{FF2B5EF4-FFF2-40B4-BE49-F238E27FC236}">
                <a16:creationId xmlns:a16="http://schemas.microsoft.com/office/drawing/2014/main" id="{C99878D1-1E05-0BB0-7EFB-03F515796296}"/>
              </a:ext>
            </a:extLst>
          </p:cNvPr>
          <p:cNvCxnSpPr>
            <a:cxnSpLocks/>
          </p:cNvCxnSpPr>
          <p:nvPr/>
        </p:nvCxnSpPr>
        <p:spPr>
          <a:xfrm>
            <a:off x="947025" y="7471702"/>
            <a:ext cx="461477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6" name="Straight Connector 105">
            <a:extLst>
              <a:ext uri="{FF2B5EF4-FFF2-40B4-BE49-F238E27FC236}">
                <a16:creationId xmlns:a16="http://schemas.microsoft.com/office/drawing/2014/main" id="{216EFE42-CE4B-B131-A694-D36D432E7EE8}"/>
              </a:ext>
            </a:extLst>
          </p:cNvPr>
          <p:cNvCxnSpPr>
            <a:cxnSpLocks/>
          </p:cNvCxnSpPr>
          <p:nvPr/>
        </p:nvCxnSpPr>
        <p:spPr>
          <a:xfrm>
            <a:off x="947025" y="7033984"/>
            <a:ext cx="461477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7" name="TextBox 106">
            <a:extLst>
              <a:ext uri="{FF2B5EF4-FFF2-40B4-BE49-F238E27FC236}">
                <a16:creationId xmlns:a16="http://schemas.microsoft.com/office/drawing/2014/main" id="{C8990820-8FF8-3CE4-3D31-1E2CA7E86995}"/>
              </a:ext>
            </a:extLst>
          </p:cNvPr>
          <p:cNvSpPr txBox="1"/>
          <p:nvPr/>
        </p:nvSpPr>
        <p:spPr>
          <a:xfrm>
            <a:off x="849887" y="6781568"/>
            <a:ext cx="47322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Topic: How to Help Your Kids Start Gratitude</a:t>
            </a: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5CEE3706-60E6-2242-2167-2E002AB5B362}"/>
              </a:ext>
            </a:extLst>
          </p:cNvPr>
          <p:cNvSpPr txBox="1"/>
          <p:nvPr/>
        </p:nvSpPr>
        <p:spPr>
          <a:xfrm>
            <a:off x="849887" y="7209594"/>
            <a:ext cx="42472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Email: Gratitude Prompts For Your Kids</a:t>
            </a: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5856C2BF-E1FB-988B-AA48-2531875935A2}"/>
              </a:ext>
            </a:extLst>
          </p:cNvPr>
          <p:cNvSpPr txBox="1"/>
          <p:nvPr/>
        </p:nvSpPr>
        <p:spPr>
          <a:xfrm>
            <a:off x="849887" y="7648868"/>
            <a:ext cx="18253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Promote/Sponsor: </a:t>
            </a: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6EE5D5A8-494A-5585-B507-C22676F2D052}"/>
              </a:ext>
            </a:extLst>
          </p:cNvPr>
          <p:cNvSpPr txBox="1"/>
          <p:nvPr/>
        </p:nvSpPr>
        <p:spPr>
          <a:xfrm>
            <a:off x="6393917" y="6746339"/>
            <a:ext cx="1172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Write Post</a:t>
            </a: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95377EDF-AB0E-71FA-F28A-A934B3DE966D}"/>
              </a:ext>
            </a:extLst>
          </p:cNvPr>
          <p:cNvSpPr txBox="1"/>
          <p:nvPr/>
        </p:nvSpPr>
        <p:spPr>
          <a:xfrm>
            <a:off x="6393917" y="7087952"/>
            <a:ext cx="1172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Add Images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0D40022B-1166-F0F2-FB1E-19EA0757F0EB}"/>
              </a:ext>
            </a:extLst>
          </p:cNvPr>
          <p:cNvSpPr txBox="1"/>
          <p:nvPr/>
        </p:nvSpPr>
        <p:spPr>
          <a:xfrm>
            <a:off x="6393917" y="7437475"/>
            <a:ext cx="1172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Add Links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D7098817-408A-B232-3806-5489CD18D67D}"/>
              </a:ext>
            </a:extLst>
          </p:cNvPr>
          <p:cNvSpPr txBox="1"/>
          <p:nvPr/>
        </p:nvSpPr>
        <p:spPr>
          <a:xfrm>
            <a:off x="6393917" y="7771209"/>
            <a:ext cx="1172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Opt-In</a:t>
            </a:r>
          </a:p>
        </p:txBody>
      </p:sp>
      <p:sp>
        <p:nvSpPr>
          <p:cNvPr id="114" name="Rectangle 113">
            <a:extLst>
              <a:ext uri="{FF2B5EF4-FFF2-40B4-BE49-F238E27FC236}">
                <a16:creationId xmlns:a16="http://schemas.microsoft.com/office/drawing/2014/main" id="{EE2EF6C6-905F-94CB-BDF4-0ECF1FDC6864}"/>
              </a:ext>
            </a:extLst>
          </p:cNvPr>
          <p:cNvSpPr/>
          <p:nvPr/>
        </p:nvSpPr>
        <p:spPr>
          <a:xfrm>
            <a:off x="6180592" y="8506285"/>
            <a:ext cx="233681" cy="2517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8254094F-B8D8-80C7-50A9-0A8A18CC829D}"/>
              </a:ext>
            </a:extLst>
          </p:cNvPr>
          <p:cNvSpPr/>
          <p:nvPr/>
        </p:nvSpPr>
        <p:spPr>
          <a:xfrm>
            <a:off x="6180594" y="8846024"/>
            <a:ext cx="233681" cy="2517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Rectangle 115">
            <a:extLst>
              <a:ext uri="{FF2B5EF4-FFF2-40B4-BE49-F238E27FC236}">
                <a16:creationId xmlns:a16="http://schemas.microsoft.com/office/drawing/2014/main" id="{2C8B1BB3-2F8B-C5E7-BB56-97589B68CB2B}"/>
              </a:ext>
            </a:extLst>
          </p:cNvPr>
          <p:cNvSpPr/>
          <p:nvPr/>
        </p:nvSpPr>
        <p:spPr>
          <a:xfrm>
            <a:off x="6180593" y="9185763"/>
            <a:ext cx="233681" cy="2517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Rectangle 116">
            <a:extLst>
              <a:ext uri="{FF2B5EF4-FFF2-40B4-BE49-F238E27FC236}">
                <a16:creationId xmlns:a16="http://schemas.microsoft.com/office/drawing/2014/main" id="{1CA0CEAD-852E-A451-AB19-D599EA4E5441}"/>
              </a:ext>
            </a:extLst>
          </p:cNvPr>
          <p:cNvSpPr/>
          <p:nvPr/>
        </p:nvSpPr>
        <p:spPr>
          <a:xfrm>
            <a:off x="6180593" y="9529544"/>
            <a:ext cx="233681" cy="2517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1420D3D-DCDC-0797-DF73-A1B442A0C73C}"/>
              </a:ext>
            </a:extLst>
          </p:cNvPr>
          <p:cNvCxnSpPr>
            <a:cxnSpLocks/>
          </p:cNvCxnSpPr>
          <p:nvPr/>
        </p:nvCxnSpPr>
        <p:spPr>
          <a:xfrm>
            <a:off x="967381" y="9625839"/>
            <a:ext cx="461477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9" name="Straight Connector 118">
            <a:extLst>
              <a:ext uri="{FF2B5EF4-FFF2-40B4-BE49-F238E27FC236}">
                <a16:creationId xmlns:a16="http://schemas.microsoft.com/office/drawing/2014/main" id="{C8176A84-307E-DC92-8136-3427D0AA64E7}"/>
              </a:ext>
            </a:extLst>
          </p:cNvPr>
          <p:cNvCxnSpPr>
            <a:cxnSpLocks/>
          </p:cNvCxnSpPr>
          <p:nvPr/>
        </p:nvCxnSpPr>
        <p:spPr>
          <a:xfrm>
            <a:off x="967381" y="9197812"/>
            <a:ext cx="461477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51924A3B-36B6-C4CB-28AD-7BE00C8A4D4A}"/>
              </a:ext>
            </a:extLst>
          </p:cNvPr>
          <p:cNvCxnSpPr>
            <a:cxnSpLocks/>
          </p:cNvCxnSpPr>
          <p:nvPr/>
        </p:nvCxnSpPr>
        <p:spPr>
          <a:xfrm>
            <a:off x="967381" y="8760094"/>
            <a:ext cx="461477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1" name="TextBox 120">
            <a:extLst>
              <a:ext uri="{FF2B5EF4-FFF2-40B4-BE49-F238E27FC236}">
                <a16:creationId xmlns:a16="http://schemas.microsoft.com/office/drawing/2014/main" id="{7565FBC6-7A47-19FB-AC5E-C1700F411E7E}"/>
              </a:ext>
            </a:extLst>
          </p:cNvPr>
          <p:cNvSpPr txBox="1"/>
          <p:nvPr/>
        </p:nvSpPr>
        <p:spPr>
          <a:xfrm>
            <a:off x="870243" y="8507678"/>
            <a:ext cx="44555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Topic: Floral Essential Oils For Your Collection </a:t>
            </a:r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A75B41EF-3860-AADE-9113-4B6BA196C01E}"/>
              </a:ext>
            </a:extLst>
          </p:cNvPr>
          <p:cNvSpPr txBox="1"/>
          <p:nvPr/>
        </p:nvSpPr>
        <p:spPr>
          <a:xfrm>
            <a:off x="870243" y="8935704"/>
            <a:ext cx="41377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Email: Ways to Use Floral Essential Oils </a:t>
            </a:r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99CE6836-69D8-FD63-F941-C099DEF967E2}"/>
              </a:ext>
            </a:extLst>
          </p:cNvPr>
          <p:cNvSpPr txBox="1"/>
          <p:nvPr/>
        </p:nvSpPr>
        <p:spPr>
          <a:xfrm>
            <a:off x="870243" y="9374978"/>
            <a:ext cx="18253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Promote/Sponsor: </a:t>
            </a:r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7E6500F8-4B6B-E090-3F30-310701630969}"/>
              </a:ext>
            </a:extLst>
          </p:cNvPr>
          <p:cNvSpPr txBox="1"/>
          <p:nvPr/>
        </p:nvSpPr>
        <p:spPr>
          <a:xfrm>
            <a:off x="6414273" y="8472449"/>
            <a:ext cx="1172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Write Post</a:t>
            </a:r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3089FEAA-5A23-F21A-9AFF-9AB87997C1E8}"/>
              </a:ext>
            </a:extLst>
          </p:cNvPr>
          <p:cNvSpPr txBox="1"/>
          <p:nvPr/>
        </p:nvSpPr>
        <p:spPr>
          <a:xfrm>
            <a:off x="6414273" y="8814062"/>
            <a:ext cx="1172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Add Images</a:t>
            </a: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222A3B5B-9A54-A30E-A6A3-EA9DCCDCF256}"/>
              </a:ext>
            </a:extLst>
          </p:cNvPr>
          <p:cNvSpPr txBox="1"/>
          <p:nvPr/>
        </p:nvSpPr>
        <p:spPr>
          <a:xfrm>
            <a:off x="6414273" y="9163585"/>
            <a:ext cx="1172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Add Links</a:t>
            </a: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195C68FE-3459-78B4-0FC9-20D0A4CCBE1D}"/>
              </a:ext>
            </a:extLst>
          </p:cNvPr>
          <p:cNvSpPr txBox="1"/>
          <p:nvPr/>
        </p:nvSpPr>
        <p:spPr>
          <a:xfrm>
            <a:off x="6414273" y="9497319"/>
            <a:ext cx="1172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Opt-In</a:t>
            </a:r>
          </a:p>
        </p:txBody>
      </p:sp>
    </p:spTree>
    <p:extLst>
      <p:ext uri="{BB962C8B-B14F-4D97-AF65-F5344CB8AC3E}">
        <p14:creationId xmlns:p14="http://schemas.microsoft.com/office/powerpoint/2010/main" val="33906034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9575005-DB42-42C8-9B76-3A81571A61C0}"/>
              </a:ext>
            </a:extLst>
          </p:cNvPr>
          <p:cNvSpPr/>
          <p:nvPr/>
        </p:nvSpPr>
        <p:spPr>
          <a:xfrm>
            <a:off x="5013107" y="224788"/>
            <a:ext cx="2393534" cy="49033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8E1B88B-A24D-4C4E-97EA-B64F042D6B42}"/>
              </a:ext>
            </a:extLst>
          </p:cNvPr>
          <p:cNvSpPr txBox="1"/>
          <p:nvPr/>
        </p:nvSpPr>
        <p:spPr>
          <a:xfrm>
            <a:off x="5097116" y="277093"/>
            <a:ext cx="14659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313A5D"/>
                </a:solidFill>
                <a:latin typeface="Arial Nova Light" panose="020B0304020202020204" pitchFamily="34" charset="0"/>
                <a:cs typeface="Aharoni" panose="02010803020104030203" pitchFamily="2" charset="-79"/>
              </a:rPr>
              <a:t>Week Of: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7EF5BC79-7754-49EF-ACE1-7B5FAC85ACD1}"/>
              </a:ext>
            </a:extLst>
          </p:cNvPr>
          <p:cNvCxnSpPr/>
          <p:nvPr/>
        </p:nvCxnSpPr>
        <p:spPr>
          <a:xfrm>
            <a:off x="198783" y="981882"/>
            <a:ext cx="7388086" cy="0"/>
          </a:xfrm>
          <a:prstGeom prst="line">
            <a:avLst/>
          </a:prstGeom>
          <a:ln>
            <a:solidFill>
              <a:srgbClr val="313A5D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Rectangle 19">
            <a:extLst>
              <a:ext uri="{FF2B5EF4-FFF2-40B4-BE49-F238E27FC236}">
                <a16:creationId xmlns:a16="http://schemas.microsoft.com/office/drawing/2014/main" id="{F8393A17-6763-541F-EBFF-269D2CEF5E49}"/>
              </a:ext>
            </a:extLst>
          </p:cNvPr>
          <p:cNvSpPr/>
          <p:nvPr/>
        </p:nvSpPr>
        <p:spPr>
          <a:xfrm>
            <a:off x="493486" y="142582"/>
            <a:ext cx="4151085" cy="645186"/>
          </a:xfrm>
          <a:prstGeom prst="rect">
            <a:avLst/>
          </a:prstGeom>
          <a:solidFill>
            <a:srgbClr val="CB9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CD22DF2-8023-B0E6-9F6A-47638D8546B7}"/>
              </a:ext>
            </a:extLst>
          </p:cNvPr>
          <p:cNvSpPr txBox="1"/>
          <p:nvPr/>
        </p:nvSpPr>
        <p:spPr>
          <a:xfrm>
            <a:off x="493486" y="135958"/>
            <a:ext cx="41510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rial Nova Light" panose="020B0304020202020204" pitchFamily="34" charset="0"/>
              </a:rPr>
              <a:t>Content Planner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979F6664-C84A-BA6A-870D-B1300B5DF2B9}"/>
              </a:ext>
            </a:extLst>
          </p:cNvPr>
          <p:cNvSpPr/>
          <p:nvPr/>
        </p:nvSpPr>
        <p:spPr>
          <a:xfrm>
            <a:off x="365760" y="1526234"/>
            <a:ext cx="379956" cy="1275022"/>
          </a:xfrm>
          <a:prstGeom prst="rect">
            <a:avLst/>
          </a:prstGeom>
          <a:solidFill>
            <a:srgbClr val="CB9AA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6F0A39BC-5564-0C30-E186-960333CDD3D5}"/>
              </a:ext>
            </a:extLst>
          </p:cNvPr>
          <p:cNvSpPr/>
          <p:nvPr/>
        </p:nvSpPr>
        <p:spPr>
          <a:xfrm>
            <a:off x="6160238" y="1524841"/>
            <a:ext cx="233681" cy="2517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0114B0BD-7506-76F3-7D51-BDB919EB07FD}"/>
              </a:ext>
            </a:extLst>
          </p:cNvPr>
          <p:cNvSpPr/>
          <p:nvPr/>
        </p:nvSpPr>
        <p:spPr>
          <a:xfrm>
            <a:off x="365760" y="3253590"/>
            <a:ext cx="379956" cy="1275022"/>
          </a:xfrm>
          <a:prstGeom prst="rect">
            <a:avLst/>
          </a:prstGeom>
          <a:solidFill>
            <a:srgbClr val="C0A996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FB488135-EB9C-6FB6-0324-4A76F915FE49}"/>
              </a:ext>
            </a:extLst>
          </p:cNvPr>
          <p:cNvSpPr/>
          <p:nvPr/>
        </p:nvSpPr>
        <p:spPr>
          <a:xfrm>
            <a:off x="365760" y="4980946"/>
            <a:ext cx="379956" cy="1275022"/>
          </a:xfrm>
          <a:prstGeom prst="rect">
            <a:avLst/>
          </a:prstGeom>
          <a:solidFill>
            <a:srgbClr val="4D4B1E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7DBC644B-C2A7-9CA9-B927-380C0946BB96}"/>
              </a:ext>
            </a:extLst>
          </p:cNvPr>
          <p:cNvSpPr/>
          <p:nvPr/>
        </p:nvSpPr>
        <p:spPr>
          <a:xfrm>
            <a:off x="365760" y="6708302"/>
            <a:ext cx="379956" cy="1275022"/>
          </a:xfrm>
          <a:prstGeom prst="rect">
            <a:avLst/>
          </a:prstGeom>
          <a:solidFill>
            <a:srgbClr val="CB9AA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92F14B3D-D0A6-237F-DE7A-73669FDCCBBE}"/>
              </a:ext>
            </a:extLst>
          </p:cNvPr>
          <p:cNvSpPr/>
          <p:nvPr/>
        </p:nvSpPr>
        <p:spPr>
          <a:xfrm>
            <a:off x="365760" y="8411375"/>
            <a:ext cx="379956" cy="1275022"/>
          </a:xfrm>
          <a:prstGeom prst="rect">
            <a:avLst/>
          </a:prstGeom>
          <a:solidFill>
            <a:srgbClr val="C0A996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8A934311-5991-FEC5-7967-4EF3F38DE16E}"/>
              </a:ext>
            </a:extLst>
          </p:cNvPr>
          <p:cNvSpPr/>
          <p:nvPr/>
        </p:nvSpPr>
        <p:spPr>
          <a:xfrm>
            <a:off x="6160240" y="1864580"/>
            <a:ext cx="233681" cy="2517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BD674A1E-EC4A-9A54-8508-438FA8B6FBAC}"/>
              </a:ext>
            </a:extLst>
          </p:cNvPr>
          <p:cNvSpPr/>
          <p:nvPr/>
        </p:nvSpPr>
        <p:spPr>
          <a:xfrm>
            <a:off x="6160239" y="2204319"/>
            <a:ext cx="233681" cy="2517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44047790-0E39-786E-C21D-4F9503EF5C41}"/>
              </a:ext>
            </a:extLst>
          </p:cNvPr>
          <p:cNvSpPr/>
          <p:nvPr/>
        </p:nvSpPr>
        <p:spPr>
          <a:xfrm>
            <a:off x="6160239" y="2548100"/>
            <a:ext cx="233681" cy="2517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4CAF16C8-B06E-E8F7-CF5F-50A5302AD955}"/>
              </a:ext>
            </a:extLst>
          </p:cNvPr>
          <p:cNvCxnSpPr>
            <a:cxnSpLocks/>
          </p:cNvCxnSpPr>
          <p:nvPr/>
        </p:nvCxnSpPr>
        <p:spPr>
          <a:xfrm>
            <a:off x="947027" y="2644395"/>
            <a:ext cx="461477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AF607537-485B-2016-4157-88A8BF52D549}"/>
              </a:ext>
            </a:extLst>
          </p:cNvPr>
          <p:cNvCxnSpPr>
            <a:cxnSpLocks/>
          </p:cNvCxnSpPr>
          <p:nvPr/>
        </p:nvCxnSpPr>
        <p:spPr>
          <a:xfrm>
            <a:off x="947027" y="2216368"/>
            <a:ext cx="461477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9487AA7B-95E9-F36D-2361-D682C6B9490E}"/>
              </a:ext>
            </a:extLst>
          </p:cNvPr>
          <p:cNvCxnSpPr>
            <a:cxnSpLocks/>
          </p:cNvCxnSpPr>
          <p:nvPr/>
        </p:nvCxnSpPr>
        <p:spPr>
          <a:xfrm>
            <a:off x="947027" y="1778650"/>
            <a:ext cx="461477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F2C4550A-C0AA-C959-160C-3D12A5C7DD4A}"/>
              </a:ext>
            </a:extLst>
          </p:cNvPr>
          <p:cNvSpPr txBox="1"/>
          <p:nvPr/>
        </p:nvSpPr>
        <p:spPr>
          <a:xfrm>
            <a:off x="849889" y="1526234"/>
            <a:ext cx="48465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Topic: Snake Plants for New Plant Owners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7D5D73F5-7046-CA7B-AEA5-D4AA45DAB04D}"/>
              </a:ext>
            </a:extLst>
          </p:cNvPr>
          <p:cNvSpPr txBox="1"/>
          <p:nvPr/>
        </p:nvSpPr>
        <p:spPr>
          <a:xfrm>
            <a:off x="849889" y="1954260"/>
            <a:ext cx="47322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Email: The Best Plants For Your Bedroom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EFD08510-85D4-5101-3868-DA2546FADD78}"/>
              </a:ext>
            </a:extLst>
          </p:cNvPr>
          <p:cNvSpPr txBox="1"/>
          <p:nvPr/>
        </p:nvSpPr>
        <p:spPr>
          <a:xfrm>
            <a:off x="849889" y="2393534"/>
            <a:ext cx="18253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Promote/Sponsor: 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37F73AE5-A076-FA05-B0A0-1E771CB81D5C}"/>
              </a:ext>
            </a:extLst>
          </p:cNvPr>
          <p:cNvSpPr txBox="1"/>
          <p:nvPr/>
        </p:nvSpPr>
        <p:spPr>
          <a:xfrm>
            <a:off x="6393919" y="1491005"/>
            <a:ext cx="1172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Write Post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AEE8F7D0-09B8-04F7-2A2E-FF8C02EA32A0}"/>
              </a:ext>
            </a:extLst>
          </p:cNvPr>
          <p:cNvSpPr txBox="1"/>
          <p:nvPr/>
        </p:nvSpPr>
        <p:spPr>
          <a:xfrm>
            <a:off x="6393919" y="1832618"/>
            <a:ext cx="1172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Add Images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E35B8165-5F87-C516-36CD-F923A0B1521D}"/>
              </a:ext>
            </a:extLst>
          </p:cNvPr>
          <p:cNvSpPr txBox="1"/>
          <p:nvPr/>
        </p:nvSpPr>
        <p:spPr>
          <a:xfrm>
            <a:off x="6393919" y="2182141"/>
            <a:ext cx="1172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Add Links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07110210-9802-67BB-DAE4-7BB974F10DBE}"/>
              </a:ext>
            </a:extLst>
          </p:cNvPr>
          <p:cNvSpPr txBox="1"/>
          <p:nvPr/>
        </p:nvSpPr>
        <p:spPr>
          <a:xfrm>
            <a:off x="6393919" y="2515875"/>
            <a:ext cx="1172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Opt-In</a:t>
            </a: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58A16ED5-C851-51D8-6FDE-5137A68DCFF7}"/>
              </a:ext>
            </a:extLst>
          </p:cNvPr>
          <p:cNvSpPr/>
          <p:nvPr/>
        </p:nvSpPr>
        <p:spPr>
          <a:xfrm>
            <a:off x="6160237" y="3293924"/>
            <a:ext cx="233681" cy="2517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DBF32859-889B-8EF0-3AC6-2C9302D90A34}"/>
              </a:ext>
            </a:extLst>
          </p:cNvPr>
          <p:cNvSpPr/>
          <p:nvPr/>
        </p:nvSpPr>
        <p:spPr>
          <a:xfrm>
            <a:off x="6160239" y="3633663"/>
            <a:ext cx="233681" cy="2517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C008C624-A7D0-C58E-95A8-78BB89794935}"/>
              </a:ext>
            </a:extLst>
          </p:cNvPr>
          <p:cNvSpPr/>
          <p:nvPr/>
        </p:nvSpPr>
        <p:spPr>
          <a:xfrm>
            <a:off x="6160238" y="3973402"/>
            <a:ext cx="233681" cy="2517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B2F8EF82-D42E-967C-2AB6-4FB602AC0F1A}"/>
              </a:ext>
            </a:extLst>
          </p:cNvPr>
          <p:cNvSpPr/>
          <p:nvPr/>
        </p:nvSpPr>
        <p:spPr>
          <a:xfrm>
            <a:off x="6160238" y="4317183"/>
            <a:ext cx="233681" cy="2517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22FB4582-E8EC-873F-9413-D06E4EB6C07D}"/>
              </a:ext>
            </a:extLst>
          </p:cNvPr>
          <p:cNvCxnSpPr>
            <a:cxnSpLocks/>
          </p:cNvCxnSpPr>
          <p:nvPr/>
        </p:nvCxnSpPr>
        <p:spPr>
          <a:xfrm>
            <a:off x="947026" y="4413478"/>
            <a:ext cx="461477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C89E91E7-7B0D-0758-FC09-11DA92651F82}"/>
              </a:ext>
            </a:extLst>
          </p:cNvPr>
          <p:cNvCxnSpPr>
            <a:cxnSpLocks/>
          </p:cNvCxnSpPr>
          <p:nvPr/>
        </p:nvCxnSpPr>
        <p:spPr>
          <a:xfrm>
            <a:off x="947026" y="3985451"/>
            <a:ext cx="461477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B13F36A5-4E49-9DDB-52A0-73F3E554071C}"/>
              </a:ext>
            </a:extLst>
          </p:cNvPr>
          <p:cNvCxnSpPr>
            <a:cxnSpLocks/>
          </p:cNvCxnSpPr>
          <p:nvPr/>
        </p:nvCxnSpPr>
        <p:spPr>
          <a:xfrm>
            <a:off x="947026" y="3547733"/>
            <a:ext cx="461477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9" name="TextBox 78">
            <a:extLst>
              <a:ext uri="{FF2B5EF4-FFF2-40B4-BE49-F238E27FC236}">
                <a16:creationId xmlns:a16="http://schemas.microsoft.com/office/drawing/2014/main" id="{077D91E7-803A-B739-C95F-1B4319941315}"/>
              </a:ext>
            </a:extLst>
          </p:cNvPr>
          <p:cNvSpPr txBox="1"/>
          <p:nvPr/>
        </p:nvSpPr>
        <p:spPr>
          <a:xfrm>
            <a:off x="849888" y="3295317"/>
            <a:ext cx="46147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Topic: 6 Sunscreens That Won’t Affect Your Acne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83820BF6-F6F1-C364-1054-923468D14C65}"/>
              </a:ext>
            </a:extLst>
          </p:cNvPr>
          <p:cNvSpPr txBox="1"/>
          <p:nvPr/>
        </p:nvSpPr>
        <p:spPr>
          <a:xfrm>
            <a:off x="849888" y="3723343"/>
            <a:ext cx="47322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Email: When to Reapply Sunscreen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209F7522-C017-FE41-00DD-375B5E69A8F7}"/>
              </a:ext>
            </a:extLst>
          </p:cNvPr>
          <p:cNvSpPr txBox="1"/>
          <p:nvPr/>
        </p:nvSpPr>
        <p:spPr>
          <a:xfrm>
            <a:off x="849888" y="4162617"/>
            <a:ext cx="18253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Promote/Sponsor: 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10FC7F43-06C1-B24B-7ACB-DA67D6D360D6}"/>
              </a:ext>
            </a:extLst>
          </p:cNvPr>
          <p:cNvSpPr txBox="1"/>
          <p:nvPr/>
        </p:nvSpPr>
        <p:spPr>
          <a:xfrm>
            <a:off x="6393918" y="3260088"/>
            <a:ext cx="1172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Write Post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019B8B97-114D-7FD3-ACD7-6656DC60A717}"/>
              </a:ext>
            </a:extLst>
          </p:cNvPr>
          <p:cNvSpPr txBox="1"/>
          <p:nvPr/>
        </p:nvSpPr>
        <p:spPr>
          <a:xfrm>
            <a:off x="6393918" y="3601701"/>
            <a:ext cx="1172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Add Images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71FFE1C8-2AA0-0350-A345-C583EF6E572F}"/>
              </a:ext>
            </a:extLst>
          </p:cNvPr>
          <p:cNvSpPr txBox="1"/>
          <p:nvPr/>
        </p:nvSpPr>
        <p:spPr>
          <a:xfrm>
            <a:off x="6393918" y="3951224"/>
            <a:ext cx="1172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Add Links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8DB3331B-DEF1-B9B4-F1AF-108EE91FF660}"/>
              </a:ext>
            </a:extLst>
          </p:cNvPr>
          <p:cNvSpPr txBox="1"/>
          <p:nvPr/>
        </p:nvSpPr>
        <p:spPr>
          <a:xfrm>
            <a:off x="6393918" y="4284958"/>
            <a:ext cx="1172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Opt-In</a:t>
            </a:r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067F4327-9263-61DA-DB82-C643D7B0BB41}"/>
              </a:ext>
            </a:extLst>
          </p:cNvPr>
          <p:cNvSpPr/>
          <p:nvPr/>
        </p:nvSpPr>
        <p:spPr>
          <a:xfrm>
            <a:off x="6180593" y="5043317"/>
            <a:ext cx="233681" cy="2517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1703386F-6577-1FCE-8AA6-C1C03A11F4FF}"/>
              </a:ext>
            </a:extLst>
          </p:cNvPr>
          <p:cNvSpPr/>
          <p:nvPr/>
        </p:nvSpPr>
        <p:spPr>
          <a:xfrm>
            <a:off x="6180595" y="5383056"/>
            <a:ext cx="233681" cy="2517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766E6F8C-BF72-9500-B441-C23170F64BC5}"/>
              </a:ext>
            </a:extLst>
          </p:cNvPr>
          <p:cNvSpPr/>
          <p:nvPr/>
        </p:nvSpPr>
        <p:spPr>
          <a:xfrm>
            <a:off x="6180594" y="5722795"/>
            <a:ext cx="233681" cy="2517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15875DEA-8DEB-FE8B-ECCA-706FACD9DBF6}"/>
              </a:ext>
            </a:extLst>
          </p:cNvPr>
          <p:cNvSpPr/>
          <p:nvPr/>
        </p:nvSpPr>
        <p:spPr>
          <a:xfrm>
            <a:off x="6180594" y="6066576"/>
            <a:ext cx="233681" cy="2517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0" name="Straight Connector 89">
            <a:extLst>
              <a:ext uri="{FF2B5EF4-FFF2-40B4-BE49-F238E27FC236}">
                <a16:creationId xmlns:a16="http://schemas.microsoft.com/office/drawing/2014/main" id="{35A5052A-C7DA-B025-B0F8-B9BC9EDF648E}"/>
              </a:ext>
            </a:extLst>
          </p:cNvPr>
          <p:cNvCxnSpPr>
            <a:cxnSpLocks/>
          </p:cNvCxnSpPr>
          <p:nvPr/>
        </p:nvCxnSpPr>
        <p:spPr>
          <a:xfrm>
            <a:off x="967382" y="6162871"/>
            <a:ext cx="461477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1" name="Straight Connector 90">
            <a:extLst>
              <a:ext uri="{FF2B5EF4-FFF2-40B4-BE49-F238E27FC236}">
                <a16:creationId xmlns:a16="http://schemas.microsoft.com/office/drawing/2014/main" id="{67117C7D-A193-D0D1-428E-1805FA60B0E5}"/>
              </a:ext>
            </a:extLst>
          </p:cNvPr>
          <p:cNvCxnSpPr>
            <a:cxnSpLocks/>
          </p:cNvCxnSpPr>
          <p:nvPr/>
        </p:nvCxnSpPr>
        <p:spPr>
          <a:xfrm>
            <a:off x="967382" y="5734844"/>
            <a:ext cx="461477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2" name="Straight Connector 91">
            <a:extLst>
              <a:ext uri="{FF2B5EF4-FFF2-40B4-BE49-F238E27FC236}">
                <a16:creationId xmlns:a16="http://schemas.microsoft.com/office/drawing/2014/main" id="{0437C994-34D0-B6D1-449F-E08F2A7BC221}"/>
              </a:ext>
            </a:extLst>
          </p:cNvPr>
          <p:cNvCxnSpPr>
            <a:cxnSpLocks/>
          </p:cNvCxnSpPr>
          <p:nvPr/>
        </p:nvCxnSpPr>
        <p:spPr>
          <a:xfrm>
            <a:off x="967382" y="5297126"/>
            <a:ext cx="461477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3" name="TextBox 92">
            <a:extLst>
              <a:ext uri="{FF2B5EF4-FFF2-40B4-BE49-F238E27FC236}">
                <a16:creationId xmlns:a16="http://schemas.microsoft.com/office/drawing/2014/main" id="{240E87B9-E6CB-84CE-50A7-960A4C7CD689}"/>
              </a:ext>
            </a:extLst>
          </p:cNvPr>
          <p:cNvSpPr txBox="1"/>
          <p:nvPr/>
        </p:nvSpPr>
        <p:spPr>
          <a:xfrm>
            <a:off x="870244" y="5044710"/>
            <a:ext cx="4711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Topic: 8 Daily Mental Health Habits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301832D7-444F-8839-BC45-D082DEE1311D}"/>
              </a:ext>
            </a:extLst>
          </p:cNvPr>
          <p:cNvSpPr txBox="1"/>
          <p:nvPr/>
        </p:nvSpPr>
        <p:spPr>
          <a:xfrm>
            <a:off x="870244" y="5472736"/>
            <a:ext cx="44555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Email: 4 Simple Habits to Reduce Anxiety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58216E5D-BA25-E233-F61E-4D6E9C580F56}"/>
              </a:ext>
            </a:extLst>
          </p:cNvPr>
          <p:cNvSpPr txBox="1"/>
          <p:nvPr/>
        </p:nvSpPr>
        <p:spPr>
          <a:xfrm>
            <a:off x="870244" y="5912010"/>
            <a:ext cx="18253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Promote/Sponsor: 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203B7317-FA06-1FE8-F120-5950F21AB144}"/>
              </a:ext>
            </a:extLst>
          </p:cNvPr>
          <p:cNvSpPr txBox="1"/>
          <p:nvPr/>
        </p:nvSpPr>
        <p:spPr>
          <a:xfrm>
            <a:off x="6414274" y="5009481"/>
            <a:ext cx="1172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Write Post</a:t>
            </a: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68EEB3AB-5EE8-2A84-553F-62B1D5722DA2}"/>
              </a:ext>
            </a:extLst>
          </p:cNvPr>
          <p:cNvSpPr txBox="1"/>
          <p:nvPr/>
        </p:nvSpPr>
        <p:spPr>
          <a:xfrm>
            <a:off x="6414274" y="5351094"/>
            <a:ext cx="1172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Add Images</a:t>
            </a: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9B68F068-0AF2-8B44-6E92-2A23FBF273B0}"/>
              </a:ext>
            </a:extLst>
          </p:cNvPr>
          <p:cNvSpPr txBox="1"/>
          <p:nvPr/>
        </p:nvSpPr>
        <p:spPr>
          <a:xfrm>
            <a:off x="6414274" y="5700617"/>
            <a:ext cx="1172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Add Links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3EC71F8E-8ED6-F0F0-2E37-BA0C12E2AB2C}"/>
              </a:ext>
            </a:extLst>
          </p:cNvPr>
          <p:cNvSpPr txBox="1"/>
          <p:nvPr/>
        </p:nvSpPr>
        <p:spPr>
          <a:xfrm>
            <a:off x="6414274" y="6034351"/>
            <a:ext cx="1172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Opt-In</a:t>
            </a:r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17E3E387-FFF7-C697-A67F-B4C6D7D733D1}"/>
              </a:ext>
            </a:extLst>
          </p:cNvPr>
          <p:cNvSpPr/>
          <p:nvPr/>
        </p:nvSpPr>
        <p:spPr>
          <a:xfrm>
            <a:off x="6160236" y="6780175"/>
            <a:ext cx="233681" cy="2517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>
            <a:extLst>
              <a:ext uri="{FF2B5EF4-FFF2-40B4-BE49-F238E27FC236}">
                <a16:creationId xmlns:a16="http://schemas.microsoft.com/office/drawing/2014/main" id="{DCB5C04E-0CBC-B22D-D1CC-DEEFEEC0459C}"/>
              </a:ext>
            </a:extLst>
          </p:cNvPr>
          <p:cNvSpPr/>
          <p:nvPr/>
        </p:nvSpPr>
        <p:spPr>
          <a:xfrm>
            <a:off x="6160238" y="7119914"/>
            <a:ext cx="233681" cy="2517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>
            <a:extLst>
              <a:ext uri="{FF2B5EF4-FFF2-40B4-BE49-F238E27FC236}">
                <a16:creationId xmlns:a16="http://schemas.microsoft.com/office/drawing/2014/main" id="{E0030A2D-03AD-296D-3E6D-0BB7A22659DF}"/>
              </a:ext>
            </a:extLst>
          </p:cNvPr>
          <p:cNvSpPr/>
          <p:nvPr/>
        </p:nvSpPr>
        <p:spPr>
          <a:xfrm>
            <a:off x="6160237" y="7459653"/>
            <a:ext cx="233681" cy="2517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426F69B2-1657-C552-088A-47C92BB1BC19}"/>
              </a:ext>
            </a:extLst>
          </p:cNvPr>
          <p:cNvSpPr/>
          <p:nvPr/>
        </p:nvSpPr>
        <p:spPr>
          <a:xfrm>
            <a:off x="6160237" y="7803434"/>
            <a:ext cx="233681" cy="2517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4" name="Straight Connector 103">
            <a:extLst>
              <a:ext uri="{FF2B5EF4-FFF2-40B4-BE49-F238E27FC236}">
                <a16:creationId xmlns:a16="http://schemas.microsoft.com/office/drawing/2014/main" id="{F7506179-7E9E-C5B0-65A9-2B0FA8847AC8}"/>
              </a:ext>
            </a:extLst>
          </p:cNvPr>
          <p:cNvCxnSpPr>
            <a:cxnSpLocks/>
          </p:cNvCxnSpPr>
          <p:nvPr/>
        </p:nvCxnSpPr>
        <p:spPr>
          <a:xfrm>
            <a:off x="947025" y="7899729"/>
            <a:ext cx="461477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5" name="Straight Connector 104">
            <a:extLst>
              <a:ext uri="{FF2B5EF4-FFF2-40B4-BE49-F238E27FC236}">
                <a16:creationId xmlns:a16="http://schemas.microsoft.com/office/drawing/2014/main" id="{C99878D1-1E05-0BB0-7EFB-03F515796296}"/>
              </a:ext>
            </a:extLst>
          </p:cNvPr>
          <p:cNvCxnSpPr>
            <a:cxnSpLocks/>
          </p:cNvCxnSpPr>
          <p:nvPr/>
        </p:nvCxnSpPr>
        <p:spPr>
          <a:xfrm>
            <a:off x="947025" y="7471702"/>
            <a:ext cx="461477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6" name="Straight Connector 105">
            <a:extLst>
              <a:ext uri="{FF2B5EF4-FFF2-40B4-BE49-F238E27FC236}">
                <a16:creationId xmlns:a16="http://schemas.microsoft.com/office/drawing/2014/main" id="{216EFE42-CE4B-B131-A694-D36D432E7EE8}"/>
              </a:ext>
            </a:extLst>
          </p:cNvPr>
          <p:cNvCxnSpPr>
            <a:cxnSpLocks/>
          </p:cNvCxnSpPr>
          <p:nvPr/>
        </p:nvCxnSpPr>
        <p:spPr>
          <a:xfrm>
            <a:off x="947025" y="7033984"/>
            <a:ext cx="461477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7" name="TextBox 106">
            <a:extLst>
              <a:ext uri="{FF2B5EF4-FFF2-40B4-BE49-F238E27FC236}">
                <a16:creationId xmlns:a16="http://schemas.microsoft.com/office/drawing/2014/main" id="{C8990820-8FF8-3CE4-3D31-1E2CA7E86995}"/>
              </a:ext>
            </a:extLst>
          </p:cNvPr>
          <p:cNvSpPr txBox="1"/>
          <p:nvPr/>
        </p:nvSpPr>
        <p:spPr>
          <a:xfrm>
            <a:off x="849887" y="6781568"/>
            <a:ext cx="47322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Topic: How to Feel Less Tired During the Day</a:t>
            </a: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5CEE3706-60E6-2242-2167-2E002AB5B362}"/>
              </a:ext>
            </a:extLst>
          </p:cNvPr>
          <p:cNvSpPr txBox="1"/>
          <p:nvPr/>
        </p:nvSpPr>
        <p:spPr>
          <a:xfrm>
            <a:off x="849887" y="7209594"/>
            <a:ext cx="42472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Email: How to Get Out of the Midday Slump</a:t>
            </a: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5856C2BF-E1FB-988B-AA48-2531875935A2}"/>
              </a:ext>
            </a:extLst>
          </p:cNvPr>
          <p:cNvSpPr txBox="1"/>
          <p:nvPr/>
        </p:nvSpPr>
        <p:spPr>
          <a:xfrm>
            <a:off x="849887" y="7648868"/>
            <a:ext cx="18253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Promote/Sponsor: </a:t>
            </a: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6EE5D5A8-494A-5585-B507-C22676F2D052}"/>
              </a:ext>
            </a:extLst>
          </p:cNvPr>
          <p:cNvSpPr txBox="1"/>
          <p:nvPr/>
        </p:nvSpPr>
        <p:spPr>
          <a:xfrm>
            <a:off x="6393917" y="6746339"/>
            <a:ext cx="1172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Write Post</a:t>
            </a: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95377EDF-AB0E-71FA-F28A-A934B3DE966D}"/>
              </a:ext>
            </a:extLst>
          </p:cNvPr>
          <p:cNvSpPr txBox="1"/>
          <p:nvPr/>
        </p:nvSpPr>
        <p:spPr>
          <a:xfrm>
            <a:off x="6393917" y="7087952"/>
            <a:ext cx="1172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Add Images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0D40022B-1166-F0F2-FB1E-19EA0757F0EB}"/>
              </a:ext>
            </a:extLst>
          </p:cNvPr>
          <p:cNvSpPr txBox="1"/>
          <p:nvPr/>
        </p:nvSpPr>
        <p:spPr>
          <a:xfrm>
            <a:off x="6393917" y="7437475"/>
            <a:ext cx="1172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Add Links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D7098817-408A-B232-3806-5489CD18D67D}"/>
              </a:ext>
            </a:extLst>
          </p:cNvPr>
          <p:cNvSpPr txBox="1"/>
          <p:nvPr/>
        </p:nvSpPr>
        <p:spPr>
          <a:xfrm>
            <a:off x="6393917" y="7771209"/>
            <a:ext cx="1172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Opt-In</a:t>
            </a:r>
          </a:p>
        </p:txBody>
      </p:sp>
      <p:sp>
        <p:nvSpPr>
          <p:cNvPr id="114" name="Rectangle 113">
            <a:extLst>
              <a:ext uri="{FF2B5EF4-FFF2-40B4-BE49-F238E27FC236}">
                <a16:creationId xmlns:a16="http://schemas.microsoft.com/office/drawing/2014/main" id="{EE2EF6C6-905F-94CB-BDF4-0ECF1FDC6864}"/>
              </a:ext>
            </a:extLst>
          </p:cNvPr>
          <p:cNvSpPr/>
          <p:nvPr/>
        </p:nvSpPr>
        <p:spPr>
          <a:xfrm>
            <a:off x="6180592" y="8506285"/>
            <a:ext cx="233681" cy="2517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8254094F-B8D8-80C7-50A9-0A8A18CC829D}"/>
              </a:ext>
            </a:extLst>
          </p:cNvPr>
          <p:cNvSpPr/>
          <p:nvPr/>
        </p:nvSpPr>
        <p:spPr>
          <a:xfrm>
            <a:off x="6180594" y="8846024"/>
            <a:ext cx="233681" cy="2517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Rectangle 115">
            <a:extLst>
              <a:ext uri="{FF2B5EF4-FFF2-40B4-BE49-F238E27FC236}">
                <a16:creationId xmlns:a16="http://schemas.microsoft.com/office/drawing/2014/main" id="{2C8B1BB3-2F8B-C5E7-BB56-97589B68CB2B}"/>
              </a:ext>
            </a:extLst>
          </p:cNvPr>
          <p:cNvSpPr/>
          <p:nvPr/>
        </p:nvSpPr>
        <p:spPr>
          <a:xfrm>
            <a:off x="6180593" y="9185763"/>
            <a:ext cx="233681" cy="2517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Rectangle 116">
            <a:extLst>
              <a:ext uri="{FF2B5EF4-FFF2-40B4-BE49-F238E27FC236}">
                <a16:creationId xmlns:a16="http://schemas.microsoft.com/office/drawing/2014/main" id="{1CA0CEAD-852E-A451-AB19-D599EA4E5441}"/>
              </a:ext>
            </a:extLst>
          </p:cNvPr>
          <p:cNvSpPr/>
          <p:nvPr/>
        </p:nvSpPr>
        <p:spPr>
          <a:xfrm>
            <a:off x="6180593" y="9529544"/>
            <a:ext cx="233681" cy="2517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1420D3D-DCDC-0797-DF73-A1B442A0C73C}"/>
              </a:ext>
            </a:extLst>
          </p:cNvPr>
          <p:cNvCxnSpPr>
            <a:cxnSpLocks/>
          </p:cNvCxnSpPr>
          <p:nvPr/>
        </p:nvCxnSpPr>
        <p:spPr>
          <a:xfrm>
            <a:off x="967381" y="9625839"/>
            <a:ext cx="461477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9" name="Straight Connector 118">
            <a:extLst>
              <a:ext uri="{FF2B5EF4-FFF2-40B4-BE49-F238E27FC236}">
                <a16:creationId xmlns:a16="http://schemas.microsoft.com/office/drawing/2014/main" id="{C8176A84-307E-DC92-8136-3427D0AA64E7}"/>
              </a:ext>
            </a:extLst>
          </p:cNvPr>
          <p:cNvCxnSpPr>
            <a:cxnSpLocks/>
          </p:cNvCxnSpPr>
          <p:nvPr/>
        </p:nvCxnSpPr>
        <p:spPr>
          <a:xfrm>
            <a:off x="967381" y="9197812"/>
            <a:ext cx="461477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51924A3B-36B6-C4CB-28AD-7BE00C8A4D4A}"/>
              </a:ext>
            </a:extLst>
          </p:cNvPr>
          <p:cNvCxnSpPr>
            <a:cxnSpLocks/>
          </p:cNvCxnSpPr>
          <p:nvPr/>
        </p:nvCxnSpPr>
        <p:spPr>
          <a:xfrm>
            <a:off x="967381" y="8760094"/>
            <a:ext cx="461477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1" name="TextBox 120">
            <a:extLst>
              <a:ext uri="{FF2B5EF4-FFF2-40B4-BE49-F238E27FC236}">
                <a16:creationId xmlns:a16="http://schemas.microsoft.com/office/drawing/2014/main" id="{7565FBC6-7A47-19FB-AC5E-C1700F411E7E}"/>
              </a:ext>
            </a:extLst>
          </p:cNvPr>
          <p:cNvSpPr txBox="1"/>
          <p:nvPr/>
        </p:nvSpPr>
        <p:spPr>
          <a:xfrm>
            <a:off x="870243" y="8507678"/>
            <a:ext cx="44555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Topic: Sober Living</a:t>
            </a:r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A75B41EF-3860-AADE-9113-4B6BA196C01E}"/>
              </a:ext>
            </a:extLst>
          </p:cNvPr>
          <p:cNvSpPr txBox="1"/>
          <p:nvPr/>
        </p:nvSpPr>
        <p:spPr>
          <a:xfrm>
            <a:off x="870243" y="8935704"/>
            <a:ext cx="41377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Email: Sober Ways to Hang Out With Friends</a:t>
            </a:r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99CE6836-69D8-FD63-F941-C099DEF967E2}"/>
              </a:ext>
            </a:extLst>
          </p:cNvPr>
          <p:cNvSpPr txBox="1"/>
          <p:nvPr/>
        </p:nvSpPr>
        <p:spPr>
          <a:xfrm>
            <a:off x="870243" y="9374978"/>
            <a:ext cx="18253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Promote/Sponsor: </a:t>
            </a:r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7E6500F8-4B6B-E090-3F30-310701630969}"/>
              </a:ext>
            </a:extLst>
          </p:cNvPr>
          <p:cNvSpPr txBox="1"/>
          <p:nvPr/>
        </p:nvSpPr>
        <p:spPr>
          <a:xfrm>
            <a:off x="6414273" y="8472449"/>
            <a:ext cx="1172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Write Post</a:t>
            </a:r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3089FEAA-5A23-F21A-9AFF-9AB87997C1E8}"/>
              </a:ext>
            </a:extLst>
          </p:cNvPr>
          <p:cNvSpPr txBox="1"/>
          <p:nvPr/>
        </p:nvSpPr>
        <p:spPr>
          <a:xfrm>
            <a:off x="6414273" y="8814062"/>
            <a:ext cx="1172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Add Images</a:t>
            </a: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222A3B5B-9A54-A30E-A6A3-EA9DCCDCF256}"/>
              </a:ext>
            </a:extLst>
          </p:cNvPr>
          <p:cNvSpPr txBox="1"/>
          <p:nvPr/>
        </p:nvSpPr>
        <p:spPr>
          <a:xfrm>
            <a:off x="6414273" y="9163585"/>
            <a:ext cx="1172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Add Links</a:t>
            </a: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195C68FE-3459-78B4-0FC9-20D0A4CCBE1D}"/>
              </a:ext>
            </a:extLst>
          </p:cNvPr>
          <p:cNvSpPr txBox="1"/>
          <p:nvPr/>
        </p:nvSpPr>
        <p:spPr>
          <a:xfrm>
            <a:off x="6414273" y="9497319"/>
            <a:ext cx="1172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Opt-In</a:t>
            </a:r>
          </a:p>
        </p:txBody>
      </p:sp>
    </p:spTree>
    <p:extLst>
      <p:ext uri="{BB962C8B-B14F-4D97-AF65-F5344CB8AC3E}">
        <p14:creationId xmlns:p14="http://schemas.microsoft.com/office/powerpoint/2010/main" val="19448780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9575005-DB42-42C8-9B76-3A81571A61C0}"/>
              </a:ext>
            </a:extLst>
          </p:cNvPr>
          <p:cNvSpPr/>
          <p:nvPr/>
        </p:nvSpPr>
        <p:spPr>
          <a:xfrm>
            <a:off x="5013107" y="224788"/>
            <a:ext cx="2393534" cy="49033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8E1B88B-A24D-4C4E-97EA-B64F042D6B42}"/>
              </a:ext>
            </a:extLst>
          </p:cNvPr>
          <p:cNvSpPr txBox="1"/>
          <p:nvPr/>
        </p:nvSpPr>
        <p:spPr>
          <a:xfrm>
            <a:off x="5097116" y="277093"/>
            <a:ext cx="14659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313A5D"/>
                </a:solidFill>
                <a:latin typeface="Arial Nova Light" panose="020B0304020202020204" pitchFamily="34" charset="0"/>
                <a:cs typeface="Aharoni" panose="02010803020104030203" pitchFamily="2" charset="-79"/>
              </a:rPr>
              <a:t>Week Of: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7EF5BC79-7754-49EF-ACE1-7B5FAC85ACD1}"/>
              </a:ext>
            </a:extLst>
          </p:cNvPr>
          <p:cNvCxnSpPr/>
          <p:nvPr/>
        </p:nvCxnSpPr>
        <p:spPr>
          <a:xfrm>
            <a:off x="198783" y="981882"/>
            <a:ext cx="7388086" cy="0"/>
          </a:xfrm>
          <a:prstGeom prst="line">
            <a:avLst/>
          </a:prstGeom>
          <a:ln>
            <a:solidFill>
              <a:srgbClr val="313A5D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Rectangle 19">
            <a:extLst>
              <a:ext uri="{FF2B5EF4-FFF2-40B4-BE49-F238E27FC236}">
                <a16:creationId xmlns:a16="http://schemas.microsoft.com/office/drawing/2014/main" id="{F8393A17-6763-541F-EBFF-269D2CEF5E49}"/>
              </a:ext>
            </a:extLst>
          </p:cNvPr>
          <p:cNvSpPr/>
          <p:nvPr/>
        </p:nvSpPr>
        <p:spPr>
          <a:xfrm>
            <a:off x="493486" y="142582"/>
            <a:ext cx="4151085" cy="645186"/>
          </a:xfrm>
          <a:prstGeom prst="rect">
            <a:avLst/>
          </a:prstGeom>
          <a:solidFill>
            <a:srgbClr val="CB9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CD22DF2-8023-B0E6-9F6A-47638D8546B7}"/>
              </a:ext>
            </a:extLst>
          </p:cNvPr>
          <p:cNvSpPr txBox="1"/>
          <p:nvPr/>
        </p:nvSpPr>
        <p:spPr>
          <a:xfrm>
            <a:off x="493486" y="135958"/>
            <a:ext cx="41510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rial Nova Light" panose="020B0304020202020204" pitchFamily="34" charset="0"/>
              </a:rPr>
              <a:t>Content Planner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979F6664-C84A-BA6A-870D-B1300B5DF2B9}"/>
              </a:ext>
            </a:extLst>
          </p:cNvPr>
          <p:cNvSpPr/>
          <p:nvPr/>
        </p:nvSpPr>
        <p:spPr>
          <a:xfrm>
            <a:off x="365760" y="1526234"/>
            <a:ext cx="379956" cy="1275022"/>
          </a:xfrm>
          <a:prstGeom prst="rect">
            <a:avLst/>
          </a:prstGeom>
          <a:solidFill>
            <a:srgbClr val="CB9AA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6F0A39BC-5564-0C30-E186-960333CDD3D5}"/>
              </a:ext>
            </a:extLst>
          </p:cNvPr>
          <p:cNvSpPr/>
          <p:nvPr/>
        </p:nvSpPr>
        <p:spPr>
          <a:xfrm>
            <a:off x="6160238" y="1524841"/>
            <a:ext cx="233681" cy="2517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0114B0BD-7506-76F3-7D51-BDB919EB07FD}"/>
              </a:ext>
            </a:extLst>
          </p:cNvPr>
          <p:cNvSpPr/>
          <p:nvPr/>
        </p:nvSpPr>
        <p:spPr>
          <a:xfrm>
            <a:off x="365760" y="3253590"/>
            <a:ext cx="379956" cy="1275022"/>
          </a:xfrm>
          <a:prstGeom prst="rect">
            <a:avLst/>
          </a:prstGeom>
          <a:solidFill>
            <a:srgbClr val="C0A996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FB488135-EB9C-6FB6-0324-4A76F915FE49}"/>
              </a:ext>
            </a:extLst>
          </p:cNvPr>
          <p:cNvSpPr/>
          <p:nvPr/>
        </p:nvSpPr>
        <p:spPr>
          <a:xfrm>
            <a:off x="365760" y="4980946"/>
            <a:ext cx="379956" cy="1275022"/>
          </a:xfrm>
          <a:prstGeom prst="rect">
            <a:avLst/>
          </a:prstGeom>
          <a:solidFill>
            <a:srgbClr val="4D4B1E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7DBC644B-C2A7-9CA9-B927-380C0946BB96}"/>
              </a:ext>
            </a:extLst>
          </p:cNvPr>
          <p:cNvSpPr/>
          <p:nvPr/>
        </p:nvSpPr>
        <p:spPr>
          <a:xfrm>
            <a:off x="365760" y="6708302"/>
            <a:ext cx="379956" cy="1275022"/>
          </a:xfrm>
          <a:prstGeom prst="rect">
            <a:avLst/>
          </a:prstGeom>
          <a:solidFill>
            <a:srgbClr val="CB9AA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92F14B3D-D0A6-237F-DE7A-73669FDCCBBE}"/>
              </a:ext>
            </a:extLst>
          </p:cNvPr>
          <p:cNvSpPr/>
          <p:nvPr/>
        </p:nvSpPr>
        <p:spPr>
          <a:xfrm>
            <a:off x="365760" y="8411375"/>
            <a:ext cx="379956" cy="1275022"/>
          </a:xfrm>
          <a:prstGeom prst="rect">
            <a:avLst/>
          </a:prstGeom>
          <a:solidFill>
            <a:srgbClr val="C0A996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8A934311-5991-FEC5-7967-4EF3F38DE16E}"/>
              </a:ext>
            </a:extLst>
          </p:cNvPr>
          <p:cNvSpPr/>
          <p:nvPr/>
        </p:nvSpPr>
        <p:spPr>
          <a:xfrm>
            <a:off x="6160240" y="1864580"/>
            <a:ext cx="233681" cy="2517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BD674A1E-EC4A-9A54-8508-438FA8B6FBAC}"/>
              </a:ext>
            </a:extLst>
          </p:cNvPr>
          <p:cNvSpPr/>
          <p:nvPr/>
        </p:nvSpPr>
        <p:spPr>
          <a:xfrm>
            <a:off x="6160239" y="2204319"/>
            <a:ext cx="233681" cy="2517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44047790-0E39-786E-C21D-4F9503EF5C41}"/>
              </a:ext>
            </a:extLst>
          </p:cNvPr>
          <p:cNvSpPr/>
          <p:nvPr/>
        </p:nvSpPr>
        <p:spPr>
          <a:xfrm>
            <a:off x="6160239" y="2548100"/>
            <a:ext cx="233681" cy="2517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4CAF16C8-B06E-E8F7-CF5F-50A5302AD955}"/>
              </a:ext>
            </a:extLst>
          </p:cNvPr>
          <p:cNvCxnSpPr>
            <a:cxnSpLocks/>
          </p:cNvCxnSpPr>
          <p:nvPr/>
        </p:nvCxnSpPr>
        <p:spPr>
          <a:xfrm>
            <a:off x="947027" y="2644395"/>
            <a:ext cx="461477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AF607537-485B-2016-4157-88A8BF52D549}"/>
              </a:ext>
            </a:extLst>
          </p:cNvPr>
          <p:cNvCxnSpPr>
            <a:cxnSpLocks/>
          </p:cNvCxnSpPr>
          <p:nvPr/>
        </p:nvCxnSpPr>
        <p:spPr>
          <a:xfrm>
            <a:off x="947027" y="2216368"/>
            <a:ext cx="461477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9487AA7B-95E9-F36D-2361-D682C6B9490E}"/>
              </a:ext>
            </a:extLst>
          </p:cNvPr>
          <p:cNvCxnSpPr>
            <a:cxnSpLocks/>
          </p:cNvCxnSpPr>
          <p:nvPr/>
        </p:nvCxnSpPr>
        <p:spPr>
          <a:xfrm>
            <a:off x="947027" y="1778650"/>
            <a:ext cx="461477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F2C4550A-C0AA-C959-160C-3D12A5C7DD4A}"/>
              </a:ext>
            </a:extLst>
          </p:cNvPr>
          <p:cNvSpPr txBox="1"/>
          <p:nvPr/>
        </p:nvSpPr>
        <p:spPr>
          <a:xfrm>
            <a:off x="849889" y="1526234"/>
            <a:ext cx="48465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Topic: 5 Anti-Aging Habits to Start Right Now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7D5D73F5-7046-CA7B-AEA5-D4AA45DAB04D}"/>
              </a:ext>
            </a:extLst>
          </p:cNvPr>
          <p:cNvSpPr txBox="1"/>
          <p:nvPr/>
        </p:nvSpPr>
        <p:spPr>
          <a:xfrm>
            <a:off x="849889" y="1954260"/>
            <a:ext cx="47322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Email: What to Add to Your Anti-Aging Routine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EFD08510-85D4-5101-3868-DA2546FADD78}"/>
              </a:ext>
            </a:extLst>
          </p:cNvPr>
          <p:cNvSpPr txBox="1"/>
          <p:nvPr/>
        </p:nvSpPr>
        <p:spPr>
          <a:xfrm>
            <a:off x="849889" y="2393534"/>
            <a:ext cx="18253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Promote/Sponsor: 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37F73AE5-A076-FA05-B0A0-1E771CB81D5C}"/>
              </a:ext>
            </a:extLst>
          </p:cNvPr>
          <p:cNvSpPr txBox="1"/>
          <p:nvPr/>
        </p:nvSpPr>
        <p:spPr>
          <a:xfrm>
            <a:off x="6393919" y="1491005"/>
            <a:ext cx="1172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Write Post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AEE8F7D0-09B8-04F7-2A2E-FF8C02EA32A0}"/>
              </a:ext>
            </a:extLst>
          </p:cNvPr>
          <p:cNvSpPr txBox="1"/>
          <p:nvPr/>
        </p:nvSpPr>
        <p:spPr>
          <a:xfrm>
            <a:off x="6393919" y="1832618"/>
            <a:ext cx="1172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Add Images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E35B8165-5F87-C516-36CD-F923A0B1521D}"/>
              </a:ext>
            </a:extLst>
          </p:cNvPr>
          <p:cNvSpPr txBox="1"/>
          <p:nvPr/>
        </p:nvSpPr>
        <p:spPr>
          <a:xfrm>
            <a:off x="6393919" y="2182141"/>
            <a:ext cx="1172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Add Links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07110210-9802-67BB-DAE4-7BB974F10DBE}"/>
              </a:ext>
            </a:extLst>
          </p:cNvPr>
          <p:cNvSpPr txBox="1"/>
          <p:nvPr/>
        </p:nvSpPr>
        <p:spPr>
          <a:xfrm>
            <a:off x="6393919" y="2515875"/>
            <a:ext cx="1172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Opt-In</a:t>
            </a: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58A16ED5-C851-51D8-6FDE-5137A68DCFF7}"/>
              </a:ext>
            </a:extLst>
          </p:cNvPr>
          <p:cNvSpPr/>
          <p:nvPr/>
        </p:nvSpPr>
        <p:spPr>
          <a:xfrm>
            <a:off x="6160237" y="3293924"/>
            <a:ext cx="233681" cy="2517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DBF32859-889B-8EF0-3AC6-2C9302D90A34}"/>
              </a:ext>
            </a:extLst>
          </p:cNvPr>
          <p:cNvSpPr/>
          <p:nvPr/>
        </p:nvSpPr>
        <p:spPr>
          <a:xfrm>
            <a:off x="6160239" y="3633663"/>
            <a:ext cx="233681" cy="2517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C008C624-A7D0-C58E-95A8-78BB89794935}"/>
              </a:ext>
            </a:extLst>
          </p:cNvPr>
          <p:cNvSpPr/>
          <p:nvPr/>
        </p:nvSpPr>
        <p:spPr>
          <a:xfrm>
            <a:off x="6160238" y="3973402"/>
            <a:ext cx="233681" cy="2517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B2F8EF82-D42E-967C-2AB6-4FB602AC0F1A}"/>
              </a:ext>
            </a:extLst>
          </p:cNvPr>
          <p:cNvSpPr/>
          <p:nvPr/>
        </p:nvSpPr>
        <p:spPr>
          <a:xfrm>
            <a:off x="6160238" y="4317183"/>
            <a:ext cx="233681" cy="2517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22FB4582-E8EC-873F-9413-D06E4EB6C07D}"/>
              </a:ext>
            </a:extLst>
          </p:cNvPr>
          <p:cNvCxnSpPr>
            <a:cxnSpLocks/>
          </p:cNvCxnSpPr>
          <p:nvPr/>
        </p:nvCxnSpPr>
        <p:spPr>
          <a:xfrm>
            <a:off x="947026" y="4413478"/>
            <a:ext cx="461477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C89E91E7-7B0D-0758-FC09-11DA92651F82}"/>
              </a:ext>
            </a:extLst>
          </p:cNvPr>
          <p:cNvCxnSpPr>
            <a:cxnSpLocks/>
          </p:cNvCxnSpPr>
          <p:nvPr/>
        </p:nvCxnSpPr>
        <p:spPr>
          <a:xfrm>
            <a:off x="947026" y="3985451"/>
            <a:ext cx="461477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B13F36A5-4E49-9DDB-52A0-73F3E554071C}"/>
              </a:ext>
            </a:extLst>
          </p:cNvPr>
          <p:cNvCxnSpPr>
            <a:cxnSpLocks/>
          </p:cNvCxnSpPr>
          <p:nvPr/>
        </p:nvCxnSpPr>
        <p:spPr>
          <a:xfrm>
            <a:off x="947026" y="3547733"/>
            <a:ext cx="461477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9" name="TextBox 78">
            <a:extLst>
              <a:ext uri="{FF2B5EF4-FFF2-40B4-BE49-F238E27FC236}">
                <a16:creationId xmlns:a16="http://schemas.microsoft.com/office/drawing/2014/main" id="{077D91E7-803A-B739-C95F-1B4319941315}"/>
              </a:ext>
            </a:extLst>
          </p:cNvPr>
          <p:cNvSpPr txBox="1"/>
          <p:nvPr/>
        </p:nvSpPr>
        <p:spPr>
          <a:xfrm>
            <a:off x="849888" y="3295317"/>
            <a:ext cx="46147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Topic: How to Tune in to What Your Body Needs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83820BF6-F6F1-C364-1054-923468D14C65}"/>
              </a:ext>
            </a:extLst>
          </p:cNvPr>
          <p:cNvSpPr txBox="1"/>
          <p:nvPr/>
        </p:nvSpPr>
        <p:spPr>
          <a:xfrm>
            <a:off x="849888" y="3723343"/>
            <a:ext cx="47322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Email: 4 Quick Tips for Being More Mindful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209F7522-C017-FE41-00DD-375B5E69A8F7}"/>
              </a:ext>
            </a:extLst>
          </p:cNvPr>
          <p:cNvSpPr txBox="1"/>
          <p:nvPr/>
        </p:nvSpPr>
        <p:spPr>
          <a:xfrm>
            <a:off x="849888" y="4162617"/>
            <a:ext cx="18253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Promote/Sponsor: 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10FC7F43-06C1-B24B-7ACB-DA67D6D360D6}"/>
              </a:ext>
            </a:extLst>
          </p:cNvPr>
          <p:cNvSpPr txBox="1"/>
          <p:nvPr/>
        </p:nvSpPr>
        <p:spPr>
          <a:xfrm>
            <a:off x="6393918" y="3260088"/>
            <a:ext cx="1172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Write Post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019B8B97-114D-7FD3-ACD7-6656DC60A717}"/>
              </a:ext>
            </a:extLst>
          </p:cNvPr>
          <p:cNvSpPr txBox="1"/>
          <p:nvPr/>
        </p:nvSpPr>
        <p:spPr>
          <a:xfrm>
            <a:off x="6393918" y="3601701"/>
            <a:ext cx="1172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Add Images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71FFE1C8-2AA0-0350-A345-C583EF6E572F}"/>
              </a:ext>
            </a:extLst>
          </p:cNvPr>
          <p:cNvSpPr txBox="1"/>
          <p:nvPr/>
        </p:nvSpPr>
        <p:spPr>
          <a:xfrm>
            <a:off x="6393918" y="3951224"/>
            <a:ext cx="1172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Add Links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8DB3331B-DEF1-B9B4-F1AF-108EE91FF660}"/>
              </a:ext>
            </a:extLst>
          </p:cNvPr>
          <p:cNvSpPr txBox="1"/>
          <p:nvPr/>
        </p:nvSpPr>
        <p:spPr>
          <a:xfrm>
            <a:off x="6393918" y="4284958"/>
            <a:ext cx="1172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Opt-In</a:t>
            </a:r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067F4327-9263-61DA-DB82-C643D7B0BB41}"/>
              </a:ext>
            </a:extLst>
          </p:cNvPr>
          <p:cNvSpPr/>
          <p:nvPr/>
        </p:nvSpPr>
        <p:spPr>
          <a:xfrm>
            <a:off x="6180593" y="5043317"/>
            <a:ext cx="233681" cy="2517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1703386F-6577-1FCE-8AA6-C1C03A11F4FF}"/>
              </a:ext>
            </a:extLst>
          </p:cNvPr>
          <p:cNvSpPr/>
          <p:nvPr/>
        </p:nvSpPr>
        <p:spPr>
          <a:xfrm>
            <a:off x="6180595" y="5383056"/>
            <a:ext cx="233681" cy="2517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766E6F8C-BF72-9500-B441-C23170F64BC5}"/>
              </a:ext>
            </a:extLst>
          </p:cNvPr>
          <p:cNvSpPr/>
          <p:nvPr/>
        </p:nvSpPr>
        <p:spPr>
          <a:xfrm>
            <a:off x="6180594" y="5722795"/>
            <a:ext cx="233681" cy="2517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15875DEA-8DEB-FE8B-ECCA-706FACD9DBF6}"/>
              </a:ext>
            </a:extLst>
          </p:cNvPr>
          <p:cNvSpPr/>
          <p:nvPr/>
        </p:nvSpPr>
        <p:spPr>
          <a:xfrm>
            <a:off x="6180594" y="6066576"/>
            <a:ext cx="233681" cy="2517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0" name="Straight Connector 89">
            <a:extLst>
              <a:ext uri="{FF2B5EF4-FFF2-40B4-BE49-F238E27FC236}">
                <a16:creationId xmlns:a16="http://schemas.microsoft.com/office/drawing/2014/main" id="{35A5052A-C7DA-B025-B0F8-B9BC9EDF648E}"/>
              </a:ext>
            </a:extLst>
          </p:cNvPr>
          <p:cNvCxnSpPr>
            <a:cxnSpLocks/>
          </p:cNvCxnSpPr>
          <p:nvPr/>
        </p:nvCxnSpPr>
        <p:spPr>
          <a:xfrm>
            <a:off x="967382" y="6162871"/>
            <a:ext cx="461477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1" name="Straight Connector 90">
            <a:extLst>
              <a:ext uri="{FF2B5EF4-FFF2-40B4-BE49-F238E27FC236}">
                <a16:creationId xmlns:a16="http://schemas.microsoft.com/office/drawing/2014/main" id="{67117C7D-A193-D0D1-428E-1805FA60B0E5}"/>
              </a:ext>
            </a:extLst>
          </p:cNvPr>
          <p:cNvCxnSpPr>
            <a:cxnSpLocks/>
          </p:cNvCxnSpPr>
          <p:nvPr/>
        </p:nvCxnSpPr>
        <p:spPr>
          <a:xfrm>
            <a:off x="967382" y="5734844"/>
            <a:ext cx="461477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2" name="Straight Connector 91">
            <a:extLst>
              <a:ext uri="{FF2B5EF4-FFF2-40B4-BE49-F238E27FC236}">
                <a16:creationId xmlns:a16="http://schemas.microsoft.com/office/drawing/2014/main" id="{0437C994-34D0-B6D1-449F-E08F2A7BC221}"/>
              </a:ext>
            </a:extLst>
          </p:cNvPr>
          <p:cNvCxnSpPr>
            <a:cxnSpLocks/>
          </p:cNvCxnSpPr>
          <p:nvPr/>
        </p:nvCxnSpPr>
        <p:spPr>
          <a:xfrm>
            <a:off x="967382" y="5297126"/>
            <a:ext cx="461477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3" name="TextBox 92">
            <a:extLst>
              <a:ext uri="{FF2B5EF4-FFF2-40B4-BE49-F238E27FC236}">
                <a16:creationId xmlns:a16="http://schemas.microsoft.com/office/drawing/2014/main" id="{240E87B9-E6CB-84CE-50A7-960A4C7CD689}"/>
              </a:ext>
            </a:extLst>
          </p:cNvPr>
          <p:cNvSpPr txBox="1"/>
          <p:nvPr/>
        </p:nvSpPr>
        <p:spPr>
          <a:xfrm>
            <a:off x="870244" y="5044710"/>
            <a:ext cx="4711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Topic: The Anti-Vision Board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301832D7-444F-8839-BC45-D082DEE1311D}"/>
              </a:ext>
            </a:extLst>
          </p:cNvPr>
          <p:cNvSpPr txBox="1"/>
          <p:nvPr/>
        </p:nvSpPr>
        <p:spPr>
          <a:xfrm>
            <a:off x="870244" y="5472736"/>
            <a:ext cx="44555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Email: How to Know What You Want in Life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58216E5D-BA25-E233-F61E-4D6E9C580F56}"/>
              </a:ext>
            </a:extLst>
          </p:cNvPr>
          <p:cNvSpPr txBox="1"/>
          <p:nvPr/>
        </p:nvSpPr>
        <p:spPr>
          <a:xfrm>
            <a:off x="870244" y="5912010"/>
            <a:ext cx="18253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Promote/Sponsor: 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203B7317-FA06-1FE8-F120-5950F21AB144}"/>
              </a:ext>
            </a:extLst>
          </p:cNvPr>
          <p:cNvSpPr txBox="1"/>
          <p:nvPr/>
        </p:nvSpPr>
        <p:spPr>
          <a:xfrm>
            <a:off x="6414274" y="5009481"/>
            <a:ext cx="1172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Write Post</a:t>
            </a: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68EEB3AB-5EE8-2A84-553F-62B1D5722DA2}"/>
              </a:ext>
            </a:extLst>
          </p:cNvPr>
          <p:cNvSpPr txBox="1"/>
          <p:nvPr/>
        </p:nvSpPr>
        <p:spPr>
          <a:xfrm>
            <a:off x="6414274" y="5351094"/>
            <a:ext cx="1172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Add Images</a:t>
            </a: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9B68F068-0AF2-8B44-6E92-2A23FBF273B0}"/>
              </a:ext>
            </a:extLst>
          </p:cNvPr>
          <p:cNvSpPr txBox="1"/>
          <p:nvPr/>
        </p:nvSpPr>
        <p:spPr>
          <a:xfrm>
            <a:off x="6414274" y="5700617"/>
            <a:ext cx="1172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Add Links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3EC71F8E-8ED6-F0F0-2E37-BA0C12E2AB2C}"/>
              </a:ext>
            </a:extLst>
          </p:cNvPr>
          <p:cNvSpPr txBox="1"/>
          <p:nvPr/>
        </p:nvSpPr>
        <p:spPr>
          <a:xfrm>
            <a:off x="6414274" y="6034351"/>
            <a:ext cx="1172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Opt-In</a:t>
            </a:r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17E3E387-FFF7-C697-A67F-B4C6D7D733D1}"/>
              </a:ext>
            </a:extLst>
          </p:cNvPr>
          <p:cNvSpPr/>
          <p:nvPr/>
        </p:nvSpPr>
        <p:spPr>
          <a:xfrm>
            <a:off x="6160236" y="6780175"/>
            <a:ext cx="233681" cy="2517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>
            <a:extLst>
              <a:ext uri="{FF2B5EF4-FFF2-40B4-BE49-F238E27FC236}">
                <a16:creationId xmlns:a16="http://schemas.microsoft.com/office/drawing/2014/main" id="{DCB5C04E-0CBC-B22D-D1CC-DEEFEEC0459C}"/>
              </a:ext>
            </a:extLst>
          </p:cNvPr>
          <p:cNvSpPr/>
          <p:nvPr/>
        </p:nvSpPr>
        <p:spPr>
          <a:xfrm>
            <a:off x="6160238" y="7119914"/>
            <a:ext cx="233681" cy="2517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>
            <a:extLst>
              <a:ext uri="{FF2B5EF4-FFF2-40B4-BE49-F238E27FC236}">
                <a16:creationId xmlns:a16="http://schemas.microsoft.com/office/drawing/2014/main" id="{E0030A2D-03AD-296D-3E6D-0BB7A22659DF}"/>
              </a:ext>
            </a:extLst>
          </p:cNvPr>
          <p:cNvSpPr/>
          <p:nvPr/>
        </p:nvSpPr>
        <p:spPr>
          <a:xfrm>
            <a:off x="6160237" y="7459653"/>
            <a:ext cx="233681" cy="2517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426F69B2-1657-C552-088A-47C92BB1BC19}"/>
              </a:ext>
            </a:extLst>
          </p:cNvPr>
          <p:cNvSpPr/>
          <p:nvPr/>
        </p:nvSpPr>
        <p:spPr>
          <a:xfrm>
            <a:off x="6160237" y="7803434"/>
            <a:ext cx="233681" cy="2517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4" name="Straight Connector 103">
            <a:extLst>
              <a:ext uri="{FF2B5EF4-FFF2-40B4-BE49-F238E27FC236}">
                <a16:creationId xmlns:a16="http://schemas.microsoft.com/office/drawing/2014/main" id="{F7506179-7E9E-C5B0-65A9-2B0FA8847AC8}"/>
              </a:ext>
            </a:extLst>
          </p:cNvPr>
          <p:cNvCxnSpPr>
            <a:cxnSpLocks/>
          </p:cNvCxnSpPr>
          <p:nvPr/>
        </p:nvCxnSpPr>
        <p:spPr>
          <a:xfrm>
            <a:off x="947025" y="7899729"/>
            <a:ext cx="461477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5" name="Straight Connector 104">
            <a:extLst>
              <a:ext uri="{FF2B5EF4-FFF2-40B4-BE49-F238E27FC236}">
                <a16:creationId xmlns:a16="http://schemas.microsoft.com/office/drawing/2014/main" id="{C99878D1-1E05-0BB0-7EFB-03F515796296}"/>
              </a:ext>
            </a:extLst>
          </p:cNvPr>
          <p:cNvCxnSpPr>
            <a:cxnSpLocks/>
          </p:cNvCxnSpPr>
          <p:nvPr/>
        </p:nvCxnSpPr>
        <p:spPr>
          <a:xfrm>
            <a:off x="947025" y="7471702"/>
            <a:ext cx="461477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6" name="Straight Connector 105">
            <a:extLst>
              <a:ext uri="{FF2B5EF4-FFF2-40B4-BE49-F238E27FC236}">
                <a16:creationId xmlns:a16="http://schemas.microsoft.com/office/drawing/2014/main" id="{216EFE42-CE4B-B131-A694-D36D432E7EE8}"/>
              </a:ext>
            </a:extLst>
          </p:cNvPr>
          <p:cNvCxnSpPr>
            <a:cxnSpLocks/>
          </p:cNvCxnSpPr>
          <p:nvPr/>
        </p:nvCxnSpPr>
        <p:spPr>
          <a:xfrm>
            <a:off x="947025" y="7033984"/>
            <a:ext cx="461477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7" name="TextBox 106">
            <a:extLst>
              <a:ext uri="{FF2B5EF4-FFF2-40B4-BE49-F238E27FC236}">
                <a16:creationId xmlns:a16="http://schemas.microsoft.com/office/drawing/2014/main" id="{C8990820-8FF8-3CE4-3D31-1E2CA7E86995}"/>
              </a:ext>
            </a:extLst>
          </p:cNvPr>
          <p:cNvSpPr txBox="1"/>
          <p:nvPr/>
        </p:nvSpPr>
        <p:spPr>
          <a:xfrm>
            <a:off x="849887" y="6781568"/>
            <a:ext cx="47322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Topic: Daily Habits to Get Better at Tarot</a:t>
            </a: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5CEE3706-60E6-2242-2167-2E002AB5B362}"/>
              </a:ext>
            </a:extLst>
          </p:cNvPr>
          <p:cNvSpPr txBox="1"/>
          <p:nvPr/>
        </p:nvSpPr>
        <p:spPr>
          <a:xfrm>
            <a:off x="849887" y="7209594"/>
            <a:ext cx="42472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Email: 3 Things to Add to Your Tarot Routine</a:t>
            </a: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5856C2BF-E1FB-988B-AA48-2531875935A2}"/>
              </a:ext>
            </a:extLst>
          </p:cNvPr>
          <p:cNvSpPr txBox="1"/>
          <p:nvPr/>
        </p:nvSpPr>
        <p:spPr>
          <a:xfrm>
            <a:off x="849887" y="7648868"/>
            <a:ext cx="18253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Promote/Sponsor: </a:t>
            </a: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6EE5D5A8-494A-5585-B507-C22676F2D052}"/>
              </a:ext>
            </a:extLst>
          </p:cNvPr>
          <p:cNvSpPr txBox="1"/>
          <p:nvPr/>
        </p:nvSpPr>
        <p:spPr>
          <a:xfrm>
            <a:off x="6393917" y="6746339"/>
            <a:ext cx="1172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Write Post</a:t>
            </a: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95377EDF-AB0E-71FA-F28A-A934B3DE966D}"/>
              </a:ext>
            </a:extLst>
          </p:cNvPr>
          <p:cNvSpPr txBox="1"/>
          <p:nvPr/>
        </p:nvSpPr>
        <p:spPr>
          <a:xfrm>
            <a:off x="6393917" y="7087952"/>
            <a:ext cx="1172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Add Images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0D40022B-1166-F0F2-FB1E-19EA0757F0EB}"/>
              </a:ext>
            </a:extLst>
          </p:cNvPr>
          <p:cNvSpPr txBox="1"/>
          <p:nvPr/>
        </p:nvSpPr>
        <p:spPr>
          <a:xfrm>
            <a:off x="6393917" y="7437475"/>
            <a:ext cx="1172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Add Links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D7098817-408A-B232-3806-5489CD18D67D}"/>
              </a:ext>
            </a:extLst>
          </p:cNvPr>
          <p:cNvSpPr txBox="1"/>
          <p:nvPr/>
        </p:nvSpPr>
        <p:spPr>
          <a:xfrm>
            <a:off x="6393917" y="7771209"/>
            <a:ext cx="1172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Opt-In</a:t>
            </a:r>
          </a:p>
        </p:txBody>
      </p:sp>
      <p:sp>
        <p:nvSpPr>
          <p:cNvPr id="114" name="Rectangle 113">
            <a:extLst>
              <a:ext uri="{FF2B5EF4-FFF2-40B4-BE49-F238E27FC236}">
                <a16:creationId xmlns:a16="http://schemas.microsoft.com/office/drawing/2014/main" id="{EE2EF6C6-905F-94CB-BDF4-0ECF1FDC6864}"/>
              </a:ext>
            </a:extLst>
          </p:cNvPr>
          <p:cNvSpPr/>
          <p:nvPr/>
        </p:nvSpPr>
        <p:spPr>
          <a:xfrm>
            <a:off x="6180592" y="8506285"/>
            <a:ext cx="233681" cy="2517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8254094F-B8D8-80C7-50A9-0A8A18CC829D}"/>
              </a:ext>
            </a:extLst>
          </p:cNvPr>
          <p:cNvSpPr/>
          <p:nvPr/>
        </p:nvSpPr>
        <p:spPr>
          <a:xfrm>
            <a:off x="6180594" y="8846024"/>
            <a:ext cx="233681" cy="2517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Rectangle 115">
            <a:extLst>
              <a:ext uri="{FF2B5EF4-FFF2-40B4-BE49-F238E27FC236}">
                <a16:creationId xmlns:a16="http://schemas.microsoft.com/office/drawing/2014/main" id="{2C8B1BB3-2F8B-C5E7-BB56-97589B68CB2B}"/>
              </a:ext>
            </a:extLst>
          </p:cNvPr>
          <p:cNvSpPr/>
          <p:nvPr/>
        </p:nvSpPr>
        <p:spPr>
          <a:xfrm>
            <a:off x="6180593" y="9185763"/>
            <a:ext cx="233681" cy="2517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Rectangle 116">
            <a:extLst>
              <a:ext uri="{FF2B5EF4-FFF2-40B4-BE49-F238E27FC236}">
                <a16:creationId xmlns:a16="http://schemas.microsoft.com/office/drawing/2014/main" id="{1CA0CEAD-852E-A451-AB19-D599EA4E5441}"/>
              </a:ext>
            </a:extLst>
          </p:cNvPr>
          <p:cNvSpPr/>
          <p:nvPr/>
        </p:nvSpPr>
        <p:spPr>
          <a:xfrm>
            <a:off x="6180593" y="9529544"/>
            <a:ext cx="233681" cy="2517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1420D3D-DCDC-0797-DF73-A1B442A0C73C}"/>
              </a:ext>
            </a:extLst>
          </p:cNvPr>
          <p:cNvCxnSpPr>
            <a:cxnSpLocks/>
          </p:cNvCxnSpPr>
          <p:nvPr/>
        </p:nvCxnSpPr>
        <p:spPr>
          <a:xfrm>
            <a:off x="967381" y="9625839"/>
            <a:ext cx="461477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9" name="Straight Connector 118">
            <a:extLst>
              <a:ext uri="{FF2B5EF4-FFF2-40B4-BE49-F238E27FC236}">
                <a16:creationId xmlns:a16="http://schemas.microsoft.com/office/drawing/2014/main" id="{C8176A84-307E-DC92-8136-3427D0AA64E7}"/>
              </a:ext>
            </a:extLst>
          </p:cNvPr>
          <p:cNvCxnSpPr>
            <a:cxnSpLocks/>
          </p:cNvCxnSpPr>
          <p:nvPr/>
        </p:nvCxnSpPr>
        <p:spPr>
          <a:xfrm>
            <a:off x="967381" y="9197812"/>
            <a:ext cx="461477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51924A3B-36B6-C4CB-28AD-7BE00C8A4D4A}"/>
              </a:ext>
            </a:extLst>
          </p:cNvPr>
          <p:cNvCxnSpPr>
            <a:cxnSpLocks/>
          </p:cNvCxnSpPr>
          <p:nvPr/>
        </p:nvCxnSpPr>
        <p:spPr>
          <a:xfrm>
            <a:off x="967381" y="8760094"/>
            <a:ext cx="461477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1" name="TextBox 120">
            <a:extLst>
              <a:ext uri="{FF2B5EF4-FFF2-40B4-BE49-F238E27FC236}">
                <a16:creationId xmlns:a16="http://schemas.microsoft.com/office/drawing/2014/main" id="{7565FBC6-7A47-19FB-AC5E-C1700F411E7E}"/>
              </a:ext>
            </a:extLst>
          </p:cNvPr>
          <p:cNvSpPr txBox="1"/>
          <p:nvPr/>
        </p:nvSpPr>
        <p:spPr>
          <a:xfrm>
            <a:off x="870243" y="8507678"/>
            <a:ext cx="44555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Topic: The Red Flags You Might Be Ignoring</a:t>
            </a:r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A75B41EF-3860-AADE-9113-4B6BA196C01E}"/>
              </a:ext>
            </a:extLst>
          </p:cNvPr>
          <p:cNvSpPr txBox="1"/>
          <p:nvPr/>
        </p:nvSpPr>
        <p:spPr>
          <a:xfrm>
            <a:off x="870243" y="8935704"/>
            <a:ext cx="41377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Email: 3 Ways to Make Peace With Your Friends</a:t>
            </a:r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99CE6836-69D8-FD63-F941-C099DEF967E2}"/>
              </a:ext>
            </a:extLst>
          </p:cNvPr>
          <p:cNvSpPr txBox="1"/>
          <p:nvPr/>
        </p:nvSpPr>
        <p:spPr>
          <a:xfrm>
            <a:off x="870243" y="9374978"/>
            <a:ext cx="18253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Promote/Sponsor: </a:t>
            </a:r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7E6500F8-4B6B-E090-3F30-310701630969}"/>
              </a:ext>
            </a:extLst>
          </p:cNvPr>
          <p:cNvSpPr txBox="1"/>
          <p:nvPr/>
        </p:nvSpPr>
        <p:spPr>
          <a:xfrm>
            <a:off x="6414273" y="8472449"/>
            <a:ext cx="1172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Write Post</a:t>
            </a:r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3089FEAA-5A23-F21A-9AFF-9AB87997C1E8}"/>
              </a:ext>
            </a:extLst>
          </p:cNvPr>
          <p:cNvSpPr txBox="1"/>
          <p:nvPr/>
        </p:nvSpPr>
        <p:spPr>
          <a:xfrm>
            <a:off x="6414273" y="8814062"/>
            <a:ext cx="1172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Add Images</a:t>
            </a: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222A3B5B-9A54-A30E-A6A3-EA9DCCDCF256}"/>
              </a:ext>
            </a:extLst>
          </p:cNvPr>
          <p:cNvSpPr txBox="1"/>
          <p:nvPr/>
        </p:nvSpPr>
        <p:spPr>
          <a:xfrm>
            <a:off x="6414273" y="9163585"/>
            <a:ext cx="1172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Add Links</a:t>
            </a: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195C68FE-3459-78B4-0FC9-20D0A4CCBE1D}"/>
              </a:ext>
            </a:extLst>
          </p:cNvPr>
          <p:cNvSpPr txBox="1"/>
          <p:nvPr/>
        </p:nvSpPr>
        <p:spPr>
          <a:xfrm>
            <a:off x="6414273" y="9497319"/>
            <a:ext cx="1172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Opt-In</a:t>
            </a:r>
          </a:p>
        </p:txBody>
      </p:sp>
    </p:spTree>
    <p:extLst>
      <p:ext uri="{BB962C8B-B14F-4D97-AF65-F5344CB8AC3E}">
        <p14:creationId xmlns:p14="http://schemas.microsoft.com/office/powerpoint/2010/main" val="16434873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9575005-DB42-42C8-9B76-3A81571A61C0}"/>
              </a:ext>
            </a:extLst>
          </p:cNvPr>
          <p:cNvSpPr/>
          <p:nvPr/>
        </p:nvSpPr>
        <p:spPr>
          <a:xfrm>
            <a:off x="5013107" y="224788"/>
            <a:ext cx="2393534" cy="49033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8E1B88B-A24D-4C4E-97EA-B64F042D6B42}"/>
              </a:ext>
            </a:extLst>
          </p:cNvPr>
          <p:cNvSpPr txBox="1"/>
          <p:nvPr/>
        </p:nvSpPr>
        <p:spPr>
          <a:xfrm>
            <a:off x="5097116" y="277093"/>
            <a:ext cx="14659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313A5D"/>
                </a:solidFill>
                <a:latin typeface="Arial Nova Light" panose="020B0304020202020204" pitchFamily="34" charset="0"/>
                <a:cs typeface="Aharoni" panose="02010803020104030203" pitchFamily="2" charset="-79"/>
              </a:rPr>
              <a:t>Week Of: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7EF5BC79-7754-49EF-ACE1-7B5FAC85ACD1}"/>
              </a:ext>
            </a:extLst>
          </p:cNvPr>
          <p:cNvCxnSpPr/>
          <p:nvPr/>
        </p:nvCxnSpPr>
        <p:spPr>
          <a:xfrm>
            <a:off x="198783" y="981882"/>
            <a:ext cx="7388086" cy="0"/>
          </a:xfrm>
          <a:prstGeom prst="line">
            <a:avLst/>
          </a:prstGeom>
          <a:ln>
            <a:solidFill>
              <a:srgbClr val="313A5D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Rectangle 19">
            <a:extLst>
              <a:ext uri="{FF2B5EF4-FFF2-40B4-BE49-F238E27FC236}">
                <a16:creationId xmlns:a16="http://schemas.microsoft.com/office/drawing/2014/main" id="{F8393A17-6763-541F-EBFF-269D2CEF5E49}"/>
              </a:ext>
            </a:extLst>
          </p:cNvPr>
          <p:cNvSpPr/>
          <p:nvPr/>
        </p:nvSpPr>
        <p:spPr>
          <a:xfrm>
            <a:off x="493486" y="142582"/>
            <a:ext cx="4151085" cy="645186"/>
          </a:xfrm>
          <a:prstGeom prst="rect">
            <a:avLst/>
          </a:prstGeom>
          <a:solidFill>
            <a:srgbClr val="CB9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CD22DF2-8023-B0E6-9F6A-47638D8546B7}"/>
              </a:ext>
            </a:extLst>
          </p:cNvPr>
          <p:cNvSpPr txBox="1"/>
          <p:nvPr/>
        </p:nvSpPr>
        <p:spPr>
          <a:xfrm>
            <a:off x="493486" y="135958"/>
            <a:ext cx="41510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rial Nova Light" panose="020B0304020202020204" pitchFamily="34" charset="0"/>
              </a:rPr>
              <a:t>Content Planner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979F6664-C84A-BA6A-870D-B1300B5DF2B9}"/>
              </a:ext>
            </a:extLst>
          </p:cNvPr>
          <p:cNvSpPr/>
          <p:nvPr/>
        </p:nvSpPr>
        <p:spPr>
          <a:xfrm>
            <a:off x="365760" y="1526234"/>
            <a:ext cx="379956" cy="1275022"/>
          </a:xfrm>
          <a:prstGeom prst="rect">
            <a:avLst/>
          </a:prstGeom>
          <a:solidFill>
            <a:srgbClr val="CB9AA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6F0A39BC-5564-0C30-E186-960333CDD3D5}"/>
              </a:ext>
            </a:extLst>
          </p:cNvPr>
          <p:cNvSpPr/>
          <p:nvPr/>
        </p:nvSpPr>
        <p:spPr>
          <a:xfrm>
            <a:off x="6160238" y="1524841"/>
            <a:ext cx="233681" cy="2517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0114B0BD-7506-76F3-7D51-BDB919EB07FD}"/>
              </a:ext>
            </a:extLst>
          </p:cNvPr>
          <p:cNvSpPr/>
          <p:nvPr/>
        </p:nvSpPr>
        <p:spPr>
          <a:xfrm>
            <a:off x="365760" y="3253590"/>
            <a:ext cx="379956" cy="1275022"/>
          </a:xfrm>
          <a:prstGeom prst="rect">
            <a:avLst/>
          </a:prstGeom>
          <a:solidFill>
            <a:srgbClr val="C0A996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FB488135-EB9C-6FB6-0324-4A76F915FE49}"/>
              </a:ext>
            </a:extLst>
          </p:cNvPr>
          <p:cNvSpPr/>
          <p:nvPr/>
        </p:nvSpPr>
        <p:spPr>
          <a:xfrm>
            <a:off x="365760" y="4980946"/>
            <a:ext cx="379956" cy="1275022"/>
          </a:xfrm>
          <a:prstGeom prst="rect">
            <a:avLst/>
          </a:prstGeom>
          <a:solidFill>
            <a:srgbClr val="4D4B1E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7DBC644B-C2A7-9CA9-B927-380C0946BB96}"/>
              </a:ext>
            </a:extLst>
          </p:cNvPr>
          <p:cNvSpPr/>
          <p:nvPr/>
        </p:nvSpPr>
        <p:spPr>
          <a:xfrm>
            <a:off x="365760" y="6708302"/>
            <a:ext cx="379956" cy="1275022"/>
          </a:xfrm>
          <a:prstGeom prst="rect">
            <a:avLst/>
          </a:prstGeom>
          <a:solidFill>
            <a:srgbClr val="CB9AA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92F14B3D-D0A6-237F-DE7A-73669FDCCBBE}"/>
              </a:ext>
            </a:extLst>
          </p:cNvPr>
          <p:cNvSpPr/>
          <p:nvPr/>
        </p:nvSpPr>
        <p:spPr>
          <a:xfrm>
            <a:off x="365760" y="8411375"/>
            <a:ext cx="379956" cy="1275022"/>
          </a:xfrm>
          <a:prstGeom prst="rect">
            <a:avLst/>
          </a:prstGeom>
          <a:solidFill>
            <a:srgbClr val="C0A996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8A934311-5991-FEC5-7967-4EF3F38DE16E}"/>
              </a:ext>
            </a:extLst>
          </p:cNvPr>
          <p:cNvSpPr/>
          <p:nvPr/>
        </p:nvSpPr>
        <p:spPr>
          <a:xfrm>
            <a:off x="6160240" y="1864580"/>
            <a:ext cx="233681" cy="2517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BD674A1E-EC4A-9A54-8508-438FA8B6FBAC}"/>
              </a:ext>
            </a:extLst>
          </p:cNvPr>
          <p:cNvSpPr/>
          <p:nvPr/>
        </p:nvSpPr>
        <p:spPr>
          <a:xfrm>
            <a:off x="6160239" y="2204319"/>
            <a:ext cx="233681" cy="2517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44047790-0E39-786E-C21D-4F9503EF5C41}"/>
              </a:ext>
            </a:extLst>
          </p:cNvPr>
          <p:cNvSpPr/>
          <p:nvPr/>
        </p:nvSpPr>
        <p:spPr>
          <a:xfrm>
            <a:off x="6160239" y="2548100"/>
            <a:ext cx="233681" cy="2517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4CAF16C8-B06E-E8F7-CF5F-50A5302AD955}"/>
              </a:ext>
            </a:extLst>
          </p:cNvPr>
          <p:cNvCxnSpPr>
            <a:cxnSpLocks/>
          </p:cNvCxnSpPr>
          <p:nvPr/>
        </p:nvCxnSpPr>
        <p:spPr>
          <a:xfrm>
            <a:off x="947027" y="2644395"/>
            <a:ext cx="461477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AF607537-485B-2016-4157-88A8BF52D549}"/>
              </a:ext>
            </a:extLst>
          </p:cNvPr>
          <p:cNvCxnSpPr>
            <a:cxnSpLocks/>
          </p:cNvCxnSpPr>
          <p:nvPr/>
        </p:nvCxnSpPr>
        <p:spPr>
          <a:xfrm>
            <a:off x="947027" y="2216368"/>
            <a:ext cx="461477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9487AA7B-95E9-F36D-2361-D682C6B9490E}"/>
              </a:ext>
            </a:extLst>
          </p:cNvPr>
          <p:cNvCxnSpPr>
            <a:cxnSpLocks/>
          </p:cNvCxnSpPr>
          <p:nvPr/>
        </p:nvCxnSpPr>
        <p:spPr>
          <a:xfrm>
            <a:off x="947027" y="1778650"/>
            <a:ext cx="461477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F2C4550A-C0AA-C959-160C-3D12A5C7DD4A}"/>
              </a:ext>
            </a:extLst>
          </p:cNvPr>
          <p:cNvSpPr txBox="1"/>
          <p:nvPr/>
        </p:nvSpPr>
        <p:spPr>
          <a:xfrm>
            <a:off x="849889" y="1526234"/>
            <a:ext cx="48465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Topic: Stick to Wellness Routine While Traveling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7D5D73F5-7046-CA7B-AEA5-D4AA45DAB04D}"/>
              </a:ext>
            </a:extLst>
          </p:cNvPr>
          <p:cNvSpPr txBox="1"/>
          <p:nvPr/>
        </p:nvSpPr>
        <p:spPr>
          <a:xfrm>
            <a:off x="849889" y="1954260"/>
            <a:ext cx="47322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Email: Sneak in Exercise During Your Vacation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EFD08510-85D4-5101-3868-DA2546FADD78}"/>
              </a:ext>
            </a:extLst>
          </p:cNvPr>
          <p:cNvSpPr txBox="1"/>
          <p:nvPr/>
        </p:nvSpPr>
        <p:spPr>
          <a:xfrm>
            <a:off x="849889" y="2393534"/>
            <a:ext cx="18253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Promote/Sponsor: 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37F73AE5-A076-FA05-B0A0-1E771CB81D5C}"/>
              </a:ext>
            </a:extLst>
          </p:cNvPr>
          <p:cNvSpPr txBox="1"/>
          <p:nvPr/>
        </p:nvSpPr>
        <p:spPr>
          <a:xfrm>
            <a:off x="6393919" y="1491005"/>
            <a:ext cx="1172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Write Post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AEE8F7D0-09B8-04F7-2A2E-FF8C02EA32A0}"/>
              </a:ext>
            </a:extLst>
          </p:cNvPr>
          <p:cNvSpPr txBox="1"/>
          <p:nvPr/>
        </p:nvSpPr>
        <p:spPr>
          <a:xfrm>
            <a:off x="6393919" y="1832618"/>
            <a:ext cx="1172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Add Images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E35B8165-5F87-C516-36CD-F923A0B1521D}"/>
              </a:ext>
            </a:extLst>
          </p:cNvPr>
          <p:cNvSpPr txBox="1"/>
          <p:nvPr/>
        </p:nvSpPr>
        <p:spPr>
          <a:xfrm>
            <a:off x="6393919" y="2182141"/>
            <a:ext cx="1172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Add Links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07110210-9802-67BB-DAE4-7BB974F10DBE}"/>
              </a:ext>
            </a:extLst>
          </p:cNvPr>
          <p:cNvSpPr txBox="1"/>
          <p:nvPr/>
        </p:nvSpPr>
        <p:spPr>
          <a:xfrm>
            <a:off x="6393919" y="2515875"/>
            <a:ext cx="1172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Opt-In</a:t>
            </a: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58A16ED5-C851-51D8-6FDE-5137A68DCFF7}"/>
              </a:ext>
            </a:extLst>
          </p:cNvPr>
          <p:cNvSpPr/>
          <p:nvPr/>
        </p:nvSpPr>
        <p:spPr>
          <a:xfrm>
            <a:off x="6160237" y="3293924"/>
            <a:ext cx="233681" cy="2517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DBF32859-889B-8EF0-3AC6-2C9302D90A34}"/>
              </a:ext>
            </a:extLst>
          </p:cNvPr>
          <p:cNvSpPr/>
          <p:nvPr/>
        </p:nvSpPr>
        <p:spPr>
          <a:xfrm>
            <a:off x="6160239" y="3633663"/>
            <a:ext cx="233681" cy="2517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C008C624-A7D0-C58E-95A8-78BB89794935}"/>
              </a:ext>
            </a:extLst>
          </p:cNvPr>
          <p:cNvSpPr/>
          <p:nvPr/>
        </p:nvSpPr>
        <p:spPr>
          <a:xfrm>
            <a:off x="6160238" y="3973402"/>
            <a:ext cx="233681" cy="2517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B2F8EF82-D42E-967C-2AB6-4FB602AC0F1A}"/>
              </a:ext>
            </a:extLst>
          </p:cNvPr>
          <p:cNvSpPr/>
          <p:nvPr/>
        </p:nvSpPr>
        <p:spPr>
          <a:xfrm>
            <a:off x="6160238" y="4317183"/>
            <a:ext cx="233681" cy="2517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22FB4582-E8EC-873F-9413-D06E4EB6C07D}"/>
              </a:ext>
            </a:extLst>
          </p:cNvPr>
          <p:cNvCxnSpPr>
            <a:cxnSpLocks/>
          </p:cNvCxnSpPr>
          <p:nvPr/>
        </p:nvCxnSpPr>
        <p:spPr>
          <a:xfrm>
            <a:off x="947026" y="4413478"/>
            <a:ext cx="461477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C89E91E7-7B0D-0758-FC09-11DA92651F82}"/>
              </a:ext>
            </a:extLst>
          </p:cNvPr>
          <p:cNvCxnSpPr>
            <a:cxnSpLocks/>
          </p:cNvCxnSpPr>
          <p:nvPr/>
        </p:nvCxnSpPr>
        <p:spPr>
          <a:xfrm>
            <a:off x="947026" y="3985451"/>
            <a:ext cx="461477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B13F36A5-4E49-9DDB-52A0-73F3E554071C}"/>
              </a:ext>
            </a:extLst>
          </p:cNvPr>
          <p:cNvCxnSpPr>
            <a:cxnSpLocks/>
          </p:cNvCxnSpPr>
          <p:nvPr/>
        </p:nvCxnSpPr>
        <p:spPr>
          <a:xfrm>
            <a:off x="947026" y="3547733"/>
            <a:ext cx="461477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9" name="TextBox 78">
            <a:extLst>
              <a:ext uri="{FF2B5EF4-FFF2-40B4-BE49-F238E27FC236}">
                <a16:creationId xmlns:a16="http://schemas.microsoft.com/office/drawing/2014/main" id="{077D91E7-803A-B739-C95F-1B4319941315}"/>
              </a:ext>
            </a:extLst>
          </p:cNvPr>
          <p:cNvSpPr txBox="1"/>
          <p:nvPr/>
        </p:nvSpPr>
        <p:spPr>
          <a:xfrm>
            <a:off x="849888" y="3295317"/>
            <a:ext cx="46147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Topic: Calming Gifts for Someone With Anxiety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83820BF6-F6F1-C364-1054-923468D14C65}"/>
              </a:ext>
            </a:extLst>
          </p:cNvPr>
          <p:cNvSpPr txBox="1"/>
          <p:nvPr/>
        </p:nvSpPr>
        <p:spPr>
          <a:xfrm>
            <a:off x="849888" y="3723343"/>
            <a:ext cx="47322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Email: Affirmations to Help With Anxiety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209F7522-C017-FE41-00DD-375B5E69A8F7}"/>
              </a:ext>
            </a:extLst>
          </p:cNvPr>
          <p:cNvSpPr txBox="1"/>
          <p:nvPr/>
        </p:nvSpPr>
        <p:spPr>
          <a:xfrm>
            <a:off x="849888" y="4162617"/>
            <a:ext cx="18253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Promote/Sponsor: 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10FC7F43-06C1-B24B-7ACB-DA67D6D360D6}"/>
              </a:ext>
            </a:extLst>
          </p:cNvPr>
          <p:cNvSpPr txBox="1"/>
          <p:nvPr/>
        </p:nvSpPr>
        <p:spPr>
          <a:xfrm>
            <a:off x="6393918" y="3260088"/>
            <a:ext cx="1172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Write Post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019B8B97-114D-7FD3-ACD7-6656DC60A717}"/>
              </a:ext>
            </a:extLst>
          </p:cNvPr>
          <p:cNvSpPr txBox="1"/>
          <p:nvPr/>
        </p:nvSpPr>
        <p:spPr>
          <a:xfrm>
            <a:off x="6393918" y="3601701"/>
            <a:ext cx="1172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Add Images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71FFE1C8-2AA0-0350-A345-C583EF6E572F}"/>
              </a:ext>
            </a:extLst>
          </p:cNvPr>
          <p:cNvSpPr txBox="1"/>
          <p:nvPr/>
        </p:nvSpPr>
        <p:spPr>
          <a:xfrm>
            <a:off x="6393918" y="3951224"/>
            <a:ext cx="1172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Add Links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8DB3331B-DEF1-B9B4-F1AF-108EE91FF660}"/>
              </a:ext>
            </a:extLst>
          </p:cNvPr>
          <p:cNvSpPr txBox="1"/>
          <p:nvPr/>
        </p:nvSpPr>
        <p:spPr>
          <a:xfrm>
            <a:off x="6393918" y="4284958"/>
            <a:ext cx="1172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Opt-In</a:t>
            </a:r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067F4327-9263-61DA-DB82-C643D7B0BB41}"/>
              </a:ext>
            </a:extLst>
          </p:cNvPr>
          <p:cNvSpPr/>
          <p:nvPr/>
        </p:nvSpPr>
        <p:spPr>
          <a:xfrm>
            <a:off x="6180593" y="5043317"/>
            <a:ext cx="233681" cy="2517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1703386F-6577-1FCE-8AA6-C1C03A11F4FF}"/>
              </a:ext>
            </a:extLst>
          </p:cNvPr>
          <p:cNvSpPr/>
          <p:nvPr/>
        </p:nvSpPr>
        <p:spPr>
          <a:xfrm>
            <a:off x="6180595" y="5383056"/>
            <a:ext cx="233681" cy="2517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766E6F8C-BF72-9500-B441-C23170F64BC5}"/>
              </a:ext>
            </a:extLst>
          </p:cNvPr>
          <p:cNvSpPr/>
          <p:nvPr/>
        </p:nvSpPr>
        <p:spPr>
          <a:xfrm>
            <a:off x="6180594" y="5722795"/>
            <a:ext cx="233681" cy="2517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15875DEA-8DEB-FE8B-ECCA-706FACD9DBF6}"/>
              </a:ext>
            </a:extLst>
          </p:cNvPr>
          <p:cNvSpPr/>
          <p:nvPr/>
        </p:nvSpPr>
        <p:spPr>
          <a:xfrm>
            <a:off x="6180594" y="6066576"/>
            <a:ext cx="233681" cy="2517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0" name="Straight Connector 89">
            <a:extLst>
              <a:ext uri="{FF2B5EF4-FFF2-40B4-BE49-F238E27FC236}">
                <a16:creationId xmlns:a16="http://schemas.microsoft.com/office/drawing/2014/main" id="{35A5052A-C7DA-B025-B0F8-B9BC9EDF648E}"/>
              </a:ext>
            </a:extLst>
          </p:cNvPr>
          <p:cNvCxnSpPr>
            <a:cxnSpLocks/>
          </p:cNvCxnSpPr>
          <p:nvPr/>
        </p:nvCxnSpPr>
        <p:spPr>
          <a:xfrm>
            <a:off x="967382" y="6162871"/>
            <a:ext cx="461477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1" name="Straight Connector 90">
            <a:extLst>
              <a:ext uri="{FF2B5EF4-FFF2-40B4-BE49-F238E27FC236}">
                <a16:creationId xmlns:a16="http://schemas.microsoft.com/office/drawing/2014/main" id="{67117C7D-A193-D0D1-428E-1805FA60B0E5}"/>
              </a:ext>
            </a:extLst>
          </p:cNvPr>
          <p:cNvCxnSpPr>
            <a:cxnSpLocks/>
          </p:cNvCxnSpPr>
          <p:nvPr/>
        </p:nvCxnSpPr>
        <p:spPr>
          <a:xfrm>
            <a:off x="967382" y="5734844"/>
            <a:ext cx="461477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2" name="Straight Connector 91">
            <a:extLst>
              <a:ext uri="{FF2B5EF4-FFF2-40B4-BE49-F238E27FC236}">
                <a16:creationId xmlns:a16="http://schemas.microsoft.com/office/drawing/2014/main" id="{0437C994-34D0-B6D1-449F-E08F2A7BC221}"/>
              </a:ext>
            </a:extLst>
          </p:cNvPr>
          <p:cNvCxnSpPr>
            <a:cxnSpLocks/>
          </p:cNvCxnSpPr>
          <p:nvPr/>
        </p:nvCxnSpPr>
        <p:spPr>
          <a:xfrm>
            <a:off x="967382" y="5297126"/>
            <a:ext cx="461477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3" name="TextBox 92">
            <a:extLst>
              <a:ext uri="{FF2B5EF4-FFF2-40B4-BE49-F238E27FC236}">
                <a16:creationId xmlns:a16="http://schemas.microsoft.com/office/drawing/2014/main" id="{240E87B9-E6CB-84CE-50A7-960A4C7CD689}"/>
              </a:ext>
            </a:extLst>
          </p:cNvPr>
          <p:cNvSpPr txBox="1"/>
          <p:nvPr/>
        </p:nvSpPr>
        <p:spPr>
          <a:xfrm>
            <a:off x="870244" y="5044710"/>
            <a:ext cx="4711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Topic: 6 Things New Plant Owners Should Know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301832D7-444F-8839-BC45-D082DEE1311D}"/>
              </a:ext>
            </a:extLst>
          </p:cNvPr>
          <p:cNvSpPr txBox="1"/>
          <p:nvPr/>
        </p:nvSpPr>
        <p:spPr>
          <a:xfrm>
            <a:off x="870244" y="5472736"/>
            <a:ext cx="44555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Email: The First 5 Houseplants to Get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58216E5D-BA25-E233-F61E-4D6E9C580F56}"/>
              </a:ext>
            </a:extLst>
          </p:cNvPr>
          <p:cNvSpPr txBox="1"/>
          <p:nvPr/>
        </p:nvSpPr>
        <p:spPr>
          <a:xfrm>
            <a:off x="870244" y="5912010"/>
            <a:ext cx="18253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Promote/Sponsor: 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203B7317-FA06-1FE8-F120-5950F21AB144}"/>
              </a:ext>
            </a:extLst>
          </p:cNvPr>
          <p:cNvSpPr txBox="1"/>
          <p:nvPr/>
        </p:nvSpPr>
        <p:spPr>
          <a:xfrm>
            <a:off x="6414274" y="5009481"/>
            <a:ext cx="1172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Write Post</a:t>
            </a: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68EEB3AB-5EE8-2A84-553F-62B1D5722DA2}"/>
              </a:ext>
            </a:extLst>
          </p:cNvPr>
          <p:cNvSpPr txBox="1"/>
          <p:nvPr/>
        </p:nvSpPr>
        <p:spPr>
          <a:xfrm>
            <a:off x="6414274" y="5351094"/>
            <a:ext cx="1172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Add Images</a:t>
            </a: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9B68F068-0AF2-8B44-6E92-2A23FBF273B0}"/>
              </a:ext>
            </a:extLst>
          </p:cNvPr>
          <p:cNvSpPr txBox="1"/>
          <p:nvPr/>
        </p:nvSpPr>
        <p:spPr>
          <a:xfrm>
            <a:off x="6414274" y="5700617"/>
            <a:ext cx="1172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Add Links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3EC71F8E-8ED6-F0F0-2E37-BA0C12E2AB2C}"/>
              </a:ext>
            </a:extLst>
          </p:cNvPr>
          <p:cNvSpPr txBox="1"/>
          <p:nvPr/>
        </p:nvSpPr>
        <p:spPr>
          <a:xfrm>
            <a:off x="6414274" y="6034351"/>
            <a:ext cx="1172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Opt-In</a:t>
            </a:r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17E3E387-FFF7-C697-A67F-B4C6D7D733D1}"/>
              </a:ext>
            </a:extLst>
          </p:cNvPr>
          <p:cNvSpPr/>
          <p:nvPr/>
        </p:nvSpPr>
        <p:spPr>
          <a:xfrm>
            <a:off x="6160236" y="6780175"/>
            <a:ext cx="233681" cy="2517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>
            <a:extLst>
              <a:ext uri="{FF2B5EF4-FFF2-40B4-BE49-F238E27FC236}">
                <a16:creationId xmlns:a16="http://schemas.microsoft.com/office/drawing/2014/main" id="{DCB5C04E-0CBC-B22D-D1CC-DEEFEEC0459C}"/>
              </a:ext>
            </a:extLst>
          </p:cNvPr>
          <p:cNvSpPr/>
          <p:nvPr/>
        </p:nvSpPr>
        <p:spPr>
          <a:xfrm>
            <a:off x="6160238" y="7119914"/>
            <a:ext cx="233681" cy="2517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>
            <a:extLst>
              <a:ext uri="{FF2B5EF4-FFF2-40B4-BE49-F238E27FC236}">
                <a16:creationId xmlns:a16="http://schemas.microsoft.com/office/drawing/2014/main" id="{E0030A2D-03AD-296D-3E6D-0BB7A22659DF}"/>
              </a:ext>
            </a:extLst>
          </p:cNvPr>
          <p:cNvSpPr/>
          <p:nvPr/>
        </p:nvSpPr>
        <p:spPr>
          <a:xfrm>
            <a:off x="6160237" y="7459653"/>
            <a:ext cx="233681" cy="2517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426F69B2-1657-C552-088A-47C92BB1BC19}"/>
              </a:ext>
            </a:extLst>
          </p:cNvPr>
          <p:cNvSpPr/>
          <p:nvPr/>
        </p:nvSpPr>
        <p:spPr>
          <a:xfrm>
            <a:off x="6160237" y="7803434"/>
            <a:ext cx="233681" cy="2517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4" name="Straight Connector 103">
            <a:extLst>
              <a:ext uri="{FF2B5EF4-FFF2-40B4-BE49-F238E27FC236}">
                <a16:creationId xmlns:a16="http://schemas.microsoft.com/office/drawing/2014/main" id="{F7506179-7E9E-C5B0-65A9-2B0FA8847AC8}"/>
              </a:ext>
            </a:extLst>
          </p:cNvPr>
          <p:cNvCxnSpPr>
            <a:cxnSpLocks/>
          </p:cNvCxnSpPr>
          <p:nvPr/>
        </p:nvCxnSpPr>
        <p:spPr>
          <a:xfrm>
            <a:off x="947025" y="7899729"/>
            <a:ext cx="461477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5" name="Straight Connector 104">
            <a:extLst>
              <a:ext uri="{FF2B5EF4-FFF2-40B4-BE49-F238E27FC236}">
                <a16:creationId xmlns:a16="http://schemas.microsoft.com/office/drawing/2014/main" id="{C99878D1-1E05-0BB0-7EFB-03F515796296}"/>
              </a:ext>
            </a:extLst>
          </p:cNvPr>
          <p:cNvCxnSpPr>
            <a:cxnSpLocks/>
          </p:cNvCxnSpPr>
          <p:nvPr/>
        </p:nvCxnSpPr>
        <p:spPr>
          <a:xfrm>
            <a:off x="947025" y="7471702"/>
            <a:ext cx="461477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6" name="Straight Connector 105">
            <a:extLst>
              <a:ext uri="{FF2B5EF4-FFF2-40B4-BE49-F238E27FC236}">
                <a16:creationId xmlns:a16="http://schemas.microsoft.com/office/drawing/2014/main" id="{216EFE42-CE4B-B131-A694-D36D432E7EE8}"/>
              </a:ext>
            </a:extLst>
          </p:cNvPr>
          <p:cNvCxnSpPr>
            <a:cxnSpLocks/>
          </p:cNvCxnSpPr>
          <p:nvPr/>
        </p:nvCxnSpPr>
        <p:spPr>
          <a:xfrm>
            <a:off x="947025" y="7033984"/>
            <a:ext cx="461477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7" name="TextBox 106">
            <a:extLst>
              <a:ext uri="{FF2B5EF4-FFF2-40B4-BE49-F238E27FC236}">
                <a16:creationId xmlns:a16="http://schemas.microsoft.com/office/drawing/2014/main" id="{C8990820-8FF8-3CE4-3D31-1E2CA7E86995}"/>
              </a:ext>
            </a:extLst>
          </p:cNvPr>
          <p:cNvSpPr txBox="1"/>
          <p:nvPr/>
        </p:nvSpPr>
        <p:spPr>
          <a:xfrm>
            <a:off x="849887" y="6781568"/>
            <a:ext cx="47322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Topic: Easy Ways to Increase Serotonin</a:t>
            </a: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5CEE3706-60E6-2242-2167-2E002AB5B362}"/>
              </a:ext>
            </a:extLst>
          </p:cNvPr>
          <p:cNvSpPr txBox="1"/>
          <p:nvPr/>
        </p:nvSpPr>
        <p:spPr>
          <a:xfrm>
            <a:off x="849887" y="7209594"/>
            <a:ext cx="42472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Email: Daily Habits for a Serotonin Boost</a:t>
            </a: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5856C2BF-E1FB-988B-AA48-2531875935A2}"/>
              </a:ext>
            </a:extLst>
          </p:cNvPr>
          <p:cNvSpPr txBox="1"/>
          <p:nvPr/>
        </p:nvSpPr>
        <p:spPr>
          <a:xfrm>
            <a:off x="849887" y="7648868"/>
            <a:ext cx="18253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Promote/Sponsor: </a:t>
            </a: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6EE5D5A8-494A-5585-B507-C22676F2D052}"/>
              </a:ext>
            </a:extLst>
          </p:cNvPr>
          <p:cNvSpPr txBox="1"/>
          <p:nvPr/>
        </p:nvSpPr>
        <p:spPr>
          <a:xfrm>
            <a:off x="6393917" y="6746339"/>
            <a:ext cx="1172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Write Post</a:t>
            </a: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95377EDF-AB0E-71FA-F28A-A934B3DE966D}"/>
              </a:ext>
            </a:extLst>
          </p:cNvPr>
          <p:cNvSpPr txBox="1"/>
          <p:nvPr/>
        </p:nvSpPr>
        <p:spPr>
          <a:xfrm>
            <a:off x="6393917" y="7087952"/>
            <a:ext cx="1172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Add Images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0D40022B-1166-F0F2-FB1E-19EA0757F0EB}"/>
              </a:ext>
            </a:extLst>
          </p:cNvPr>
          <p:cNvSpPr txBox="1"/>
          <p:nvPr/>
        </p:nvSpPr>
        <p:spPr>
          <a:xfrm>
            <a:off x="6393917" y="7437475"/>
            <a:ext cx="1172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Add Links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D7098817-408A-B232-3806-5489CD18D67D}"/>
              </a:ext>
            </a:extLst>
          </p:cNvPr>
          <p:cNvSpPr txBox="1"/>
          <p:nvPr/>
        </p:nvSpPr>
        <p:spPr>
          <a:xfrm>
            <a:off x="6393917" y="7771209"/>
            <a:ext cx="1172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Opt-In</a:t>
            </a:r>
          </a:p>
        </p:txBody>
      </p:sp>
      <p:sp>
        <p:nvSpPr>
          <p:cNvPr id="114" name="Rectangle 113">
            <a:extLst>
              <a:ext uri="{FF2B5EF4-FFF2-40B4-BE49-F238E27FC236}">
                <a16:creationId xmlns:a16="http://schemas.microsoft.com/office/drawing/2014/main" id="{EE2EF6C6-905F-94CB-BDF4-0ECF1FDC6864}"/>
              </a:ext>
            </a:extLst>
          </p:cNvPr>
          <p:cNvSpPr/>
          <p:nvPr/>
        </p:nvSpPr>
        <p:spPr>
          <a:xfrm>
            <a:off x="6180592" y="8506285"/>
            <a:ext cx="233681" cy="2517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8254094F-B8D8-80C7-50A9-0A8A18CC829D}"/>
              </a:ext>
            </a:extLst>
          </p:cNvPr>
          <p:cNvSpPr/>
          <p:nvPr/>
        </p:nvSpPr>
        <p:spPr>
          <a:xfrm>
            <a:off x="6180594" y="8846024"/>
            <a:ext cx="233681" cy="2517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Rectangle 115">
            <a:extLst>
              <a:ext uri="{FF2B5EF4-FFF2-40B4-BE49-F238E27FC236}">
                <a16:creationId xmlns:a16="http://schemas.microsoft.com/office/drawing/2014/main" id="{2C8B1BB3-2F8B-C5E7-BB56-97589B68CB2B}"/>
              </a:ext>
            </a:extLst>
          </p:cNvPr>
          <p:cNvSpPr/>
          <p:nvPr/>
        </p:nvSpPr>
        <p:spPr>
          <a:xfrm>
            <a:off x="6180593" y="9185763"/>
            <a:ext cx="233681" cy="2517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Rectangle 116">
            <a:extLst>
              <a:ext uri="{FF2B5EF4-FFF2-40B4-BE49-F238E27FC236}">
                <a16:creationId xmlns:a16="http://schemas.microsoft.com/office/drawing/2014/main" id="{1CA0CEAD-852E-A451-AB19-D599EA4E5441}"/>
              </a:ext>
            </a:extLst>
          </p:cNvPr>
          <p:cNvSpPr/>
          <p:nvPr/>
        </p:nvSpPr>
        <p:spPr>
          <a:xfrm>
            <a:off x="6180593" y="9529544"/>
            <a:ext cx="233681" cy="251763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31420D3D-DCDC-0797-DF73-A1B442A0C73C}"/>
              </a:ext>
            </a:extLst>
          </p:cNvPr>
          <p:cNvCxnSpPr>
            <a:cxnSpLocks/>
          </p:cNvCxnSpPr>
          <p:nvPr/>
        </p:nvCxnSpPr>
        <p:spPr>
          <a:xfrm>
            <a:off x="967381" y="9625839"/>
            <a:ext cx="461477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9" name="Straight Connector 118">
            <a:extLst>
              <a:ext uri="{FF2B5EF4-FFF2-40B4-BE49-F238E27FC236}">
                <a16:creationId xmlns:a16="http://schemas.microsoft.com/office/drawing/2014/main" id="{C8176A84-307E-DC92-8136-3427D0AA64E7}"/>
              </a:ext>
            </a:extLst>
          </p:cNvPr>
          <p:cNvCxnSpPr>
            <a:cxnSpLocks/>
          </p:cNvCxnSpPr>
          <p:nvPr/>
        </p:nvCxnSpPr>
        <p:spPr>
          <a:xfrm>
            <a:off x="967381" y="9197812"/>
            <a:ext cx="461477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51924A3B-36B6-C4CB-28AD-7BE00C8A4D4A}"/>
              </a:ext>
            </a:extLst>
          </p:cNvPr>
          <p:cNvCxnSpPr>
            <a:cxnSpLocks/>
          </p:cNvCxnSpPr>
          <p:nvPr/>
        </p:nvCxnSpPr>
        <p:spPr>
          <a:xfrm>
            <a:off x="967381" y="8760094"/>
            <a:ext cx="461477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1" name="TextBox 120">
            <a:extLst>
              <a:ext uri="{FF2B5EF4-FFF2-40B4-BE49-F238E27FC236}">
                <a16:creationId xmlns:a16="http://schemas.microsoft.com/office/drawing/2014/main" id="{7565FBC6-7A47-19FB-AC5E-C1700F411E7E}"/>
              </a:ext>
            </a:extLst>
          </p:cNvPr>
          <p:cNvSpPr txBox="1"/>
          <p:nvPr/>
        </p:nvSpPr>
        <p:spPr>
          <a:xfrm>
            <a:off x="870243" y="8507678"/>
            <a:ext cx="44555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Topic: First Steps When You’re New to Journaling</a:t>
            </a:r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A75B41EF-3860-AADE-9113-4B6BA196C01E}"/>
              </a:ext>
            </a:extLst>
          </p:cNvPr>
          <p:cNvSpPr txBox="1"/>
          <p:nvPr/>
        </p:nvSpPr>
        <p:spPr>
          <a:xfrm>
            <a:off x="870243" y="8935704"/>
            <a:ext cx="41377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Email: Journal Prompts for the First Timer</a:t>
            </a:r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99CE6836-69D8-FD63-F941-C099DEF967E2}"/>
              </a:ext>
            </a:extLst>
          </p:cNvPr>
          <p:cNvSpPr txBox="1"/>
          <p:nvPr/>
        </p:nvSpPr>
        <p:spPr>
          <a:xfrm>
            <a:off x="870243" y="9374978"/>
            <a:ext cx="18253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Promote/Sponsor: </a:t>
            </a:r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7E6500F8-4B6B-E090-3F30-310701630969}"/>
              </a:ext>
            </a:extLst>
          </p:cNvPr>
          <p:cNvSpPr txBox="1"/>
          <p:nvPr/>
        </p:nvSpPr>
        <p:spPr>
          <a:xfrm>
            <a:off x="6414273" y="8472449"/>
            <a:ext cx="1172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Write Post</a:t>
            </a:r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3089FEAA-5A23-F21A-9AFF-9AB87997C1E8}"/>
              </a:ext>
            </a:extLst>
          </p:cNvPr>
          <p:cNvSpPr txBox="1"/>
          <p:nvPr/>
        </p:nvSpPr>
        <p:spPr>
          <a:xfrm>
            <a:off x="6414273" y="8814062"/>
            <a:ext cx="1172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Add Images</a:t>
            </a: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222A3B5B-9A54-A30E-A6A3-EA9DCCDCF256}"/>
              </a:ext>
            </a:extLst>
          </p:cNvPr>
          <p:cNvSpPr txBox="1"/>
          <p:nvPr/>
        </p:nvSpPr>
        <p:spPr>
          <a:xfrm>
            <a:off x="6414273" y="9163585"/>
            <a:ext cx="1172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Add Links</a:t>
            </a: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195C68FE-3459-78B4-0FC9-20D0A4CCBE1D}"/>
              </a:ext>
            </a:extLst>
          </p:cNvPr>
          <p:cNvSpPr txBox="1"/>
          <p:nvPr/>
        </p:nvSpPr>
        <p:spPr>
          <a:xfrm>
            <a:off x="6414273" y="9497319"/>
            <a:ext cx="11725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 Nova Light" panose="020B0304020202020204" pitchFamily="34" charset="0"/>
              </a:rPr>
              <a:t>Opt-In</a:t>
            </a:r>
          </a:p>
        </p:txBody>
      </p:sp>
    </p:spTree>
    <p:extLst>
      <p:ext uri="{BB962C8B-B14F-4D97-AF65-F5344CB8AC3E}">
        <p14:creationId xmlns:p14="http://schemas.microsoft.com/office/powerpoint/2010/main" val="9692342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9575005-DB42-42C8-9B76-3A81571A61C0}"/>
              </a:ext>
            </a:extLst>
          </p:cNvPr>
          <p:cNvSpPr/>
          <p:nvPr/>
        </p:nvSpPr>
        <p:spPr>
          <a:xfrm>
            <a:off x="5013107" y="224788"/>
            <a:ext cx="2393534" cy="49033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8E1B88B-A24D-4C4E-97EA-B64F042D6B42}"/>
              </a:ext>
            </a:extLst>
          </p:cNvPr>
          <p:cNvSpPr txBox="1"/>
          <p:nvPr/>
        </p:nvSpPr>
        <p:spPr>
          <a:xfrm>
            <a:off x="5097116" y="277093"/>
            <a:ext cx="14659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313A5D"/>
                </a:solidFill>
                <a:latin typeface="Arial Nova Light" panose="020B0304020202020204" pitchFamily="34" charset="0"/>
                <a:cs typeface="Aharoni" panose="02010803020104030203" pitchFamily="2" charset="-79"/>
              </a:rPr>
              <a:t>Month: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7EF5BC79-7754-49EF-ACE1-7B5FAC85ACD1}"/>
              </a:ext>
            </a:extLst>
          </p:cNvPr>
          <p:cNvCxnSpPr/>
          <p:nvPr/>
        </p:nvCxnSpPr>
        <p:spPr>
          <a:xfrm>
            <a:off x="198783" y="981882"/>
            <a:ext cx="7388086" cy="0"/>
          </a:xfrm>
          <a:prstGeom prst="line">
            <a:avLst/>
          </a:prstGeom>
          <a:ln>
            <a:solidFill>
              <a:srgbClr val="313A5D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Rectangle 19">
            <a:extLst>
              <a:ext uri="{FF2B5EF4-FFF2-40B4-BE49-F238E27FC236}">
                <a16:creationId xmlns:a16="http://schemas.microsoft.com/office/drawing/2014/main" id="{F8393A17-6763-541F-EBFF-269D2CEF5E49}"/>
              </a:ext>
            </a:extLst>
          </p:cNvPr>
          <p:cNvSpPr/>
          <p:nvPr/>
        </p:nvSpPr>
        <p:spPr>
          <a:xfrm>
            <a:off x="493486" y="142582"/>
            <a:ext cx="4151085" cy="645186"/>
          </a:xfrm>
          <a:prstGeom prst="rect">
            <a:avLst/>
          </a:prstGeom>
          <a:solidFill>
            <a:srgbClr val="CB9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CD22DF2-8023-B0E6-9F6A-47638D8546B7}"/>
              </a:ext>
            </a:extLst>
          </p:cNvPr>
          <p:cNvSpPr txBox="1"/>
          <p:nvPr/>
        </p:nvSpPr>
        <p:spPr>
          <a:xfrm>
            <a:off x="493486" y="135958"/>
            <a:ext cx="41510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rial Nova Light" panose="020B0304020202020204" pitchFamily="34" charset="0"/>
              </a:rPr>
              <a:t>Editorial Calendar</a:t>
            </a:r>
          </a:p>
        </p:txBody>
      </p:sp>
      <p:sp>
        <p:nvSpPr>
          <p:cNvPr id="128" name="Rectangle 127">
            <a:extLst>
              <a:ext uri="{FF2B5EF4-FFF2-40B4-BE49-F238E27FC236}">
                <a16:creationId xmlns:a16="http://schemas.microsoft.com/office/drawing/2014/main" id="{E081D3A3-FABA-A21B-9AA9-85A0803DD3E5}"/>
              </a:ext>
            </a:extLst>
          </p:cNvPr>
          <p:cNvSpPr/>
          <p:nvPr/>
        </p:nvSpPr>
        <p:spPr>
          <a:xfrm>
            <a:off x="493487" y="1983187"/>
            <a:ext cx="1202791" cy="1780429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761E15-19DE-A2C0-A6EA-B3D471F6A29E}"/>
              </a:ext>
            </a:extLst>
          </p:cNvPr>
          <p:cNvSpPr txBox="1"/>
          <p:nvPr/>
        </p:nvSpPr>
        <p:spPr>
          <a:xfrm>
            <a:off x="564795" y="1426335"/>
            <a:ext cx="10601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Arial Nova Light" panose="020B0304020202020204" pitchFamily="34" charset="0"/>
              </a:rPr>
              <a:t>Monday</a:t>
            </a:r>
          </a:p>
        </p:txBody>
      </p:sp>
      <p:sp>
        <p:nvSpPr>
          <p:cNvPr id="156" name="TextBox 155">
            <a:extLst>
              <a:ext uri="{FF2B5EF4-FFF2-40B4-BE49-F238E27FC236}">
                <a16:creationId xmlns:a16="http://schemas.microsoft.com/office/drawing/2014/main" id="{8BCA55FE-26E0-42CF-6DFB-93B038E6C180}"/>
              </a:ext>
            </a:extLst>
          </p:cNvPr>
          <p:cNvSpPr txBox="1"/>
          <p:nvPr/>
        </p:nvSpPr>
        <p:spPr>
          <a:xfrm>
            <a:off x="1992385" y="1426335"/>
            <a:ext cx="10601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Arial Nova Light" panose="020B0304020202020204" pitchFamily="34" charset="0"/>
              </a:rPr>
              <a:t>Tuesday</a:t>
            </a:r>
          </a:p>
        </p:txBody>
      </p:sp>
      <p:sp>
        <p:nvSpPr>
          <p:cNvPr id="157" name="TextBox 156">
            <a:extLst>
              <a:ext uri="{FF2B5EF4-FFF2-40B4-BE49-F238E27FC236}">
                <a16:creationId xmlns:a16="http://schemas.microsoft.com/office/drawing/2014/main" id="{DEC7A2DA-66B2-5028-659B-D9309451E933}"/>
              </a:ext>
            </a:extLst>
          </p:cNvPr>
          <p:cNvSpPr txBox="1"/>
          <p:nvPr/>
        </p:nvSpPr>
        <p:spPr>
          <a:xfrm>
            <a:off x="3236266" y="1440715"/>
            <a:ext cx="14275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Arial Nova Light" panose="020B0304020202020204" pitchFamily="34" charset="0"/>
              </a:rPr>
              <a:t>Wednesday</a:t>
            </a:r>
          </a:p>
        </p:txBody>
      </p:sp>
      <p:sp>
        <p:nvSpPr>
          <p:cNvPr id="158" name="TextBox 157">
            <a:extLst>
              <a:ext uri="{FF2B5EF4-FFF2-40B4-BE49-F238E27FC236}">
                <a16:creationId xmlns:a16="http://schemas.microsoft.com/office/drawing/2014/main" id="{26E8CE17-98AA-181A-75A2-612568740A8D}"/>
              </a:ext>
            </a:extLst>
          </p:cNvPr>
          <p:cNvSpPr txBox="1"/>
          <p:nvPr/>
        </p:nvSpPr>
        <p:spPr>
          <a:xfrm>
            <a:off x="4719844" y="1446197"/>
            <a:ext cx="13151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Arial Nova Light" panose="020B0304020202020204" pitchFamily="34" charset="0"/>
              </a:rPr>
              <a:t>Thursday</a:t>
            </a:r>
          </a:p>
        </p:txBody>
      </p:sp>
      <p:sp>
        <p:nvSpPr>
          <p:cNvPr id="159" name="TextBox 158">
            <a:extLst>
              <a:ext uri="{FF2B5EF4-FFF2-40B4-BE49-F238E27FC236}">
                <a16:creationId xmlns:a16="http://schemas.microsoft.com/office/drawing/2014/main" id="{187CE9E4-9A2A-1FF5-417A-CCE717F9A75D}"/>
              </a:ext>
            </a:extLst>
          </p:cNvPr>
          <p:cNvSpPr txBox="1"/>
          <p:nvPr/>
        </p:nvSpPr>
        <p:spPr>
          <a:xfrm>
            <a:off x="6275156" y="1473819"/>
            <a:ext cx="10601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Arial Nova Light" panose="020B0304020202020204" pitchFamily="34" charset="0"/>
              </a:rPr>
              <a:t>Friday</a:t>
            </a:r>
          </a:p>
        </p:txBody>
      </p:sp>
      <p:sp>
        <p:nvSpPr>
          <p:cNvPr id="160" name="Rectangle 159">
            <a:extLst>
              <a:ext uri="{FF2B5EF4-FFF2-40B4-BE49-F238E27FC236}">
                <a16:creationId xmlns:a16="http://schemas.microsoft.com/office/drawing/2014/main" id="{69A133F9-1A51-C55E-38A7-9FCFA4635178}"/>
              </a:ext>
            </a:extLst>
          </p:cNvPr>
          <p:cNvSpPr/>
          <p:nvPr/>
        </p:nvSpPr>
        <p:spPr>
          <a:xfrm>
            <a:off x="493486" y="1983187"/>
            <a:ext cx="1202790" cy="256930"/>
          </a:xfrm>
          <a:prstGeom prst="rect">
            <a:avLst/>
          </a:prstGeom>
          <a:solidFill>
            <a:srgbClr val="CB9AA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1" name="Rectangle 160">
            <a:extLst>
              <a:ext uri="{FF2B5EF4-FFF2-40B4-BE49-F238E27FC236}">
                <a16:creationId xmlns:a16="http://schemas.microsoft.com/office/drawing/2014/main" id="{2356B533-1A6D-400F-D527-6CCAF08785A5}"/>
              </a:ext>
            </a:extLst>
          </p:cNvPr>
          <p:cNvSpPr/>
          <p:nvPr/>
        </p:nvSpPr>
        <p:spPr>
          <a:xfrm>
            <a:off x="493486" y="2796971"/>
            <a:ext cx="1202790" cy="256930"/>
          </a:xfrm>
          <a:prstGeom prst="rect">
            <a:avLst/>
          </a:prstGeom>
          <a:solidFill>
            <a:srgbClr val="C0A996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6567D4B-8F25-6D64-4302-C45D2E56DD6D}"/>
              </a:ext>
            </a:extLst>
          </p:cNvPr>
          <p:cNvSpPr txBox="1"/>
          <p:nvPr/>
        </p:nvSpPr>
        <p:spPr>
          <a:xfrm>
            <a:off x="702995" y="1972473"/>
            <a:ext cx="7837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Arial Nova Light" panose="020B0304020202020204" pitchFamily="34" charset="0"/>
              </a:rPr>
              <a:t>Post</a:t>
            </a:r>
            <a:endParaRPr lang="en-US" sz="1400" dirty="0">
              <a:latin typeface="Arial Nova Light" panose="020B0304020202020204" pitchFamily="34" charset="0"/>
            </a:endParaRPr>
          </a:p>
        </p:txBody>
      </p:sp>
      <p:sp>
        <p:nvSpPr>
          <p:cNvPr id="162" name="TextBox 161">
            <a:extLst>
              <a:ext uri="{FF2B5EF4-FFF2-40B4-BE49-F238E27FC236}">
                <a16:creationId xmlns:a16="http://schemas.microsoft.com/office/drawing/2014/main" id="{F02FFE35-DD9C-9B8D-B210-98F47C9EE5BF}"/>
              </a:ext>
            </a:extLst>
          </p:cNvPr>
          <p:cNvSpPr txBox="1"/>
          <p:nvPr/>
        </p:nvSpPr>
        <p:spPr>
          <a:xfrm>
            <a:off x="702995" y="2788501"/>
            <a:ext cx="7837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Arial Nova Light" panose="020B0304020202020204" pitchFamily="34" charset="0"/>
              </a:rPr>
              <a:t>Email</a:t>
            </a:r>
            <a:endParaRPr lang="en-US" sz="1400" dirty="0">
              <a:latin typeface="Arial Nova Light" panose="020B0304020202020204" pitchFamily="34" charset="0"/>
            </a:endParaRPr>
          </a:p>
        </p:txBody>
      </p:sp>
      <p:sp>
        <p:nvSpPr>
          <p:cNvPr id="163" name="Rectangle 162">
            <a:extLst>
              <a:ext uri="{FF2B5EF4-FFF2-40B4-BE49-F238E27FC236}">
                <a16:creationId xmlns:a16="http://schemas.microsoft.com/office/drawing/2014/main" id="{D4B5977A-EF5D-6A5C-A383-1B7096866CC2}"/>
              </a:ext>
            </a:extLst>
          </p:cNvPr>
          <p:cNvSpPr/>
          <p:nvPr/>
        </p:nvSpPr>
        <p:spPr>
          <a:xfrm>
            <a:off x="1921078" y="1985987"/>
            <a:ext cx="1202791" cy="1780429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4" name="Rectangle 163">
            <a:extLst>
              <a:ext uri="{FF2B5EF4-FFF2-40B4-BE49-F238E27FC236}">
                <a16:creationId xmlns:a16="http://schemas.microsoft.com/office/drawing/2014/main" id="{FE74D6D0-016C-CFFC-938E-90EF0186A11F}"/>
              </a:ext>
            </a:extLst>
          </p:cNvPr>
          <p:cNvSpPr/>
          <p:nvPr/>
        </p:nvSpPr>
        <p:spPr>
          <a:xfrm>
            <a:off x="1921077" y="1985987"/>
            <a:ext cx="1202790" cy="256930"/>
          </a:xfrm>
          <a:prstGeom prst="rect">
            <a:avLst/>
          </a:prstGeom>
          <a:solidFill>
            <a:srgbClr val="CB9AA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5" name="Rectangle 164">
            <a:extLst>
              <a:ext uri="{FF2B5EF4-FFF2-40B4-BE49-F238E27FC236}">
                <a16:creationId xmlns:a16="http://schemas.microsoft.com/office/drawing/2014/main" id="{D56C651F-1ED4-B243-2E43-1B0E891E0520}"/>
              </a:ext>
            </a:extLst>
          </p:cNvPr>
          <p:cNvSpPr/>
          <p:nvPr/>
        </p:nvSpPr>
        <p:spPr>
          <a:xfrm>
            <a:off x="1921077" y="2799771"/>
            <a:ext cx="1202790" cy="256930"/>
          </a:xfrm>
          <a:prstGeom prst="rect">
            <a:avLst/>
          </a:prstGeom>
          <a:solidFill>
            <a:srgbClr val="C0A996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6" name="TextBox 165">
            <a:extLst>
              <a:ext uri="{FF2B5EF4-FFF2-40B4-BE49-F238E27FC236}">
                <a16:creationId xmlns:a16="http://schemas.microsoft.com/office/drawing/2014/main" id="{41AECFB2-5CF6-B645-0942-BB753E81A31E}"/>
              </a:ext>
            </a:extLst>
          </p:cNvPr>
          <p:cNvSpPr txBox="1"/>
          <p:nvPr/>
        </p:nvSpPr>
        <p:spPr>
          <a:xfrm>
            <a:off x="2130586" y="1975273"/>
            <a:ext cx="7837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Arial Nova Light" panose="020B0304020202020204" pitchFamily="34" charset="0"/>
              </a:rPr>
              <a:t>Post</a:t>
            </a:r>
            <a:endParaRPr lang="en-US" sz="1400" dirty="0">
              <a:latin typeface="Arial Nova Light" panose="020B0304020202020204" pitchFamily="34" charset="0"/>
            </a:endParaRPr>
          </a:p>
        </p:txBody>
      </p:sp>
      <p:sp>
        <p:nvSpPr>
          <p:cNvPr id="167" name="TextBox 166">
            <a:extLst>
              <a:ext uri="{FF2B5EF4-FFF2-40B4-BE49-F238E27FC236}">
                <a16:creationId xmlns:a16="http://schemas.microsoft.com/office/drawing/2014/main" id="{6DE912EA-4DF2-8BEA-D69C-D67650ACB207}"/>
              </a:ext>
            </a:extLst>
          </p:cNvPr>
          <p:cNvSpPr txBox="1"/>
          <p:nvPr/>
        </p:nvSpPr>
        <p:spPr>
          <a:xfrm>
            <a:off x="2130586" y="2791301"/>
            <a:ext cx="7837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Arial Nova Light" panose="020B0304020202020204" pitchFamily="34" charset="0"/>
              </a:rPr>
              <a:t>Email</a:t>
            </a:r>
            <a:endParaRPr lang="en-US" sz="1400" dirty="0">
              <a:latin typeface="Arial Nova Light" panose="020B0304020202020204" pitchFamily="34" charset="0"/>
            </a:endParaRPr>
          </a:p>
        </p:txBody>
      </p:sp>
      <p:sp>
        <p:nvSpPr>
          <p:cNvPr id="168" name="Rectangle 167">
            <a:extLst>
              <a:ext uri="{FF2B5EF4-FFF2-40B4-BE49-F238E27FC236}">
                <a16:creationId xmlns:a16="http://schemas.microsoft.com/office/drawing/2014/main" id="{E71D8786-45F8-5A3D-4BF4-2C675099A95A}"/>
              </a:ext>
            </a:extLst>
          </p:cNvPr>
          <p:cNvSpPr/>
          <p:nvPr/>
        </p:nvSpPr>
        <p:spPr>
          <a:xfrm>
            <a:off x="3348668" y="1992192"/>
            <a:ext cx="1202791" cy="1780429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9" name="Rectangle 168">
            <a:extLst>
              <a:ext uri="{FF2B5EF4-FFF2-40B4-BE49-F238E27FC236}">
                <a16:creationId xmlns:a16="http://schemas.microsoft.com/office/drawing/2014/main" id="{DD2D128B-1F27-16A3-0A17-C111791BEC68}"/>
              </a:ext>
            </a:extLst>
          </p:cNvPr>
          <p:cNvSpPr/>
          <p:nvPr/>
        </p:nvSpPr>
        <p:spPr>
          <a:xfrm>
            <a:off x="3348667" y="1992192"/>
            <a:ext cx="1202790" cy="256930"/>
          </a:xfrm>
          <a:prstGeom prst="rect">
            <a:avLst/>
          </a:prstGeom>
          <a:solidFill>
            <a:srgbClr val="CB9AA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0" name="Rectangle 169">
            <a:extLst>
              <a:ext uri="{FF2B5EF4-FFF2-40B4-BE49-F238E27FC236}">
                <a16:creationId xmlns:a16="http://schemas.microsoft.com/office/drawing/2014/main" id="{F874633F-C819-911E-D5DD-01038887F8A0}"/>
              </a:ext>
            </a:extLst>
          </p:cNvPr>
          <p:cNvSpPr/>
          <p:nvPr/>
        </p:nvSpPr>
        <p:spPr>
          <a:xfrm>
            <a:off x="3348667" y="2805976"/>
            <a:ext cx="1202790" cy="256930"/>
          </a:xfrm>
          <a:prstGeom prst="rect">
            <a:avLst/>
          </a:prstGeom>
          <a:solidFill>
            <a:srgbClr val="C0A996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1" name="TextBox 170">
            <a:extLst>
              <a:ext uri="{FF2B5EF4-FFF2-40B4-BE49-F238E27FC236}">
                <a16:creationId xmlns:a16="http://schemas.microsoft.com/office/drawing/2014/main" id="{639E3B4E-FB7A-5C29-AC5C-FBD7E77B72E1}"/>
              </a:ext>
            </a:extLst>
          </p:cNvPr>
          <p:cNvSpPr txBox="1"/>
          <p:nvPr/>
        </p:nvSpPr>
        <p:spPr>
          <a:xfrm>
            <a:off x="3558176" y="1981478"/>
            <a:ext cx="7837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Arial Nova Light" panose="020B0304020202020204" pitchFamily="34" charset="0"/>
              </a:rPr>
              <a:t>Post</a:t>
            </a:r>
            <a:endParaRPr lang="en-US" sz="1400" dirty="0">
              <a:latin typeface="Arial Nova Light" panose="020B0304020202020204" pitchFamily="34" charset="0"/>
            </a:endParaRPr>
          </a:p>
        </p:txBody>
      </p:sp>
      <p:sp>
        <p:nvSpPr>
          <p:cNvPr id="172" name="TextBox 171">
            <a:extLst>
              <a:ext uri="{FF2B5EF4-FFF2-40B4-BE49-F238E27FC236}">
                <a16:creationId xmlns:a16="http://schemas.microsoft.com/office/drawing/2014/main" id="{395F903C-340B-5ED5-1866-6CE068BD3726}"/>
              </a:ext>
            </a:extLst>
          </p:cNvPr>
          <p:cNvSpPr txBox="1"/>
          <p:nvPr/>
        </p:nvSpPr>
        <p:spPr>
          <a:xfrm>
            <a:off x="3558176" y="2797506"/>
            <a:ext cx="7837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Arial Nova Light" panose="020B0304020202020204" pitchFamily="34" charset="0"/>
              </a:rPr>
              <a:t>Email</a:t>
            </a:r>
            <a:endParaRPr lang="en-US" sz="1400" dirty="0">
              <a:latin typeface="Arial Nova Light" panose="020B0304020202020204" pitchFamily="34" charset="0"/>
            </a:endParaRPr>
          </a:p>
        </p:txBody>
      </p:sp>
      <p:sp>
        <p:nvSpPr>
          <p:cNvPr id="173" name="Rectangle 172">
            <a:extLst>
              <a:ext uri="{FF2B5EF4-FFF2-40B4-BE49-F238E27FC236}">
                <a16:creationId xmlns:a16="http://schemas.microsoft.com/office/drawing/2014/main" id="{56A63AC7-1E0D-AB6B-FDA1-8875149C0598}"/>
              </a:ext>
            </a:extLst>
          </p:cNvPr>
          <p:cNvSpPr/>
          <p:nvPr/>
        </p:nvSpPr>
        <p:spPr>
          <a:xfrm>
            <a:off x="4760965" y="1983187"/>
            <a:ext cx="1202791" cy="1780429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4" name="Rectangle 173">
            <a:extLst>
              <a:ext uri="{FF2B5EF4-FFF2-40B4-BE49-F238E27FC236}">
                <a16:creationId xmlns:a16="http://schemas.microsoft.com/office/drawing/2014/main" id="{F0B29610-BCD0-3018-F768-9FA63F7F479C}"/>
              </a:ext>
            </a:extLst>
          </p:cNvPr>
          <p:cNvSpPr/>
          <p:nvPr/>
        </p:nvSpPr>
        <p:spPr>
          <a:xfrm>
            <a:off x="4760964" y="1983187"/>
            <a:ext cx="1202790" cy="256930"/>
          </a:xfrm>
          <a:prstGeom prst="rect">
            <a:avLst/>
          </a:prstGeom>
          <a:solidFill>
            <a:srgbClr val="CB9AA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5" name="Rectangle 174">
            <a:extLst>
              <a:ext uri="{FF2B5EF4-FFF2-40B4-BE49-F238E27FC236}">
                <a16:creationId xmlns:a16="http://schemas.microsoft.com/office/drawing/2014/main" id="{3A3F1FED-632D-B65F-328C-4638EDFF3313}"/>
              </a:ext>
            </a:extLst>
          </p:cNvPr>
          <p:cNvSpPr/>
          <p:nvPr/>
        </p:nvSpPr>
        <p:spPr>
          <a:xfrm>
            <a:off x="4760964" y="2796971"/>
            <a:ext cx="1202790" cy="256930"/>
          </a:xfrm>
          <a:prstGeom prst="rect">
            <a:avLst/>
          </a:prstGeom>
          <a:solidFill>
            <a:srgbClr val="C0A996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6" name="TextBox 175">
            <a:extLst>
              <a:ext uri="{FF2B5EF4-FFF2-40B4-BE49-F238E27FC236}">
                <a16:creationId xmlns:a16="http://schemas.microsoft.com/office/drawing/2014/main" id="{FE088599-92F2-05E0-E071-F834C1874A1E}"/>
              </a:ext>
            </a:extLst>
          </p:cNvPr>
          <p:cNvSpPr txBox="1"/>
          <p:nvPr/>
        </p:nvSpPr>
        <p:spPr>
          <a:xfrm>
            <a:off x="4970473" y="1972473"/>
            <a:ext cx="7837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Arial Nova Light" panose="020B0304020202020204" pitchFamily="34" charset="0"/>
              </a:rPr>
              <a:t>Post</a:t>
            </a:r>
            <a:endParaRPr lang="en-US" sz="1400" dirty="0">
              <a:latin typeface="Arial Nova Light" panose="020B0304020202020204" pitchFamily="34" charset="0"/>
            </a:endParaRPr>
          </a:p>
        </p:txBody>
      </p:sp>
      <p:sp>
        <p:nvSpPr>
          <p:cNvPr id="177" name="TextBox 176">
            <a:extLst>
              <a:ext uri="{FF2B5EF4-FFF2-40B4-BE49-F238E27FC236}">
                <a16:creationId xmlns:a16="http://schemas.microsoft.com/office/drawing/2014/main" id="{A4EE4EB9-C1DD-58B4-F4DE-EDA74D4897A8}"/>
              </a:ext>
            </a:extLst>
          </p:cNvPr>
          <p:cNvSpPr txBox="1"/>
          <p:nvPr/>
        </p:nvSpPr>
        <p:spPr>
          <a:xfrm>
            <a:off x="4970473" y="2788501"/>
            <a:ext cx="7837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Arial Nova Light" panose="020B0304020202020204" pitchFamily="34" charset="0"/>
              </a:rPr>
              <a:t>Email</a:t>
            </a:r>
            <a:endParaRPr lang="en-US" sz="1400" dirty="0">
              <a:latin typeface="Arial Nova Light" panose="020B0304020202020204" pitchFamily="34" charset="0"/>
            </a:endParaRPr>
          </a:p>
        </p:txBody>
      </p:sp>
      <p:sp>
        <p:nvSpPr>
          <p:cNvPr id="178" name="Rectangle 177">
            <a:extLst>
              <a:ext uri="{FF2B5EF4-FFF2-40B4-BE49-F238E27FC236}">
                <a16:creationId xmlns:a16="http://schemas.microsoft.com/office/drawing/2014/main" id="{39209DB7-2E35-5162-16C8-5C2BA8AB0650}"/>
              </a:ext>
            </a:extLst>
          </p:cNvPr>
          <p:cNvSpPr/>
          <p:nvPr/>
        </p:nvSpPr>
        <p:spPr>
          <a:xfrm>
            <a:off x="6203850" y="1983179"/>
            <a:ext cx="1202791" cy="1780429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9" name="Rectangle 178">
            <a:extLst>
              <a:ext uri="{FF2B5EF4-FFF2-40B4-BE49-F238E27FC236}">
                <a16:creationId xmlns:a16="http://schemas.microsoft.com/office/drawing/2014/main" id="{C9B9F7EA-9257-5184-996C-88218F7DEBA2}"/>
              </a:ext>
            </a:extLst>
          </p:cNvPr>
          <p:cNvSpPr/>
          <p:nvPr/>
        </p:nvSpPr>
        <p:spPr>
          <a:xfrm>
            <a:off x="6203849" y="1983179"/>
            <a:ext cx="1202790" cy="256930"/>
          </a:xfrm>
          <a:prstGeom prst="rect">
            <a:avLst/>
          </a:prstGeom>
          <a:solidFill>
            <a:srgbClr val="CB9AA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0" name="Rectangle 179">
            <a:extLst>
              <a:ext uri="{FF2B5EF4-FFF2-40B4-BE49-F238E27FC236}">
                <a16:creationId xmlns:a16="http://schemas.microsoft.com/office/drawing/2014/main" id="{F7E7F578-190A-AE8D-3DFE-93E2BAD0B88F}"/>
              </a:ext>
            </a:extLst>
          </p:cNvPr>
          <p:cNvSpPr/>
          <p:nvPr/>
        </p:nvSpPr>
        <p:spPr>
          <a:xfrm>
            <a:off x="6203849" y="2796963"/>
            <a:ext cx="1202790" cy="256930"/>
          </a:xfrm>
          <a:prstGeom prst="rect">
            <a:avLst/>
          </a:prstGeom>
          <a:solidFill>
            <a:srgbClr val="C0A996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1" name="TextBox 180">
            <a:extLst>
              <a:ext uri="{FF2B5EF4-FFF2-40B4-BE49-F238E27FC236}">
                <a16:creationId xmlns:a16="http://schemas.microsoft.com/office/drawing/2014/main" id="{13CE594A-E348-2EF0-F472-C7304EAB3729}"/>
              </a:ext>
            </a:extLst>
          </p:cNvPr>
          <p:cNvSpPr txBox="1"/>
          <p:nvPr/>
        </p:nvSpPr>
        <p:spPr>
          <a:xfrm>
            <a:off x="6413358" y="1972465"/>
            <a:ext cx="7837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Arial Nova Light" panose="020B0304020202020204" pitchFamily="34" charset="0"/>
              </a:rPr>
              <a:t>Post</a:t>
            </a:r>
            <a:endParaRPr lang="en-US" sz="1400" dirty="0">
              <a:latin typeface="Arial Nova Light" panose="020B0304020202020204" pitchFamily="34" charset="0"/>
            </a:endParaRPr>
          </a:p>
        </p:txBody>
      </p:sp>
      <p:sp>
        <p:nvSpPr>
          <p:cNvPr id="182" name="TextBox 181">
            <a:extLst>
              <a:ext uri="{FF2B5EF4-FFF2-40B4-BE49-F238E27FC236}">
                <a16:creationId xmlns:a16="http://schemas.microsoft.com/office/drawing/2014/main" id="{D16A643A-8BD2-663A-BBA9-B7E14FE74E74}"/>
              </a:ext>
            </a:extLst>
          </p:cNvPr>
          <p:cNvSpPr txBox="1"/>
          <p:nvPr/>
        </p:nvSpPr>
        <p:spPr>
          <a:xfrm>
            <a:off x="6413358" y="2788493"/>
            <a:ext cx="7837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Arial Nova Light" panose="020B0304020202020204" pitchFamily="34" charset="0"/>
              </a:rPr>
              <a:t>Email</a:t>
            </a:r>
            <a:endParaRPr lang="en-US" sz="1400" dirty="0">
              <a:latin typeface="Arial Nova Light" panose="020B0304020202020204" pitchFamily="34" charset="0"/>
            </a:endParaRPr>
          </a:p>
        </p:txBody>
      </p:sp>
      <p:sp>
        <p:nvSpPr>
          <p:cNvPr id="183" name="Rectangle 182">
            <a:extLst>
              <a:ext uri="{FF2B5EF4-FFF2-40B4-BE49-F238E27FC236}">
                <a16:creationId xmlns:a16="http://schemas.microsoft.com/office/drawing/2014/main" id="{03C4AEAD-2661-D1C9-9DC7-0EEDC7DC422E}"/>
              </a:ext>
            </a:extLst>
          </p:cNvPr>
          <p:cNvSpPr/>
          <p:nvPr/>
        </p:nvSpPr>
        <p:spPr>
          <a:xfrm>
            <a:off x="493485" y="3952972"/>
            <a:ext cx="1202791" cy="1780429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4" name="Rectangle 183">
            <a:extLst>
              <a:ext uri="{FF2B5EF4-FFF2-40B4-BE49-F238E27FC236}">
                <a16:creationId xmlns:a16="http://schemas.microsoft.com/office/drawing/2014/main" id="{660322EF-3E83-3378-349E-89C06C772B68}"/>
              </a:ext>
            </a:extLst>
          </p:cNvPr>
          <p:cNvSpPr/>
          <p:nvPr/>
        </p:nvSpPr>
        <p:spPr>
          <a:xfrm>
            <a:off x="493484" y="3952972"/>
            <a:ext cx="1202790" cy="256930"/>
          </a:xfrm>
          <a:prstGeom prst="rect">
            <a:avLst/>
          </a:prstGeom>
          <a:solidFill>
            <a:srgbClr val="CB9AA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5" name="Rectangle 184">
            <a:extLst>
              <a:ext uri="{FF2B5EF4-FFF2-40B4-BE49-F238E27FC236}">
                <a16:creationId xmlns:a16="http://schemas.microsoft.com/office/drawing/2014/main" id="{E40E233A-8B2E-F3A7-6A58-030AFA4C4AD9}"/>
              </a:ext>
            </a:extLst>
          </p:cNvPr>
          <p:cNvSpPr/>
          <p:nvPr/>
        </p:nvSpPr>
        <p:spPr>
          <a:xfrm>
            <a:off x="493484" y="4766756"/>
            <a:ext cx="1202790" cy="256930"/>
          </a:xfrm>
          <a:prstGeom prst="rect">
            <a:avLst/>
          </a:prstGeom>
          <a:solidFill>
            <a:srgbClr val="C0A996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6" name="TextBox 185">
            <a:extLst>
              <a:ext uri="{FF2B5EF4-FFF2-40B4-BE49-F238E27FC236}">
                <a16:creationId xmlns:a16="http://schemas.microsoft.com/office/drawing/2014/main" id="{407057E8-3873-D935-AB5B-3CD9D3B126B8}"/>
              </a:ext>
            </a:extLst>
          </p:cNvPr>
          <p:cNvSpPr txBox="1"/>
          <p:nvPr/>
        </p:nvSpPr>
        <p:spPr>
          <a:xfrm>
            <a:off x="702993" y="3942258"/>
            <a:ext cx="7837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Arial Nova Light" panose="020B0304020202020204" pitchFamily="34" charset="0"/>
              </a:rPr>
              <a:t>Post</a:t>
            </a:r>
            <a:endParaRPr lang="en-US" sz="1400" dirty="0">
              <a:latin typeface="Arial Nova Light" panose="020B0304020202020204" pitchFamily="34" charset="0"/>
            </a:endParaRPr>
          </a:p>
        </p:txBody>
      </p:sp>
      <p:sp>
        <p:nvSpPr>
          <p:cNvPr id="187" name="TextBox 186">
            <a:extLst>
              <a:ext uri="{FF2B5EF4-FFF2-40B4-BE49-F238E27FC236}">
                <a16:creationId xmlns:a16="http://schemas.microsoft.com/office/drawing/2014/main" id="{7EF00BB6-092F-4C19-5C46-0A103B78F60A}"/>
              </a:ext>
            </a:extLst>
          </p:cNvPr>
          <p:cNvSpPr txBox="1"/>
          <p:nvPr/>
        </p:nvSpPr>
        <p:spPr>
          <a:xfrm>
            <a:off x="702993" y="4758286"/>
            <a:ext cx="7837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Arial Nova Light" panose="020B0304020202020204" pitchFamily="34" charset="0"/>
              </a:rPr>
              <a:t>Email</a:t>
            </a:r>
            <a:endParaRPr lang="en-US" sz="1400" dirty="0">
              <a:latin typeface="Arial Nova Light" panose="020B0304020202020204" pitchFamily="34" charset="0"/>
            </a:endParaRPr>
          </a:p>
        </p:txBody>
      </p:sp>
      <p:sp>
        <p:nvSpPr>
          <p:cNvPr id="188" name="Rectangle 187">
            <a:extLst>
              <a:ext uri="{FF2B5EF4-FFF2-40B4-BE49-F238E27FC236}">
                <a16:creationId xmlns:a16="http://schemas.microsoft.com/office/drawing/2014/main" id="{CF2FEA92-E3E5-013A-181A-26D4883CD416}"/>
              </a:ext>
            </a:extLst>
          </p:cNvPr>
          <p:cNvSpPr/>
          <p:nvPr/>
        </p:nvSpPr>
        <p:spPr>
          <a:xfrm>
            <a:off x="1921076" y="3955772"/>
            <a:ext cx="1202791" cy="1780429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9" name="Rectangle 188">
            <a:extLst>
              <a:ext uri="{FF2B5EF4-FFF2-40B4-BE49-F238E27FC236}">
                <a16:creationId xmlns:a16="http://schemas.microsoft.com/office/drawing/2014/main" id="{DE71A582-D51E-4F81-FF01-1340169F74D8}"/>
              </a:ext>
            </a:extLst>
          </p:cNvPr>
          <p:cNvSpPr/>
          <p:nvPr/>
        </p:nvSpPr>
        <p:spPr>
          <a:xfrm>
            <a:off x="1921075" y="3955772"/>
            <a:ext cx="1202790" cy="256930"/>
          </a:xfrm>
          <a:prstGeom prst="rect">
            <a:avLst/>
          </a:prstGeom>
          <a:solidFill>
            <a:srgbClr val="CB9AA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0" name="Rectangle 189">
            <a:extLst>
              <a:ext uri="{FF2B5EF4-FFF2-40B4-BE49-F238E27FC236}">
                <a16:creationId xmlns:a16="http://schemas.microsoft.com/office/drawing/2014/main" id="{ADEEBD96-0295-6C61-6E14-164F3B03984A}"/>
              </a:ext>
            </a:extLst>
          </p:cNvPr>
          <p:cNvSpPr/>
          <p:nvPr/>
        </p:nvSpPr>
        <p:spPr>
          <a:xfrm>
            <a:off x="1921075" y="4769556"/>
            <a:ext cx="1202790" cy="256930"/>
          </a:xfrm>
          <a:prstGeom prst="rect">
            <a:avLst/>
          </a:prstGeom>
          <a:solidFill>
            <a:srgbClr val="C0A996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1" name="TextBox 190">
            <a:extLst>
              <a:ext uri="{FF2B5EF4-FFF2-40B4-BE49-F238E27FC236}">
                <a16:creationId xmlns:a16="http://schemas.microsoft.com/office/drawing/2014/main" id="{61BEC6D1-3266-D7E7-4F29-268C27A30742}"/>
              </a:ext>
            </a:extLst>
          </p:cNvPr>
          <p:cNvSpPr txBox="1"/>
          <p:nvPr/>
        </p:nvSpPr>
        <p:spPr>
          <a:xfrm>
            <a:off x="2130584" y="3945058"/>
            <a:ext cx="7837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Arial Nova Light" panose="020B0304020202020204" pitchFamily="34" charset="0"/>
              </a:rPr>
              <a:t>Post</a:t>
            </a:r>
            <a:endParaRPr lang="en-US" sz="1400" dirty="0">
              <a:latin typeface="Arial Nova Light" panose="020B0304020202020204" pitchFamily="34" charset="0"/>
            </a:endParaRPr>
          </a:p>
        </p:txBody>
      </p:sp>
      <p:sp>
        <p:nvSpPr>
          <p:cNvPr id="192" name="TextBox 191">
            <a:extLst>
              <a:ext uri="{FF2B5EF4-FFF2-40B4-BE49-F238E27FC236}">
                <a16:creationId xmlns:a16="http://schemas.microsoft.com/office/drawing/2014/main" id="{8E55050D-3DB5-BBB1-C1FC-2FC1A702CE88}"/>
              </a:ext>
            </a:extLst>
          </p:cNvPr>
          <p:cNvSpPr txBox="1"/>
          <p:nvPr/>
        </p:nvSpPr>
        <p:spPr>
          <a:xfrm>
            <a:off x="2130584" y="4761086"/>
            <a:ext cx="7837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Arial Nova Light" panose="020B0304020202020204" pitchFamily="34" charset="0"/>
              </a:rPr>
              <a:t>Email</a:t>
            </a:r>
            <a:endParaRPr lang="en-US" sz="1400" dirty="0">
              <a:latin typeface="Arial Nova Light" panose="020B0304020202020204" pitchFamily="34" charset="0"/>
            </a:endParaRPr>
          </a:p>
        </p:txBody>
      </p:sp>
      <p:sp>
        <p:nvSpPr>
          <p:cNvPr id="193" name="Rectangle 192">
            <a:extLst>
              <a:ext uri="{FF2B5EF4-FFF2-40B4-BE49-F238E27FC236}">
                <a16:creationId xmlns:a16="http://schemas.microsoft.com/office/drawing/2014/main" id="{C2918654-FA6B-2FDE-E585-B7BE6046A047}"/>
              </a:ext>
            </a:extLst>
          </p:cNvPr>
          <p:cNvSpPr/>
          <p:nvPr/>
        </p:nvSpPr>
        <p:spPr>
          <a:xfrm>
            <a:off x="3348666" y="3961977"/>
            <a:ext cx="1202791" cy="1780429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4" name="Rectangle 193">
            <a:extLst>
              <a:ext uri="{FF2B5EF4-FFF2-40B4-BE49-F238E27FC236}">
                <a16:creationId xmlns:a16="http://schemas.microsoft.com/office/drawing/2014/main" id="{53C0A383-1D18-999F-4920-6D5CE4C0AD5F}"/>
              </a:ext>
            </a:extLst>
          </p:cNvPr>
          <p:cNvSpPr/>
          <p:nvPr/>
        </p:nvSpPr>
        <p:spPr>
          <a:xfrm>
            <a:off x="3348665" y="3961977"/>
            <a:ext cx="1202790" cy="256930"/>
          </a:xfrm>
          <a:prstGeom prst="rect">
            <a:avLst/>
          </a:prstGeom>
          <a:solidFill>
            <a:srgbClr val="CB9AA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5" name="Rectangle 194">
            <a:extLst>
              <a:ext uri="{FF2B5EF4-FFF2-40B4-BE49-F238E27FC236}">
                <a16:creationId xmlns:a16="http://schemas.microsoft.com/office/drawing/2014/main" id="{8612BB46-EEA1-DAA4-5156-34CFA2C447E4}"/>
              </a:ext>
            </a:extLst>
          </p:cNvPr>
          <p:cNvSpPr/>
          <p:nvPr/>
        </p:nvSpPr>
        <p:spPr>
          <a:xfrm>
            <a:off x="3348665" y="4775761"/>
            <a:ext cx="1202790" cy="256930"/>
          </a:xfrm>
          <a:prstGeom prst="rect">
            <a:avLst/>
          </a:prstGeom>
          <a:solidFill>
            <a:srgbClr val="C0A996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6" name="TextBox 195">
            <a:extLst>
              <a:ext uri="{FF2B5EF4-FFF2-40B4-BE49-F238E27FC236}">
                <a16:creationId xmlns:a16="http://schemas.microsoft.com/office/drawing/2014/main" id="{3D4F6C4D-48E5-CBDE-E39B-EC7C86BAC7EB}"/>
              </a:ext>
            </a:extLst>
          </p:cNvPr>
          <p:cNvSpPr txBox="1"/>
          <p:nvPr/>
        </p:nvSpPr>
        <p:spPr>
          <a:xfrm>
            <a:off x="3558174" y="3951263"/>
            <a:ext cx="7837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Arial Nova Light" panose="020B0304020202020204" pitchFamily="34" charset="0"/>
              </a:rPr>
              <a:t>Post</a:t>
            </a:r>
            <a:endParaRPr lang="en-US" sz="1400" dirty="0">
              <a:latin typeface="Arial Nova Light" panose="020B0304020202020204" pitchFamily="34" charset="0"/>
            </a:endParaRPr>
          </a:p>
        </p:txBody>
      </p:sp>
      <p:sp>
        <p:nvSpPr>
          <p:cNvPr id="197" name="TextBox 196">
            <a:extLst>
              <a:ext uri="{FF2B5EF4-FFF2-40B4-BE49-F238E27FC236}">
                <a16:creationId xmlns:a16="http://schemas.microsoft.com/office/drawing/2014/main" id="{2E49D678-FF45-8B3E-A8E2-669901AD0076}"/>
              </a:ext>
            </a:extLst>
          </p:cNvPr>
          <p:cNvSpPr txBox="1"/>
          <p:nvPr/>
        </p:nvSpPr>
        <p:spPr>
          <a:xfrm>
            <a:off x="3558174" y="4767291"/>
            <a:ext cx="7837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Arial Nova Light" panose="020B0304020202020204" pitchFamily="34" charset="0"/>
              </a:rPr>
              <a:t>Email</a:t>
            </a:r>
            <a:endParaRPr lang="en-US" sz="1400" dirty="0">
              <a:latin typeface="Arial Nova Light" panose="020B0304020202020204" pitchFamily="34" charset="0"/>
            </a:endParaRPr>
          </a:p>
        </p:txBody>
      </p:sp>
      <p:sp>
        <p:nvSpPr>
          <p:cNvPr id="198" name="Rectangle 197">
            <a:extLst>
              <a:ext uri="{FF2B5EF4-FFF2-40B4-BE49-F238E27FC236}">
                <a16:creationId xmlns:a16="http://schemas.microsoft.com/office/drawing/2014/main" id="{0A947FC5-83B9-CE13-DF5A-F4F4A7513835}"/>
              </a:ext>
            </a:extLst>
          </p:cNvPr>
          <p:cNvSpPr/>
          <p:nvPr/>
        </p:nvSpPr>
        <p:spPr>
          <a:xfrm>
            <a:off x="4760963" y="3952972"/>
            <a:ext cx="1202791" cy="1780429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9" name="Rectangle 198">
            <a:extLst>
              <a:ext uri="{FF2B5EF4-FFF2-40B4-BE49-F238E27FC236}">
                <a16:creationId xmlns:a16="http://schemas.microsoft.com/office/drawing/2014/main" id="{4E0CA54D-3553-543D-46C2-6A5A693AE07B}"/>
              </a:ext>
            </a:extLst>
          </p:cNvPr>
          <p:cNvSpPr/>
          <p:nvPr/>
        </p:nvSpPr>
        <p:spPr>
          <a:xfrm>
            <a:off x="4760962" y="3952972"/>
            <a:ext cx="1202790" cy="256930"/>
          </a:xfrm>
          <a:prstGeom prst="rect">
            <a:avLst/>
          </a:prstGeom>
          <a:solidFill>
            <a:srgbClr val="CB9AA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0" name="Rectangle 199">
            <a:extLst>
              <a:ext uri="{FF2B5EF4-FFF2-40B4-BE49-F238E27FC236}">
                <a16:creationId xmlns:a16="http://schemas.microsoft.com/office/drawing/2014/main" id="{5EE83107-326F-29BD-7E76-0B931CF02788}"/>
              </a:ext>
            </a:extLst>
          </p:cNvPr>
          <p:cNvSpPr/>
          <p:nvPr/>
        </p:nvSpPr>
        <p:spPr>
          <a:xfrm>
            <a:off x="4760962" y="4766756"/>
            <a:ext cx="1202790" cy="256930"/>
          </a:xfrm>
          <a:prstGeom prst="rect">
            <a:avLst/>
          </a:prstGeom>
          <a:solidFill>
            <a:srgbClr val="C0A996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1" name="TextBox 200">
            <a:extLst>
              <a:ext uri="{FF2B5EF4-FFF2-40B4-BE49-F238E27FC236}">
                <a16:creationId xmlns:a16="http://schemas.microsoft.com/office/drawing/2014/main" id="{4437DEF0-D5D8-ED9D-32D8-EE7B7A6F6312}"/>
              </a:ext>
            </a:extLst>
          </p:cNvPr>
          <p:cNvSpPr txBox="1"/>
          <p:nvPr/>
        </p:nvSpPr>
        <p:spPr>
          <a:xfrm>
            <a:off x="4970471" y="3942258"/>
            <a:ext cx="7837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Arial Nova Light" panose="020B0304020202020204" pitchFamily="34" charset="0"/>
              </a:rPr>
              <a:t>Post</a:t>
            </a:r>
            <a:endParaRPr lang="en-US" sz="1400" dirty="0">
              <a:latin typeface="Arial Nova Light" panose="020B0304020202020204" pitchFamily="34" charset="0"/>
            </a:endParaRPr>
          </a:p>
        </p:txBody>
      </p:sp>
      <p:sp>
        <p:nvSpPr>
          <p:cNvPr id="202" name="TextBox 201">
            <a:extLst>
              <a:ext uri="{FF2B5EF4-FFF2-40B4-BE49-F238E27FC236}">
                <a16:creationId xmlns:a16="http://schemas.microsoft.com/office/drawing/2014/main" id="{5DC4903E-F88E-1672-DCC7-6528E96E3B04}"/>
              </a:ext>
            </a:extLst>
          </p:cNvPr>
          <p:cNvSpPr txBox="1"/>
          <p:nvPr/>
        </p:nvSpPr>
        <p:spPr>
          <a:xfrm>
            <a:off x="4970471" y="4758286"/>
            <a:ext cx="7837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Arial Nova Light" panose="020B0304020202020204" pitchFamily="34" charset="0"/>
              </a:rPr>
              <a:t>Email</a:t>
            </a:r>
            <a:endParaRPr lang="en-US" sz="1400" dirty="0">
              <a:latin typeface="Arial Nova Light" panose="020B0304020202020204" pitchFamily="34" charset="0"/>
            </a:endParaRPr>
          </a:p>
        </p:txBody>
      </p:sp>
      <p:sp>
        <p:nvSpPr>
          <p:cNvPr id="203" name="Rectangle 202">
            <a:extLst>
              <a:ext uri="{FF2B5EF4-FFF2-40B4-BE49-F238E27FC236}">
                <a16:creationId xmlns:a16="http://schemas.microsoft.com/office/drawing/2014/main" id="{771E4356-1598-63B0-61EB-8F94736E7034}"/>
              </a:ext>
            </a:extLst>
          </p:cNvPr>
          <p:cNvSpPr/>
          <p:nvPr/>
        </p:nvSpPr>
        <p:spPr>
          <a:xfrm>
            <a:off x="6203848" y="3952964"/>
            <a:ext cx="1202791" cy="1780429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4" name="Rectangle 203">
            <a:extLst>
              <a:ext uri="{FF2B5EF4-FFF2-40B4-BE49-F238E27FC236}">
                <a16:creationId xmlns:a16="http://schemas.microsoft.com/office/drawing/2014/main" id="{FA01B7BE-1C68-7244-3EF9-AE9905444EEC}"/>
              </a:ext>
            </a:extLst>
          </p:cNvPr>
          <p:cNvSpPr/>
          <p:nvPr/>
        </p:nvSpPr>
        <p:spPr>
          <a:xfrm>
            <a:off x="6203847" y="3952964"/>
            <a:ext cx="1202790" cy="256930"/>
          </a:xfrm>
          <a:prstGeom prst="rect">
            <a:avLst/>
          </a:prstGeom>
          <a:solidFill>
            <a:srgbClr val="CB9AA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5" name="Rectangle 204">
            <a:extLst>
              <a:ext uri="{FF2B5EF4-FFF2-40B4-BE49-F238E27FC236}">
                <a16:creationId xmlns:a16="http://schemas.microsoft.com/office/drawing/2014/main" id="{9B9CECEA-E0B6-91B8-B4D1-E4EDD010898F}"/>
              </a:ext>
            </a:extLst>
          </p:cNvPr>
          <p:cNvSpPr/>
          <p:nvPr/>
        </p:nvSpPr>
        <p:spPr>
          <a:xfrm>
            <a:off x="6203847" y="4766748"/>
            <a:ext cx="1202790" cy="256930"/>
          </a:xfrm>
          <a:prstGeom prst="rect">
            <a:avLst/>
          </a:prstGeom>
          <a:solidFill>
            <a:srgbClr val="C0A996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6" name="TextBox 205">
            <a:extLst>
              <a:ext uri="{FF2B5EF4-FFF2-40B4-BE49-F238E27FC236}">
                <a16:creationId xmlns:a16="http://schemas.microsoft.com/office/drawing/2014/main" id="{C4B585C7-6117-CBC5-65A9-586AE73CC3B2}"/>
              </a:ext>
            </a:extLst>
          </p:cNvPr>
          <p:cNvSpPr txBox="1"/>
          <p:nvPr/>
        </p:nvSpPr>
        <p:spPr>
          <a:xfrm>
            <a:off x="6413356" y="3942250"/>
            <a:ext cx="7837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Arial Nova Light" panose="020B0304020202020204" pitchFamily="34" charset="0"/>
              </a:rPr>
              <a:t>Post</a:t>
            </a:r>
            <a:endParaRPr lang="en-US" sz="1400" dirty="0">
              <a:latin typeface="Arial Nova Light" panose="020B0304020202020204" pitchFamily="34" charset="0"/>
            </a:endParaRPr>
          </a:p>
        </p:txBody>
      </p:sp>
      <p:sp>
        <p:nvSpPr>
          <p:cNvPr id="207" name="TextBox 206">
            <a:extLst>
              <a:ext uri="{FF2B5EF4-FFF2-40B4-BE49-F238E27FC236}">
                <a16:creationId xmlns:a16="http://schemas.microsoft.com/office/drawing/2014/main" id="{7129CBAF-5075-3D0B-11DD-497C293314CA}"/>
              </a:ext>
            </a:extLst>
          </p:cNvPr>
          <p:cNvSpPr txBox="1"/>
          <p:nvPr/>
        </p:nvSpPr>
        <p:spPr>
          <a:xfrm>
            <a:off x="6413356" y="4758278"/>
            <a:ext cx="7837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Arial Nova Light" panose="020B0304020202020204" pitchFamily="34" charset="0"/>
              </a:rPr>
              <a:t>Email</a:t>
            </a:r>
            <a:endParaRPr lang="en-US" sz="1400" dirty="0">
              <a:latin typeface="Arial Nova Light" panose="020B0304020202020204" pitchFamily="34" charset="0"/>
            </a:endParaRPr>
          </a:p>
        </p:txBody>
      </p:sp>
      <p:sp>
        <p:nvSpPr>
          <p:cNvPr id="208" name="Rectangle 207">
            <a:extLst>
              <a:ext uri="{FF2B5EF4-FFF2-40B4-BE49-F238E27FC236}">
                <a16:creationId xmlns:a16="http://schemas.microsoft.com/office/drawing/2014/main" id="{9C498400-91C0-69FC-0A92-AEE929155F86}"/>
              </a:ext>
            </a:extLst>
          </p:cNvPr>
          <p:cNvSpPr/>
          <p:nvPr/>
        </p:nvSpPr>
        <p:spPr>
          <a:xfrm>
            <a:off x="493484" y="5944537"/>
            <a:ext cx="1202791" cy="1780429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" name="Rectangle 208">
            <a:extLst>
              <a:ext uri="{FF2B5EF4-FFF2-40B4-BE49-F238E27FC236}">
                <a16:creationId xmlns:a16="http://schemas.microsoft.com/office/drawing/2014/main" id="{BD839959-E418-9F7E-613B-629E3D5E2957}"/>
              </a:ext>
            </a:extLst>
          </p:cNvPr>
          <p:cNvSpPr/>
          <p:nvPr/>
        </p:nvSpPr>
        <p:spPr>
          <a:xfrm>
            <a:off x="493483" y="5944537"/>
            <a:ext cx="1202790" cy="256930"/>
          </a:xfrm>
          <a:prstGeom prst="rect">
            <a:avLst/>
          </a:prstGeom>
          <a:solidFill>
            <a:srgbClr val="CB9AA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0" name="Rectangle 209">
            <a:extLst>
              <a:ext uri="{FF2B5EF4-FFF2-40B4-BE49-F238E27FC236}">
                <a16:creationId xmlns:a16="http://schemas.microsoft.com/office/drawing/2014/main" id="{6B8FFD1D-28E7-2CA9-6FBF-89DD66F0DE99}"/>
              </a:ext>
            </a:extLst>
          </p:cNvPr>
          <p:cNvSpPr/>
          <p:nvPr/>
        </p:nvSpPr>
        <p:spPr>
          <a:xfrm>
            <a:off x="493483" y="6758321"/>
            <a:ext cx="1202790" cy="256930"/>
          </a:xfrm>
          <a:prstGeom prst="rect">
            <a:avLst/>
          </a:prstGeom>
          <a:solidFill>
            <a:srgbClr val="C0A996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1" name="TextBox 210">
            <a:extLst>
              <a:ext uri="{FF2B5EF4-FFF2-40B4-BE49-F238E27FC236}">
                <a16:creationId xmlns:a16="http://schemas.microsoft.com/office/drawing/2014/main" id="{12E75A93-5A92-C982-5F71-ACBA695AB33F}"/>
              </a:ext>
            </a:extLst>
          </p:cNvPr>
          <p:cNvSpPr txBox="1"/>
          <p:nvPr/>
        </p:nvSpPr>
        <p:spPr>
          <a:xfrm>
            <a:off x="702992" y="5933823"/>
            <a:ext cx="7837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Arial Nova Light" panose="020B0304020202020204" pitchFamily="34" charset="0"/>
              </a:rPr>
              <a:t>Post</a:t>
            </a:r>
            <a:endParaRPr lang="en-US" sz="1400" dirty="0">
              <a:latin typeface="Arial Nova Light" panose="020B0304020202020204" pitchFamily="34" charset="0"/>
            </a:endParaRPr>
          </a:p>
        </p:txBody>
      </p:sp>
      <p:sp>
        <p:nvSpPr>
          <p:cNvPr id="212" name="TextBox 211">
            <a:extLst>
              <a:ext uri="{FF2B5EF4-FFF2-40B4-BE49-F238E27FC236}">
                <a16:creationId xmlns:a16="http://schemas.microsoft.com/office/drawing/2014/main" id="{04210DB2-70D5-9E1D-03AA-7435FB4C247F}"/>
              </a:ext>
            </a:extLst>
          </p:cNvPr>
          <p:cNvSpPr txBox="1"/>
          <p:nvPr/>
        </p:nvSpPr>
        <p:spPr>
          <a:xfrm>
            <a:off x="702992" y="6749851"/>
            <a:ext cx="7837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Arial Nova Light" panose="020B0304020202020204" pitchFamily="34" charset="0"/>
              </a:rPr>
              <a:t>Email</a:t>
            </a:r>
            <a:endParaRPr lang="en-US" sz="1400" dirty="0">
              <a:latin typeface="Arial Nova Light" panose="020B0304020202020204" pitchFamily="34" charset="0"/>
            </a:endParaRPr>
          </a:p>
        </p:txBody>
      </p:sp>
      <p:sp>
        <p:nvSpPr>
          <p:cNvPr id="213" name="Rectangle 212">
            <a:extLst>
              <a:ext uri="{FF2B5EF4-FFF2-40B4-BE49-F238E27FC236}">
                <a16:creationId xmlns:a16="http://schemas.microsoft.com/office/drawing/2014/main" id="{D6DDAD7E-D121-FD83-D434-0C31F758D474}"/>
              </a:ext>
            </a:extLst>
          </p:cNvPr>
          <p:cNvSpPr/>
          <p:nvPr/>
        </p:nvSpPr>
        <p:spPr>
          <a:xfrm>
            <a:off x="1921075" y="5947337"/>
            <a:ext cx="1202791" cy="1780429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4" name="Rectangle 213">
            <a:extLst>
              <a:ext uri="{FF2B5EF4-FFF2-40B4-BE49-F238E27FC236}">
                <a16:creationId xmlns:a16="http://schemas.microsoft.com/office/drawing/2014/main" id="{DC1692FA-342A-120C-E1F0-35D934DDCEF0}"/>
              </a:ext>
            </a:extLst>
          </p:cNvPr>
          <p:cNvSpPr/>
          <p:nvPr/>
        </p:nvSpPr>
        <p:spPr>
          <a:xfrm>
            <a:off x="1921074" y="5947337"/>
            <a:ext cx="1202790" cy="256930"/>
          </a:xfrm>
          <a:prstGeom prst="rect">
            <a:avLst/>
          </a:prstGeom>
          <a:solidFill>
            <a:srgbClr val="CB9AA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5" name="Rectangle 214">
            <a:extLst>
              <a:ext uri="{FF2B5EF4-FFF2-40B4-BE49-F238E27FC236}">
                <a16:creationId xmlns:a16="http://schemas.microsoft.com/office/drawing/2014/main" id="{1B4CCE1A-2C29-F05C-E559-751E14F6A24C}"/>
              </a:ext>
            </a:extLst>
          </p:cNvPr>
          <p:cNvSpPr/>
          <p:nvPr/>
        </p:nvSpPr>
        <p:spPr>
          <a:xfrm>
            <a:off x="1921074" y="6761121"/>
            <a:ext cx="1202790" cy="256930"/>
          </a:xfrm>
          <a:prstGeom prst="rect">
            <a:avLst/>
          </a:prstGeom>
          <a:solidFill>
            <a:srgbClr val="C0A996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6" name="TextBox 215">
            <a:extLst>
              <a:ext uri="{FF2B5EF4-FFF2-40B4-BE49-F238E27FC236}">
                <a16:creationId xmlns:a16="http://schemas.microsoft.com/office/drawing/2014/main" id="{A6E752FA-6081-4FA6-7FE8-95997A9491DF}"/>
              </a:ext>
            </a:extLst>
          </p:cNvPr>
          <p:cNvSpPr txBox="1"/>
          <p:nvPr/>
        </p:nvSpPr>
        <p:spPr>
          <a:xfrm>
            <a:off x="2130583" y="5936623"/>
            <a:ext cx="7837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Arial Nova Light" panose="020B0304020202020204" pitchFamily="34" charset="0"/>
              </a:rPr>
              <a:t>Post</a:t>
            </a:r>
            <a:endParaRPr lang="en-US" sz="1400" dirty="0">
              <a:latin typeface="Arial Nova Light" panose="020B0304020202020204" pitchFamily="34" charset="0"/>
            </a:endParaRPr>
          </a:p>
        </p:txBody>
      </p:sp>
      <p:sp>
        <p:nvSpPr>
          <p:cNvPr id="217" name="TextBox 216">
            <a:extLst>
              <a:ext uri="{FF2B5EF4-FFF2-40B4-BE49-F238E27FC236}">
                <a16:creationId xmlns:a16="http://schemas.microsoft.com/office/drawing/2014/main" id="{10F37469-1CFD-71D4-5C45-DF0D340DE34F}"/>
              </a:ext>
            </a:extLst>
          </p:cNvPr>
          <p:cNvSpPr txBox="1"/>
          <p:nvPr/>
        </p:nvSpPr>
        <p:spPr>
          <a:xfrm>
            <a:off x="2130583" y="6752651"/>
            <a:ext cx="7837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Arial Nova Light" panose="020B0304020202020204" pitchFamily="34" charset="0"/>
              </a:rPr>
              <a:t>Email</a:t>
            </a:r>
            <a:endParaRPr lang="en-US" sz="1400" dirty="0">
              <a:latin typeface="Arial Nova Light" panose="020B0304020202020204" pitchFamily="34" charset="0"/>
            </a:endParaRPr>
          </a:p>
        </p:txBody>
      </p:sp>
      <p:sp>
        <p:nvSpPr>
          <p:cNvPr id="218" name="Rectangle 217">
            <a:extLst>
              <a:ext uri="{FF2B5EF4-FFF2-40B4-BE49-F238E27FC236}">
                <a16:creationId xmlns:a16="http://schemas.microsoft.com/office/drawing/2014/main" id="{B9B6E01D-954C-D790-5166-2EE653F6EDA0}"/>
              </a:ext>
            </a:extLst>
          </p:cNvPr>
          <p:cNvSpPr/>
          <p:nvPr/>
        </p:nvSpPr>
        <p:spPr>
          <a:xfrm>
            <a:off x="3348665" y="5953542"/>
            <a:ext cx="1202791" cy="1780429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9" name="Rectangle 218">
            <a:extLst>
              <a:ext uri="{FF2B5EF4-FFF2-40B4-BE49-F238E27FC236}">
                <a16:creationId xmlns:a16="http://schemas.microsoft.com/office/drawing/2014/main" id="{39A6BADF-D56D-4725-C425-2DF55727EDD1}"/>
              </a:ext>
            </a:extLst>
          </p:cNvPr>
          <p:cNvSpPr/>
          <p:nvPr/>
        </p:nvSpPr>
        <p:spPr>
          <a:xfrm>
            <a:off x="3348664" y="5953542"/>
            <a:ext cx="1202790" cy="256930"/>
          </a:xfrm>
          <a:prstGeom prst="rect">
            <a:avLst/>
          </a:prstGeom>
          <a:solidFill>
            <a:srgbClr val="CB9AA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0" name="Rectangle 219">
            <a:extLst>
              <a:ext uri="{FF2B5EF4-FFF2-40B4-BE49-F238E27FC236}">
                <a16:creationId xmlns:a16="http://schemas.microsoft.com/office/drawing/2014/main" id="{9A683880-63D8-C381-030F-DF111BAFD17E}"/>
              </a:ext>
            </a:extLst>
          </p:cNvPr>
          <p:cNvSpPr/>
          <p:nvPr/>
        </p:nvSpPr>
        <p:spPr>
          <a:xfrm>
            <a:off x="3348664" y="6767326"/>
            <a:ext cx="1202790" cy="256930"/>
          </a:xfrm>
          <a:prstGeom prst="rect">
            <a:avLst/>
          </a:prstGeom>
          <a:solidFill>
            <a:srgbClr val="C0A996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1" name="TextBox 220">
            <a:extLst>
              <a:ext uri="{FF2B5EF4-FFF2-40B4-BE49-F238E27FC236}">
                <a16:creationId xmlns:a16="http://schemas.microsoft.com/office/drawing/2014/main" id="{695705CB-A0FF-AFC6-308B-CE1F681FAA78}"/>
              </a:ext>
            </a:extLst>
          </p:cNvPr>
          <p:cNvSpPr txBox="1"/>
          <p:nvPr/>
        </p:nvSpPr>
        <p:spPr>
          <a:xfrm>
            <a:off x="3558173" y="5942828"/>
            <a:ext cx="7837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Arial Nova Light" panose="020B0304020202020204" pitchFamily="34" charset="0"/>
              </a:rPr>
              <a:t>Post</a:t>
            </a:r>
            <a:endParaRPr lang="en-US" sz="1400" dirty="0">
              <a:latin typeface="Arial Nova Light" panose="020B0304020202020204" pitchFamily="34" charset="0"/>
            </a:endParaRPr>
          </a:p>
        </p:txBody>
      </p:sp>
      <p:sp>
        <p:nvSpPr>
          <p:cNvPr id="222" name="TextBox 221">
            <a:extLst>
              <a:ext uri="{FF2B5EF4-FFF2-40B4-BE49-F238E27FC236}">
                <a16:creationId xmlns:a16="http://schemas.microsoft.com/office/drawing/2014/main" id="{30ED4EE7-3E02-E4D2-6B5B-91C4356527FA}"/>
              </a:ext>
            </a:extLst>
          </p:cNvPr>
          <p:cNvSpPr txBox="1"/>
          <p:nvPr/>
        </p:nvSpPr>
        <p:spPr>
          <a:xfrm>
            <a:off x="3558173" y="6758856"/>
            <a:ext cx="7837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Arial Nova Light" panose="020B0304020202020204" pitchFamily="34" charset="0"/>
              </a:rPr>
              <a:t>Email</a:t>
            </a:r>
            <a:endParaRPr lang="en-US" sz="1400" dirty="0">
              <a:latin typeface="Arial Nova Light" panose="020B0304020202020204" pitchFamily="34" charset="0"/>
            </a:endParaRPr>
          </a:p>
        </p:txBody>
      </p:sp>
      <p:sp>
        <p:nvSpPr>
          <p:cNvPr id="223" name="Rectangle 222">
            <a:extLst>
              <a:ext uri="{FF2B5EF4-FFF2-40B4-BE49-F238E27FC236}">
                <a16:creationId xmlns:a16="http://schemas.microsoft.com/office/drawing/2014/main" id="{18213528-0E69-2235-6486-3BE188FE420F}"/>
              </a:ext>
            </a:extLst>
          </p:cNvPr>
          <p:cNvSpPr/>
          <p:nvPr/>
        </p:nvSpPr>
        <p:spPr>
          <a:xfrm>
            <a:off x="4760962" y="5944537"/>
            <a:ext cx="1202791" cy="1780429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4" name="Rectangle 223">
            <a:extLst>
              <a:ext uri="{FF2B5EF4-FFF2-40B4-BE49-F238E27FC236}">
                <a16:creationId xmlns:a16="http://schemas.microsoft.com/office/drawing/2014/main" id="{AD717F8D-DAD3-76B6-CDAB-DE787F19DAD8}"/>
              </a:ext>
            </a:extLst>
          </p:cNvPr>
          <p:cNvSpPr/>
          <p:nvPr/>
        </p:nvSpPr>
        <p:spPr>
          <a:xfrm>
            <a:off x="4760961" y="5944537"/>
            <a:ext cx="1202790" cy="256930"/>
          </a:xfrm>
          <a:prstGeom prst="rect">
            <a:avLst/>
          </a:prstGeom>
          <a:solidFill>
            <a:srgbClr val="CB9AA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5" name="Rectangle 224">
            <a:extLst>
              <a:ext uri="{FF2B5EF4-FFF2-40B4-BE49-F238E27FC236}">
                <a16:creationId xmlns:a16="http://schemas.microsoft.com/office/drawing/2014/main" id="{25EF2DD2-DF78-0EC5-C627-E3581C645E06}"/>
              </a:ext>
            </a:extLst>
          </p:cNvPr>
          <p:cNvSpPr/>
          <p:nvPr/>
        </p:nvSpPr>
        <p:spPr>
          <a:xfrm>
            <a:off x="4760961" y="6758321"/>
            <a:ext cx="1202790" cy="256930"/>
          </a:xfrm>
          <a:prstGeom prst="rect">
            <a:avLst/>
          </a:prstGeom>
          <a:solidFill>
            <a:srgbClr val="C0A996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6" name="TextBox 225">
            <a:extLst>
              <a:ext uri="{FF2B5EF4-FFF2-40B4-BE49-F238E27FC236}">
                <a16:creationId xmlns:a16="http://schemas.microsoft.com/office/drawing/2014/main" id="{CAC93197-3178-C7B2-DB4C-55C06FA7C565}"/>
              </a:ext>
            </a:extLst>
          </p:cNvPr>
          <p:cNvSpPr txBox="1"/>
          <p:nvPr/>
        </p:nvSpPr>
        <p:spPr>
          <a:xfrm>
            <a:off x="4970470" y="5933823"/>
            <a:ext cx="7837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Arial Nova Light" panose="020B0304020202020204" pitchFamily="34" charset="0"/>
              </a:rPr>
              <a:t>Post</a:t>
            </a:r>
            <a:endParaRPr lang="en-US" sz="1400" dirty="0">
              <a:latin typeface="Arial Nova Light" panose="020B0304020202020204" pitchFamily="34" charset="0"/>
            </a:endParaRPr>
          </a:p>
        </p:txBody>
      </p:sp>
      <p:sp>
        <p:nvSpPr>
          <p:cNvPr id="227" name="TextBox 226">
            <a:extLst>
              <a:ext uri="{FF2B5EF4-FFF2-40B4-BE49-F238E27FC236}">
                <a16:creationId xmlns:a16="http://schemas.microsoft.com/office/drawing/2014/main" id="{FBEBF040-6A28-E34F-0C7A-812194569149}"/>
              </a:ext>
            </a:extLst>
          </p:cNvPr>
          <p:cNvSpPr txBox="1"/>
          <p:nvPr/>
        </p:nvSpPr>
        <p:spPr>
          <a:xfrm>
            <a:off x="4970470" y="6749851"/>
            <a:ext cx="7837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Arial Nova Light" panose="020B0304020202020204" pitchFamily="34" charset="0"/>
              </a:rPr>
              <a:t>Email</a:t>
            </a:r>
            <a:endParaRPr lang="en-US" sz="1400" dirty="0">
              <a:latin typeface="Arial Nova Light" panose="020B0304020202020204" pitchFamily="34" charset="0"/>
            </a:endParaRPr>
          </a:p>
        </p:txBody>
      </p:sp>
      <p:sp>
        <p:nvSpPr>
          <p:cNvPr id="228" name="Rectangle 227">
            <a:extLst>
              <a:ext uri="{FF2B5EF4-FFF2-40B4-BE49-F238E27FC236}">
                <a16:creationId xmlns:a16="http://schemas.microsoft.com/office/drawing/2014/main" id="{587228B3-4BC5-1DCA-7BC1-EDE2910CB835}"/>
              </a:ext>
            </a:extLst>
          </p:cNvPr>
          <p:cNvSpPr/>
          <p:nvPr/>
        </p:nvSpPr>
        <p:spPr>
          <a:xfrm>
            <a:off x="6203847" y="5944529"/>
            <a:ext cx="1202791" cy="1780429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9" name="Rectangle 228">
            <a:extLst>
              <a:ext uri="{FF2B5EF4-FFF2-40B4-BE49-F238E27FC236}">
                <a16:creationId xmlns:a16="http://schemas.microsoft.com/office/drawing/2014/main" id="{42C95719-E96D-EFD6-C559-42809F18ECC9}"/>
              </a:ext>
            </a:extLst>
          </p:cNvPr>
          <p:cNvSpPr/>
          <p:nvPr/>
        </p:nvSpPr>
        <p:spPr>
          <a:xfrm>
            <a:off x="6203846" y="5944529"/>
            <a:ext cx="1202790" cy="256930"/>
          </a:xfrm>
          <a:prstGeom prst="rect">
            <a:avLst/>
          </a:prstGeom>
          <a:solidFill>
            <a:srgbClr val="CB9AA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0" name="Rectangle 229">
            <a:extLst>
              <a:ext uri="{FF2B5EF4-FFF2-40B4-BE49-F238E27FC236}">
                <a16:creationId xmlns:a16="http://schemas.microsoft.com/office/drawing/2014/main" id="{3DE2F6E5-4928-70B3-E884-310521CE5B47}"/>
              </a:ext>
            </a:extLst>
          </p:cNvPr>
          <p:cNvSpPr/>
          <p:nvPr/>
        </p:nvSpPr>
        <p:spPr>
          <a:xfrm>
            <a:off x="6203846" y="6758313"/>
            <a:ext cx="1202790" cy="256930"/>
          </a:xfrm>
          <a:prstGeom prst="rect">
            <a:avLst/>
          </a:prstGeom>
          <a:solidFill>
            <a:srgbClr val="C0A996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1" name="TextBox 230">
            <a:extLst>
              <a:ext uri="{FF2B5EF4-FFF2-40B4-BE49-F238E27FC236}">
                <a16:creationId xmlns:a16="http://schemas.microsoft.com/office/drawing/2014/main" id="{033D954A-17E9-DA22-16DA-D20BC35CCB8A}"/>
              </a:ext>
            </a:extLst>
          </p:cNvPr>
          <p:cNvSpPr txBox="1"/>
          <p:nvPr/>
        </p:nvSpPr>
        <p:spPr>
          <a:xfrm>
            <a:off x="6413355" y="5933815"/>
            <a:ext cx="7837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Arial Nova Light" panose="020B0304020202020204" pitchFamily="34" charset="0"/>
              </a:rPr>
              <a:t>Post</a:t>
            </a:r>
            <a:endParaRPr lang="en-US" sz="1400" dirty="0">
              <a:latin typeface="Arial Nova Light" panose="020B0304020202020204" pitchFamily="34" charset="0"/>
            </a:endParaRPr>
          </a:p>
        </p:txBody>
      </p:sp>
      <p:sp>
        <p:nvSpPr>
          <p:cNvPr id="232" name="TextBox 231">
            <a:extLst>
              <a:ext uri="{FF2B5EF4-FFF2-40B4-BE49-F238E27FC236}">
                <a16:creationId xmlns:a16="http://schemas.microsoft.com/office/drawing/2014/main" id="{79BFAEA0-E03D-8156-59FD-AC4EA2A410F2}"/>
              </a:ext>
            </a:extLst>
          </p:cNvPr>
          <p:cNvSpPr txBox="1"/>
          <p:nvPr/>
        </p:nvSpPr>
        <p:spPr>
          <a:xfrm>
            <a:off x="6413355" y="6749843"/>
            <a:ext cx="7837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Arial Nova Light" panose="020B0304020202020204" pitchFamily="34" charset="0"/>
              </a:rPr>
              <a:t>Email</a:t>
            </a:r>
            <a:endParaRPr lang="en-US" sz="1400" dirty="0">
              <a:latin typeface="Arial Nova Light" panose="020B0304020202020204" pitchFamily="34" charset="0"/>
            </a:endParaRPr>
          </a:p>
        </p:txBody>
      </p:sp>
      <p:sp>
        <p:nvSpPr>
          <p:cNvPr id="233" name="Rectangle 232">
            <a:extLst>
              <a:ext uri="{FF2B5EF4-FFF2-40B4-BE49-F238E27FC236}">
                <a16:creationId xmlns:a16="http://schemas.microsoft.com/office/drawing/2014/main" id="{BF62C77F-52B5-5349-D9F6-A5A636038EDB}"/>
              </a:ext>
            </a:extLst>
          </p:cNvPr>
          <p:cNvSpPr/>
          <p:nvPr/>
        </p:nvSpPr>
        <p:spPr>
          <a:xfrm>
            <a:off x="493482" y="7944641"/>
            <a:ext cx="1202791" cy="1780429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4" name="Rectangle 233">
            <a:extLst>
              <a:ext uri="{FF2B5EF4-FFF2-40B4-BE49-F238E27FC236}">
                <a16:creationId xmlns:a16="http://schemas.microsoft.com/office/drawing/2014/main" id="{33BE810C-8383-7AB9-407C-BD8DA4487E2F}"/>
              </a:ext>
            </a:extLst>
          </p:cNvPr>
          <p:cNvSpPr/>
          <p:nvPr/>
        </p:nvSpPr>
        <p:spPr>
          <a:xfrm>
            <a:off x="493481" y="7944641"/>
            <a:ext cx="1202790" cy="256930"/>
          </a:xfrm>
          <a:prstGeom prst="rect">
            <a:avLst/>
          </a:prstGeom>
          <a:solidFill>
            <a:srgbClr val="CB9AA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5" name="Rectangle 234">
            <a:extLst>
              <a:ext uri="{FF2B5EF4-FFF2-40B4-BE49-F238E27FC236}">
                <a16:creationId xmlns:a16="http://schemas.microsoft.com/office/drawing/2014/main" id="{E7E5BDE1-196E-268E-ED68-830DE6083CAE}"/>
              </a:ext>
            </a:extLst>
          </p:cNvPr>
          <p:cNvSpPr/>
          <p:nvPr/>
        </p:nvSpPr>
        <p:spPr>
          <a:xfrm>
            <a:off x="493481" y="8758425"/>
            <a:ext cx="1202790" cy="256930"/>
          </a:xfrm>
          <a:prstGeom prst="rect">
            <a:avLst/>
          </a:prstGeom>
          <a:solidFill>
            <a:srgbClr val="C0A996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6" name="TextBox 235">
            <a:extLst>
              <a:ext uri="{FF2B5EF4-FFF2-40B4-BE49-F238E27FC236}">
                <a16:creationId xmlns:a16="http://schemas.microsoft.com/office/drawing/2014/main" id="{467B880A-0644-9904-1990-5236C5E1472B}"/>
              </a:ext>
            </a:extLst>
          </p:cNvPr>
          <p:cNvSpPr txBox="1"/>
          <p:nvPr/>
        </p:nvSpPr>
        <p:spPr>
          <a:xfrm>
            <a:off x="702990" y="7933927"/>
            <a:ext cx="7837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Arial Nova Light" panose="020B0304020202020204" pitchFamily="34" charset="0"/>
              </a:rPr>
              <a:t>Post</a:t>
            </a:r>
            <a:endParaRPr lang="en-US" sz="1400" dirty="0">
              <a:latin typeface="Arial Nova Light" panose="020B0304020202020204" pitchFamily="34" charset="0"/>
            </a:endParaRPr>
          </a:p>
        </p:txBody>
      </p:sp>
      <p:sp>
        <p:nvSpPr>
          <p:cNvPr id="237" name="TextBox 236">
            <a:extLst>
              <a:ext uri="{FF2B5EF4-FFF2-40B4-BE49-F238E27FC236}">
                <a16:creationId xmlns:a16="http://schemas.microsoft.com/office/drawing/2014/main" id="{E17A70F4-69A6-6585-031F-4CEB3CF15EE3}"/>
              </a:ext>
            </a:extLst>
          </p:cNvPr>
          <p:cNvSpPr txBox="1"/>
          <p:nvPr/>
        </p:nvSpPr>
        <p:spPr>
          <a:xfrm>
            <a:off x="702990" y="8749955"/>
            <a:ext cx="7837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Arial Nova Light" panose="020B0304020202020204" pitchFamily="34" charset="0"/>
              </a:rPr>
              <a:t>Email</a:t>
            </a:r>
            <a:endParaRPr lang="en-US" sz="1400" dirty="0">
              <a:latin typeface="Arial Nova Light" panose="020B0304020202020204" pitchFamily="34" charset="0"/>
            </a:endParaRPr>
          </a:p>
        </p:txBody>
      </p:sp>
      <p:sp>
        <p:nvSpPr>
          <p:cNvPr id="238" name="Rectangle 237">
            <a:extLst>
              <a:ext uri="{FF2B5EF4-FFF2-40B4-BE49-F238E27FC236}">
                <a16:creationId xmlns:a16="http://schemas.microsoft.com/office/drawing/2014/main" id="{5AA1B3C8-FAA1-4569-5DEC-4D0F5B1CC68F}"/>
              </a:ext>
            </a:extLst>
          </p:cNvPr>
          <p:cNvSpPr/>
          <p:nvPr/>
        </p:nvSpPr>
        <p:spPr>
          <a:xfrm>
            <a:off x="1921073" y="7947441"/>
            <a:ext cx="1202791" cy="1780429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9" name="Rectangle 238">
            <a:extLst>
              <a:ext uri="{FF2B5EF4-FFF2-40B4-BE49-F238E27FC236}">
                <a16:creationId xmlns:a16="http://schemas.microsoft.com/office/drawing/2014/main" id="{66BA600C-DB46-FA5E-5B63-360124CF6915}"/>
              </a:ext>
            </a:extLst>
          </p:cNvPr>
          <p:cNvSpPr/>
          <p:nvPr/>
        </p:nvSpPr>
        <p:spPr>
          <a:xfrm>
            <a:off x="1921072" y="7947441"/>
            <a:ext cx="1202790" cy="256930"/>
          </a:xfrm>
          <a:prstGeom prst="rect">
            <a:avLst/>
          </a:prstGeom>
          <a:solidFill>
            <a:srgbClr val="CB9AA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0" name="Rectangle 239">
            <a:extLst>
              <a:ext uri="{FF2B5EF4-FFF2-40B4-BE49-F238E27FC236}">
                <a16:creationId xmlns:a16="http://schemas.microsoft.com/office/drawing/2014/main" id="{4E3F017C-1331-9F1A-9578-2987C9437167}"/>
              </a:ext>
            </a:extLst>
          </p:cNvPr>
          <p:cNvSpPr/>
          <p:nvPr/>
        </p:nvSpPr>
        <p:spPr>
          <a:xfrm>
            <a:off x="1921072" y="8761225"/>
            <a:ext cx="1202790" cy="256930"/>
          </a:xfrm>
          <a:prstGeom prst="rect">
            <a:avLst/>
          </a:prstGeom>
          <a:solidFill>
            <a:srgbClr val="C0A996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1" name="TextBox 240">
            <a:extLst>
              <a:ext uri="{FF2B5EF4-FFF2-40B4-BE49-F238E27FC236}">
                <a16:creationId xmlns:a16="http://schemas.microsoft.com/office/drawing/2014/main" id="{545C37AC-8525-C9E3-95B2-1DFF52DE6CC6}"/>
              </a:ext>
            </a:extLst>
          </p:cNvPr>
          <p:cNvSpPr txBox="1"/>
          <p:nvPr/>
        </p:nvSpPr>
        <p:spPr>
          <a:xfrm>
            <a:off x="2130581" y="7936727"/>
            <a:ext cx="7837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Arial Nova Light" panose="020B0304020202020204" pitchFamily="34" charset="0"/>
              </a:rPr>
              <a:t>Post</a:t>
            </a:r>
            <a:endParaRPr lang="en-US" sz="1400" dirty="0">
              <a:latin typeface="Arial Nova Light" panose="020B0304020202020204" pitchFamily="34" charset="0"/>
            </a:endParaRPr>
          </a:p>
        </p:txBody>
      </p:sp>
      <p:sp>
        <p:nvSpPr>
          <p:cNvPr id="242" name="TextBox 241">
            <a:extLst>
              <a:ext uri="{FF2B5EF4-FFF2-40B4-BE49-F238E27FC236}">
                <a16:creationId xmlns:a16="http://schemas.microsoft.com/office/drawing/2014/main" id="{FD768B15-556B-EA40-260A-77199C6620B7}"/>
              </a:ext>
            </a:extLst>
          </p:cNvPr>
          <p:cNvSpPr txBox="1"/>
          <p:nvPr/>
        </p:nvSpPr>
        <p:spPr>
          <a:xfrm>
            <a:off x="2130581" y="8752755"/>
            <a:ext cx="7837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Arial Nova Light" panose="020B0304020202020204" pitchFamily="34" charset="0"/>
              </a:rPr>
              <a:t>Email</a:t>
            </a:r>
            <a:endParaRPr lang="en-US" sz="1400" dirty="0">
              <a:latin typeface="Arial Nova Light" panose="020B0304020202020204" pitchFamily="34" charset="0"/>
            </a:endParaRPr>
          </a:p>
        </p:txBody>
      </p:sp>
      <p:sp>
        <p:nvSpPr>
          <p:cNvPr id="243" name="Rectangle 242">
            <a:extLst>
              <a:ext uri="{FF2B5EF4-FFF2-40B4-BE49-F238E27FC236}">
                <a16:creationId xmlns:a16="http://schemas.microsoft.com/office/drawing/2014/main" id="{D167A834-58FB-DCB3-E4A1-E686B56CCA3C}"/>
              </a:ext>
            </a:extLst>
          </p:cNvPr>
          <p:cNvSpPr/>
          <p:nvPr/>
        </p:nvSpPr>
        <p:spPr>
          <a:xfrm>
            <a:off x="3348663" y="7953646"/>
            <a:ext cx="1202791" cy="1780429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4" name="Rectangle 243">
            <a:extLst>
              <a:ext uri="{FF2B5EF4-FFF2-40B4-BE49-F238E27FC236}">
                <a16:creationId xmlns:a16="http://schemas.microsoft.com/office/drawing/2014/main" id="{E7088755-07AE-CB31-007D-E9255066E32C}"/>
              </a:ext>
            </a:extLst>
          </p:cNvPr>
          <p:cNvSpPr/>
          <p:nvPr/>
        </p:nvSpPr>
        <p:spPr>
          <a:xfrm>
            <a:off x="3348662" y="7953646"/>
            <a:ext cx="1202790" cy="256930"/>
          </a:xfrm>
          <a:prstGeom prst="rect">
            <a:avLst/>
          </a:prstGeom>
          <a:solidFill>
            <a:srgbClr val="CB9AA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5" name="Rectangle 244">
            <a:extLst>
              <a:ext uri="{FF2B5EF4-FFF2-40B4-BE49-F238E27FC236}">
                <a16:creationId xmlns:a16="http://schemas.microsoft.com/office/drawing/2014/main" id="{97999298-2D4D-1658-AE11-0E5244ACCCA3}"/>
              </a:ext>
            </a:extLst>
          </p:cNvPr>
          <p:cNvSpPr/>
          <p:nvPr/>
        </p:nvSpPr>
        <p:spPr>
          <a:xfrm>
            <a:off x="3348662" y="8767430"/>
            <a:ext cx="1202790" cy="256930"/>
          </a:xfrm>
          <a:prstGeom prst="rect">
            <a:avLst/>
          </a:prstGeom>
          <a:solidFill>
            <a:srgbClr val="C0A996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6" name="TextBox 245">
            <a:extLst>
              <a:ext uri="{FF2B5EF4-FFF2-40B4-BE49-F238E27FC236}">
                <a16:creationId xmlns:a16="http://schemas.microsoft.com/office/drawing/2014/main" id="{52EDF73A-572E-A68B-E1AE-7F07D9DE7FB2}"/>
              </a:ext>
            </a:extLst>
          </p:cNvPr>
          <p:cNvSpPr txBox="1"/>
          <p:nvPr/>
        </p:nvSpPr>
        <p:spPr>
          <a:xfrm>
            <a:off x="3558171" y="7942932"/>
            <a:ext cx="7837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Arial Nova Light" panose="020B0304020202020204" pitchFamily="34" charset="0"/>
              </a:rPr>
              <a:t>Post</a:t>
            </a:r>
            <a:endParaRPr lang="en-US" sz="1400" dirty="0">
              <a:latin typeface="Arial Nova Light" panose="020B0304020202020204" pitchFamily="34" charset="0"/>
            </a:endParaRPr>
          </a:p>
        </p:txBody>
      </p:sp>
      <p:sp>
        <p:nvSpPr>
          <p:cNvPr id="247" name="TextBox 246">
            <a:extLst>
              <a:ext uri="{FF2B5EF4-FFF2-40B4-BE49-F238E27FC236}">
                <a16:creationId xmlns:a16="http://schemas.microsoft.com/office/drawing/2014/main" id="{0D505762-5FC0-F104-263D-969132C08765}"/>
              </a:ext>
            </a:extLst>
          </p:cNvPr>
          <p:cNvSpPr txBox="1"/>
          <p:nvPr/>
        </p:nvSpPr>
        <p:spPr>
          <a:xfrm>
            <a:off x="3558171" y="8758960"/>
            <a:ext cx="7837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Arial Nova Light" panose="020B0304020202020204" pitchFamily="34" charset="0"/>
              </a:rPr>
              <a:t>Email</a:t>
            </a:r>
            <a:endParaRPr lang="en-US" sz="1400" dirty="0">
              <a:latin typeface="Arial Nova Light" panose="020B0304020202020204" pitchFamily="34" charset="0"/>
            </a:endParaRPr>
          </a:p>
        </p:txBody>
      </p:sp>
      <p:sp>
        <p:nvSpPr>
          <p:cNvPr id="248" name="Rectangle 247">
            <a:extLst>
              <a:ext uri="{FF2B5EF4-FFF2-40B4-BE49-F238E27FC236}">
                <a16:creationId xmlns:a16="http://schemas.microsoft.com/office/drawing/2014/main" id="{9D7536BB-ABF2-3D15-3B0A-D56760CA669F}"/>
              </a:ext>
            </a:extLst>
          </p:cNvPr>
          <p:cNvSpPr/>
          <p:nvPr/>
        </p:nvSpPr>
        <p:spPr>
          <a:xfrm>
            <a:off x="4760960" y="7944641"/>
            <a:ext cx="1202791" cy="1780429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9" name="Rectangle 248">
            <a:extLst>
              <a:ext uri="{FF2B5EF4-FFF2-40B4-BE49-F238E27FC236}">
                <a16:creationId xmlns:a16="http://schemas.microsoft.com/office/drawing/2014/main" id="{7F15FF22-EB2A-FFE5-0B2E-2808F9C251D7}"/>
              </a:ext>
            </a:extLst>
          </p:cNvPr>
          <p:cNvSpPr/>
          <p:nvPr/>
        </p:nvSpPr>
        <p:spPr>
          <a:xfrm>
            <a:off x="4760959" y="7944641"/>
            <a:ext cx="1202790" cy="256930"/>
          </a:xfrm>
          <a:prstGeom prst="rect">
            <a:avLst/>
          </a:prstGeom>
          <a:solidFill>
            <a:srgbClr val="CB9AA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0" name="Rectangle 249">
            <a:extLst>
              <a:ext uri="{FF2B5EF4-FFF2-40B4-BE49-F238E27FC236}">
                <a16:creationId xmlns:a16="http://schemas.microsoft.com/office/drawing/2014/main" id="{E8D31CFA-D4E1-D21A-F64D-164E061F794E}"/>
              </a:ext>
            </a:extLst>
          </p:cNvPr>
          <p:cNvSpPr/>
          <p:nvPr/>
        </p:nvSpPr>
        <p:spPr>
          <a:xfrm>
            <a:off x="4760959" y="8758425"/>
            <a:ext cx="1202790" cy="256930"/>
          </a:xfrm>
          <a:prstGeom prst="rect">
            <a:avLst/>
          </a:prstGeom>
          <a:solidFill>
            <a:srgbClr val="C0A996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1" name="TextBox 250">
            <a:extLst>
              <a:ext uri="{FF2B5EF4-FFF2-40B4-BE49-F238E27FC236}">
                <a16:creationId xmlns:a16="http://schemas.microsoft.com/office/drawing/2014/main" id="{AEFEB15A-1C59-7322-131F-43E03AA0C1BC}"/>
              </a:ext>
            </a:extLst>
          </p:cNvPr>
          <p:cNvSpPr txBox="1"/>
          <p:nvPr/>
        </p:nvSpPr>
        <p:spPr>
          <a:xfrm>
            <a:off x="4970468" y="7933927"/>
            <a:ext cx="7837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Arial Nova Light" panose="020B0304020202020204" pitchFamily="34" charset="0"/>
              </a:rPr>
              <a:t>Post</a:t>
            </a:r>
            <a:endParaRPr lang="en-US" sz="1400" dirty="0">
              <a:latin typeface="Arial Nova Light" panose="020B0304020202020204" pitchFamily="34" charset="0"/>
            </a:endParaRPr>
          </a:p>
        </p:txBody>
      </p:sp>
      <p:sp>
        <p:nvSpPr>
          <p:cNvPr id="252" name="TextBox 251">
            <a:extLst>
              <a:ext uri="{FF2B5EF4-FFF2-40B4-BE49-F238E27FC236}">
                <a16:creationId xmlns:a16="http://schemas.microsoft.com/office/drawing/2014/main" id="{6E54A2D9-EF91-7782-4BED-A561CBC99B88}"/>
              </a:ext>
            </a:extLst>
          </p:cNvPr>
          <p:cNvSpPr txBox="1"/>
          <p:nvPr/>
        </p:nvSpPr>
        <p:spPr>
          <a:xfrm>
            <a:off x="4970468" y="8749955"/>
            <a:ext cx="7837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Arial Nova Light" panose="020B0304020202020204" pitchFamily="34" charset="0"/>
              </a:rPr>
              <a:t>Email</a:t>
            </a:r>
            <a:endParaRPr lang="en-US" sz="1400" dirty="0">
              <a:latin typeface="Arial Nova Light" panose="020B0304020202020204" pitchFamily="34" charset="0"/>
            </a:endParaRPr>
          </a:p>
        </p:txBody>
      </p:sp>
      <p:sp>
        <p:nvSpPr>
          <p:cNvPr id="253" name="Rectangle 252">
            <a:extLst>
              <a:ext uri="{FF2B5EF4-FFF2-40B4-BE49-F238E27FC236}">
                <a16:creationId xmlns:a16="http://schemas.microsoft.com/office/drawing/2014/main" id="{4EB1143B-C17B-6CCD-FADC-B4C779F70031}"/>
              </a:ext>
            </a:extLst>
          </p:cNvPr>
          <p:cNvSpPr/>
          <p:nvPr/>
        </p:nvSpPr>
        <p:spPr>
          <a:xfrm>
            <a:off x="6203845" y="7944633"/>
            <a:ext cx="1202791" cy="1780429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4" name="Rectangle 253">
            <a:extLst>
              <a:ext uri="{FF2B5EF4-FFF2-40B4-BE49-F238E27FC236}">
                <a16:creationId xmlns:a16="http://schemas.microsoft.com/office/drawing/2014/main" id="{673DA3A5-835C-97F5-9B07-3B34A64E0887}"/>
              </a:ext>
            </a:extLst>
          </p:cNvPr>
          <p:cNvSpPr/>
          <p:nvPr/>
        </p:nvSpPr>
        <p:spPr>
          <a:xfrm>
            <a:off x="6203844" y="7944633"/>
            <a:ext cx="1202790" cy="256930"/>
          </a:xfrm>
          <a:prstGeom prst="rect">
            <a:avLst/>
          </a:prstGeom>
          <a:solidFill>
            <a:srgbClr val="CB9AA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5" name="Rectangle 254">
            <a:extLst>
              <a:ext uri="{FF2B5EF4-FFF2-40B4-BE49-F238E27FC236}">
                <a16:creationId xmlns:a16="http://schemas.microsoft.com/office/drawing/2014/main" id="{7635D100-DA4C-BA81-012D-1B201C76360E}"/>
              </a:ext>
            </a:extLst>
          </p:cNvPr>
          <p:cNvSpPr/>
          <p:nvPr/>
        </p:nvSpPr>
        <p:spPr>
          <a:xfrm>
            <a:off x="6203844" y="8758417"/>
            <a:ext cx="1202790" cy="256930"/>
          </a:xfrm>
          <a:prstGeom prst="rect">
            <a:avLst/>
          </a:prstGeom>
          <a:solidFill>
            <a:srgbClr val="C0A996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6" name="TextBox 255">
            <a:extLst>
              <a:ext uri="{FF2B5EF4-FFF2-40B4-BE49-F238E27FC236}">
                <a16:creationId xmlns:a16="http://schemas.microsoft.com/office/drawing/2014/main" id="{071F680C-9263-238A-FFC7-D3764E67EBAA}"/>
              </a:ext>
            </a:extLst>
          </p:cNvPr>
          <p:cNvSpPr txBox="1"/>
          <p:nvPr/>
        </p:nvSpPr>
        <p:spPr>
          <a:xfrm>
            <a:off x="6413353" y="7933919"/>
            <a:ext cx="7837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Arial Nova Light" panose="020B0304020202020204" pitchFamily="34" charset="0"/>
              </a:rPr>
              <a:t>Post</a:t>
            </a:r>
            <a:endParaRPr lang="en-US" sz="1400" dirty="0">
              <a:latin typeface="Arial Nova Light" panose="020B0304020202020204" pitchFamily="34" charset="0"/>
            </a:endParaRPr>
          </a:p>
        </p:txBody>
      </p:sp>
      <p:sp>
        <p:nvSpPr>
          <p:cNvPr id="257" name="TextBox 256">
            <a:extLst>
              <a:ext uri="{FF2B5EF4-FFF2-40B4-BE49-F238E27FC236}">
                <a16:creationId xmlns:a16="http://schemas.microsoft.com/office/drawing/2014/main" id="{AE2AE80A-4C21-DAA1-27BF-2B239A961FB1}"/>
              </a:ext>
            </a:extLst>
          </p:cNvPr>
          <p:cNvSpPr txBox="1"/>
          <p:nvPr/>
        </p:nvSpPr>
        <p:spPr>
          <a:xfrm>
            <a:off x="6413353" y="8749947"/>
            <a:ext cx="7837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Arial Nova Light" panose="020B0304020202020204" pitchFamily="34" charset="0"/>
              </a:rPr>
              <a:t>Email</a:t>
            </a:r>
            <a:endParaRPr lang="en-US" sz="1400" dirty="0">
              <a:latin typeface="Arial Nova Light" panose="020B03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81740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9575005-DB42-42C8-9B76-3A81571A61C0}"/>
              </a:ext>
            </a:extLst>
          </p:cNvPr>
          <p:cNvSpPr/>
          <p:nvPr/>
        </p:nvSpPr>
        <p:spPr>
          <a:xfrm>
            <a:off x="5013107" y="224788"/>
            <a:ext cx="2393534" cy="49033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8E1B88B-A24D-4C4E-97EA-B64F042D6B42}"/>
              </a:ext>
            </a:extLst>
          </p:cNvPr>
          <p:cNvSpPr txBox="1"/>
          <p:nvPr/>
        </p:nvSpPr>
        <p:spPr>
          <a:xfrm>
            <a:off x="5097116" y="277093"/>
            <a:ext cx="14659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313A5D"/>
                </a:solidFill>
                <a:latin typeface="Arial Nova Light" panose="020B0304020202020204" pitchFamily="34" charset="0"/>
                <a:cs typeface="Aharoni" panose="02010803020104030203" pitchFamily="2" charset="-79"/>
              </a:rPr>
              <a:t>Month: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7EF5BC79-7754-49EF-ACE1-7B5FAC85ACD1}"/>
              </a:ext>
            </a:extLst>
          </p:cNvPr>
          <p:cNvCxnSpPr/>
          <p:nvPr/>
        </p:nvCxnSpPr>
        <p:spPr>
          <a:xfrm>
            <a:off x="198783" y="981882"/>
            <a:ext cx="7388086" cy="0"/>
          </a:xfrm>
          <a:prstGeom prst="line">
            <a:avLst/>
          </a:prstGeom>
          <a:ln>
            <a:solidFill>
              <a:srgbClr val="313A5D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Rectangle 19">
            <a:extLst>
              <a:ext uri="{FF2B5EF4-FFF2-40B4-BE49-F238E27FC236}">
                <a16:creationId xmlns:a16="http://schemas.microsoft.com/office/drawing/2014/main" id="{F8393A17-6763-541F-EBFF-269D2CEF5E49}"/>
              </a:ext>
            </a:extLst>
          </p:cNvPr>
          <p:cNvSpPr/>
          <p:nvPr/>
        </p:nvSpPr>
        <p:spPr>
          <a:xfrm>
            <a:off x="493486" y="142582"/>
            <a:ext cx="4151085" cy="645186"/>
          </a:xfrm>
          <a:prstGeom prst="rect">
            <a:avLst/>
          </a:prstGeom>
          <a:solidFill>
            <a:srgbClr val="CB9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CD22DF2-8023-B0E6-9F6A-47638D8546B7}"/>
              </a:ext>
            </a:extLst>
          </p:cNvPr>
          <p:cNvSpPr txBox="1"/>
          <p:nvPr/>
        </p:nvSpPr>
        <p:spPr>
          <a:xfrm>
            <a:off x="493486" y="135958"/>
            <a:ext cx="41510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rial Nova Light" panose="020B0304020202020204" pitchFamily="34" charset="0"/>
              </a:rPr>
              <a:t>Editorial Calendar</a:t>
            </a:r>
          </a:p>
        </p:txBody>
      </p:sp>
      <p:sp>
        <p:nvSpPr>
          <p:cNvPr id="128" name="Rectangle 127">
            <a:extLst>
              <a:ext uri="{FF2B5EF4-FFF2-40B4-BE49-F238E27FC236}">
                <a16:creationId xmlns:a16="http://schemas.microsoft.com/office/drawing/2014/main" id="{E081D3A3-FABA-A21B-9AA9-85A0803DD3E5}"/>
              </a:ext>
            </a:extLst>
          </p:cNvPr>
          <p:cNvSpPr/>
          <p:nvPr/>
        </p:nvSpPr>
        <p:spPr>
          <a:xfrm>
            <a:off x="493487" y="1983187"/>
            <a:ext cx="1202791" cy="1780429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761E15-19DE-A2C0-A6EA-B3D471F6A29E}"/>
              </a:ext>
            </a:extLst>
          </p:cNvPr>
          <p:cNvSpPr txBox="1"/>
          <p:nvPr/>
        </p:nvSpPr>
        <p:spPr>
          <a:xfrm>
            <a:off x="564795" y="1426335"/>
            <a:ext cx="10601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Arial Nova Light" panose="020B0304020202020204" pitchFamily="34" charset="0"/>
              </a:rPr>
              <a:t>Monday</a:t>
            </a:r>
          </a:p>
        </p:txBody>
      </p:sp>
      <p:sp>
        <p:nvSpPr>
          <p:cNvPr id="156" name="TextBox 155">
            <a:extLst>
              <a:ext uri="{FF2B5EF4-FFF2-40B4-BE49-F238E27FC236}">
                <a16:creationId xmlns:a16="http://schemas.microsoft.com/office/drawing/2014/main" id="{8BCA55FE-26E0-42CF-6DFB-93B038E6C180}"/>
              </a:ext>
            </a:extLst>
          </p:cNvPr>
          <p:cNvSpPr txBox="1"/>
          <p:nvPr/>
        </p:nvSpPr>
        <p:spPr>
          <a:xfrm>
            <a:off x="1992385" y="1426335"/>
            <a:ext cx="10601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Arial Nova Light" panose="020B0304020202020204" pitchFamily="34" charset="0"/>
              </a:rPr>
              <a:t>Tuesday</a:t>
            </a:r>
          </a:p>
        </p:txBody>
      </p:sp>
      <p:sp>
        <p:nvSpPr>
          <p:cNvPr id="157" name="TextBox 156">
            <a:extLst>
              <a:ext uri="{FF2B5EF4-FFF2-40B4-BE49-F238E27FC236}">
                <a16:creationId xmlns:a16="http://schemas.microsoft.com/office/drawing/2014/main" id="{DEC7A2DA-66B2-5028-659B-D9309451E933}"/>
              </a:ext>
            </a:extLst>
          </p:cNvPr>
          <p:cNvSpPr txBox="1"/>
          <p:nvPr/>
        </p:nvSpPr>
        <p:spPr>
          <a:xfrm>
            <a:off x="3236266" y="1440715"/>
            <a:ext cx="14275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Arial Nova Light" panose="020B0304020202020204" pitchFamily="34" charset="0"/>
              </a:rPr>
              <a:t>Wednesday</a:t>
            </a:r>
          </a:p>
        </p:txBody>
      </p:sp>
      <p:sp>
        <p:nvSpPr>
          <p:cNvPr id="158" name="TextBox 157">
            <a:extLst>
              <a:ext uri="{FF2B5EF4-FFF2-40B4-BE49-F238E27FC236}">
                <a16:creationId xmlns:a16="http://schemas.microsoft.com/office/drawing/2014/main" id="{26E8CE17-98AA-181A-75A2-612568740A8D}"/>
              </a:ext>
            </a:extLst>
          </p:cNvPr>
          <p:cNvSpPr txBox="1"/>
          <p:nvPr/>
        </p:nvSpPr>
        <p:spPr>
          <a:xfrm>
            <a:off x="4719844" y="1446197"/>
            <a:ext cx="13151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Arial Nova Light" panose="020B0304020202020204" pitchFamily="34" charset="0"/>
              </a:rPr>
              <a:t>Thursday</a:t>
            </a:r>
          </a:p>
        </p:txBody>
      </p:sp>
      <p:sp>
        <p:nvSpPr>
          <p:cNvPr id="159" name="TextBox 158">
            <a:extLst>
              <a:ext uri="{FF2B5EF4-FFF2-40B4-BE49-F238E27FC236}">
                <a16:creationId xmlns:a16="http://schemas.microsoft.com/office/drawing/2014/main" id="{187CE9E4-9A2A-1FF5-417A-CCE717F9A75D}"/>
              </a:ext>
            </a:extLst>
          </p:cNvPr>
          <p:cNvSpPr txBox="1"/>
          <p:nvPr/>
        </p:nvSpPr>
        <p:spPr>
          <a:xfrm>
            <a:off x="6275156" y="1430860"/>
            <a:ext cx="10601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Arial Nova Light" panose="020B0304020202020204" pitchFamily="34" charset="0"/>
              </a:rPr>
              <a:t>Friday</a:t>
            </a:r>
          </a:p>
        </p:txBody>
      </p:sp>
      <p:sp>
        <p:nvSpPr>
          <p:cNvPr id="160" name="Rectangle 159">
            <a:extLst>
              <a:ext uri="{FF2B5EF4-FFF2-40B4-BE49-F238E27FC236}">
                <a16:creationId xmlns:a16="http://schemas.microsoft.com/office/drawing/2014/main" id="{69A133F9-1A51-C55E-38A7-9FCFA4635178}"/>
              </a:ext>
            </a:extLst>
          </p:cNvPr>
          <p:cNvSpPr/>
          <p:nvPr/>
        </p:nvSpPr>
        <p:spPr>
          <a:xfrm>
            <a:off x="493486" y="1983187"/>
            <a:ext cx="1202790" cy="256930"/>
          </a:xfrm>
          <a:prstGeom prst="rect">
            <a:avLst/>
          </a:prstGeom>
          <a:solidFill>
            <a:srgbClr val="CB9AA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1" name="Rectangle 160">
            <a:extLst>
              <a:ext uri="{FF2B5EF4-FFF2-40B4-BE49-F238E27FC236}">
                <a16:creationId xmlns:a16="http://schemas.microsoft.com/office/drawing/2014/main" id="{2356B533-1A6D-400F-D527-6CCAF08785A5}"/>
              </a:ext>
            </a:extLst>
          </p:cNvPr>
          <p:cNvSpPr/>
          <p:nvPr/>
        </p:nvSpPr>
        <p:spPr>
          <a:xfrm>
            <a:off x="493486" y="2796971"/>
            <a:ext cx="1202790" cy="256930"/>
          </a:xfrm>
          <a:prstGeom prst="rect">
            <a:avLst/>
          </a:prstGeom>
          <a:solidFill>
            <a:srgbClr val="C0A996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6567D4B-8F25-6D64-4302-C45D2E56DD6D}"/>
              </a:ext>
            </a:extLst>
          </p:cNvPr>
          <p:cNvSpPr txBox="1"/>
          <p:nvPr/>
        </p:nvSpPr>
        <p:spPr>
          <a:xfrm>
            <a:off x="702995" y="1972473"/>
            <a:ext cx="7837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Arial Nova Light" panose="020B0304020202020204" pitchFamily="34" charset="0"/>
              </a:rPr>
              <a:t>Post</a:t>
            </a:r>
            <a:endParaRPr lang="en-US" sz="1400" dirty="0">
              <a:latin typeface="Arial Nova Light" panose="020B0304020202020204" pitchFamily="34" charset="0"/>
            </a:endParaRPr>
          </a:p>
        </p:txBody>
      </p:sp>
      <p:sp>
        <p:nvSpPr>
          <p:cNvPr id="162" name="TextBox 161">
            <a:extLst>
              <a:ext uri="{FF2B5EF4-FFF2-40B4-BE49-F238E27FC236}">
                <a16:creationId xmlns:a16="http://schemas.microsoft.com/office/drawing/2014/main" id="{F02FFE35-DD9C-9B8D-B210-98F47C9EE5BF}"/>
              </a:ext>
            </a:extLst>
          </p:cNvPr>
          <p:cNvSpPr txBox="1"/>
          <p:nvPr/>
        </p:nvSpPr>
        <p:spPr>
          <a:xfrm>
            <a:off x="702995" y="2788501"/>
            <a:ext cx="7837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Arial Nova Light" panose="020B0304020202020204" pitchFamily="34" charset="0"/>
              </a:rPr>
              <a:t>Email</a:t>
            </a:r>
            <a:endParaRPr lang="en-US" sz="1400" dirty="0">
              <a:latin typeface="Arial Nova Light" panose="020B0304020202020204" pitchFamily="34" charset="0"/>
            </a:endParaRPr>
          </a:p>
        </p:txBody>
      </p:sp>
      <p:sp>
        <p:nvSpPr>
          <p:cNvPr id="183" name="Rectangle 182">
            <a:extLst>
              <a:ext uri="{FF2B5EF4-FFF2-40B4-BE49-F238E27FC236}">
                <a16:creationId xmlns:a16="http://schemas.microsoft.com/office/drawing/2014/main" id="{03C4AEAD-2661-D1C9-9DC7-0EEDC7DC422E}"/>
              </a:ext>
            </a:extLst>
          </p:cNvPr>
          <p:cNvSpPr/>
          <p:nvPr/>
        </p:nvSpPr>
        <p:spPr>
          <a:xfrm>
            <a:off x="493485" y="3952972"/>
            <a:ext cx="1202791" cy="1780429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4" name="Rectangle 183">
            <a:extLst>
              <a:ext uri="{FF2B5EF4-FFF2-40B4-BE49-F238E27FC236}">
                <a16:creationId xmlns:a16="http://schemas.microsoft.com/office/drawing/2014/main" id="{660322EF-3E83-3378-349E-89C06C772B68}"/>
              </a:ext>
            </a:extLst>
          </p:cNvPr>
          <p:cNvSpPr/>
          <p:nvPr/>
        </p:nvSpPr>
        <p:spPr>
          <a:xfrm>
            <a:off x="493484" y="3952972"/>
            <a:ext cx="1202790" cy="256930"/>
          </a:xfrm>
          <a:prstGeom prst="rect">
            <a:avLst/>
          </a:prstGeom>
          <a:solidFill>
            <a:srgbClr val="CB9AA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5" name="Rectangle 184">
            <a:extLst>
              <a:ext uri="{FF2B5EF4-FFF2-40B4-BE49-F238E27FC236}">
                <a16:creationId xmlns:a16="http://schemas.microsoft.com/office/drawing/2014/main" id="{E40E233A-8B2E-F3A7-6A58-030AFA4C4AD9}"/>
              </a:ext>
            </a:extLst>
          </p:cNvPr>
          <p:cNvSpPr/>
          <p:nvPr/>
        </p:nvSpPr>
        <p:spPr>
          <a:xfrm>
            <a:off x="493484" y="4766756"/>
            <a:ext cx="1202790" cy="256930"/>
          </a:xfrm>
          <a:prstGeom prst="rect">
            <a:avLst/>
          </a:prstGeom>
          <a:solidFill>
            <a:srgbClr val="C0A996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6" name="TextBox 185">
            <a:extLst>
              <a:ext uri="{FF2B5EF4-FFF2-40B4-BE49-F238E27FC236}">
                <a16:creationId xmlns:a16="http://schemas.microsoft.com/office/drawing/2014/main" id="{407057E8-3873-D935-AB5B-3CD9D3B126B8}"/>
              </a:ext>
            </a:extLst>
          </p:cNvPr>
          <p:cNvSpPr txBox="1"/>
          <p:nvPr/>
        </p:nvSpPr>
        <p:spPr>
          <a:xfrm>
            <a:off x="702993" y="3942258"/>
            <a:ext cx="7837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Arial Nova Light" panose="020B0304020202020204" pitchFamily="34" charset="0"/>
              </a:rPr>
              <a:t>Post</a:t>
            </a:r>
            <a:endParaRPr lang="en-US" sz="1400" dirty="0">
              <a:latin typeface="Arial Nova Light" panose="020B0304020202020204" pitchFamily="34" charset="0"/>
            </a:endParaRPr>
          </a:p>
        </p:txBody>
      </p:sp>
      <p:sp>
        <p:nvSpPr>
          <p:cNvPr id="187" name="TextBox 186">
            <a:extLst>
              <a:ext uri="{FF2B5EF4-FFF2-40B4-BE49-F238E27FC236}">
                <a16:creationId xmlns:a16="http://schemas.microsoft.com/office/drawing/2014/main" id="{7EF00BB6-092F-4C19-5C46-0A103B78F60A}"/>
              </a:ext>
            </a:extLst>
          </p:cNvPr>
          <p:cNvSpPr txBox="1"/>
          <p:nvPr/>
        </p:nvSpPr>
        <p:spPr>
          <a:xfrm>
            <a:off x="702993" y="4758286"/>
            <a:ext cx="7837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Arial Nova Light" panose="020B0304020202020204" pitchFamily="34" charset="0"/>
              </a:rPr>
              <a:t>Email</a:t>
            </a:r>
            <a:endParaRPr lang="en-US" sz="1400" dirty="0">
              <a:latin typeface="Arial Nova Light" panose="020B0304020202020204" pitchFamily="34" charset="0"/>
            </a:endParaRPr>
          </a:p>
        </p:txBody>
      </p:sp>
      <p:sp>
        <p:nvSpPr>
          <p:cNvPr id="208" name="Rectangle 207">
            <a:extLst>
              <a:ext uri="{FF2B5EF4-FFF2-40B4-BE49-F238E27FC236}">
                <a16:creationId xmlns:a16="http://schemas.microsoft.com/office/drawing/2014/main" id="{9C498400-91C0-69FC-0A92-AEE929155F86}"/>
              </a:ext>
            </a:extLst>
          </p:cNvPr>
          <p:cNvSpPr/>
          <p:nvPr/>
        </p:nvSpPr>
        <p:spPr>
          <a:xfrm>
            <a:off x="493484" y="5944537"/>
            <a:ext cx="1202791" cy="1780429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" name="Rectangle 208">
            <a:extLst>
              <a:ext uri="{FF2B5EF4-FFF2-40B4-BE49-F238E27FC236}">
                <a16:creationId xmlns:a16="http://schemas.microsoft.com/office/drawing/2014/main" id="{BD839959-E418-9F7E-613B-629E3D5E2957}"/>
              </a:ext>
            </a:extLst>
          </p:cNvPr>
          <p:cNvSpPr/>
          <p:nvPr/>
        </p:nvSpPr>
        <p:spPr>
          <a:xfrm>
            <a:off x="493483" y="5944537"/>
            <a:ext cx="1202790" cy="256930"/>
          </a:xfrm>
          <a:prstGeom prst="rect">
            <a:avLst/>
          </a:prstGeom>
          <a:solidFill>
            <a:srgbClr val="CB9AA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0" name="Rectangle 209">
            <a:extLst>
              <a:ext uri="{FF2B5EF4-FFF2-40B4-BE49-F238E27FC236}">
                <a16:creationId xmlns:a16="http://schemas.microsoft.com/office/drawing/2014/main" id="{6B8FFD1D-28E7-2CA9-6FBF-89DD66F0DE99}"/>
              </a:ext>
            </a:extLst>
          </p:cNvPr>
          <p:cNvSpPr/>
          <p:nvPr/>
        </p:nvSpPr>
        <p:spPr>
          <a:xfrm>
            <a:off x="493483" y="6758321"/>
            <a:ext cx="1202790" cy="256930"/>
          </a:xfrm>
          <a:prstGeom prst="rect">
            <a:avLst/>
          </a:prstGeom>
          <a:solidFill>
            <a:srgbClr val="C0A996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1" name="TextBox 210">
            <a:extLst>
              <a:ext uri="{FF2B5EF4-FFF2-40B4-BE49-F238E27FC236}">
                <a16:creationId xmlns:a16="http://schemas.microsoft.com/office/drawing/2014/main" id="{12E75A93-5A92-C982-5F71-ACBA695AB33F}"/>
              </a:ext>
            </a:extLst>
          </p:cNvPr>
          <p:cNvSpPr txBox="1"/>
          <p:nvPr/>
        </p:nvSpPr>
        <p:spPr>
          <a:xfrm>
            <a:off x="702992" y="5933823"/>
            <a:ext cx="7837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Arial Nova Light" panose="020B0304020202020204" pitchFamily="34" charset="0"/>
              </a:rPr>
              <a:t>Post</a:t>
            </a:r>
            <a:endParaRPr lang="en-US" sz="1400" dirty="0">
              <a:latin typeface="Arial Nova Light" panose="020B0304020202020204" pitchFamily="34" charset="0"/>
            </a:endParaRPr>
          </a:p>
        </p:txBody>
      </p:sp>
      <p:sp>
        <p:nvSpPr>
          <p:cNvPr id="212" name="TextBox 211">
            <a:extLst>
              <a:ext uri="{FF2B5EF4-FFF2-40B4-BE49-F238E27FC236}">
                <a16:creationId xmlns:a16="http://schemas.microsoft.com/office/drawing/2014/main" id="{04210DB2-70D5-9E1D-03AA-7435FB4C247F}"/>
              </a:ext>
            </a:extLst>
          </p:cNvPr>
          <p:cNvSpPr txBox="1"/>
          <p:nvPr/>
        </p:nvSpPr>
        <p:spPr>
          <a:xfrm>
            <a:off x="702992" y="6749851"/>
            <a:ext cx="7837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Arial Nova Light" panose="020B0304020202020204" pitchFamily="34" charset="0"/>
              </a:rPr>
              <a:t>Email</a:t>
            </a:r>
            <a:endParaRPr lang="en-US" sz="1400" dirty="0">
              <a:latin typeface="Arial Nova Light" panose="020B0304020202020204" pitchFamily="34" charset="0"/>
            </a:endParaRPr>
          </a:p>
        </p:txBody>
      </p:sp>
      <p:sp>
        <p:nvSpPr>
          <p:cNvPr id="233" name="Rectangle 232">
            <a:extLst>
              <a:ext uri="{FF2B5EF4-FFF2-40B4-BE49-F238E27FC236}">
                <a16:creationId xmlns:a16="http://schemas.microsoft.com/office/drawing/2014/main" id="{BF62C77F-52B5-5349-D9F6-A5A636038EDB}"/>
              </a:ext>
            </a:extLst>
          </p:cNvPr>
          <p:cNvSpPr/>
          <p:nvPr/>
        </p:nvSpPr>
        <p:spPr>
          <a:xfrm>
            <a:off x="493482" y="7944641"/>
            <a:ext cx="1202791" cy="1780429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4" name="Rectangle 233">
            <a:extLst>
              <a:ext uri="{FF2B5EF4-FFF2-40B4-BE49-F238E27FC236}">
                <a16:creationId xmlns:a16="http://schemas.microsoft.com/office/drawing/2014/main" id="{33BE810C-8383-7AB9-407C-BD8DA4487E2F}"/>
              </a:ext>
            </a:extLst>
          </p:cNvPr>
          <p:cNvSpPr/>
          <p:nvPr/>
        </p:nvSpPr>
        <p:spPr>
          <a:xfrm>
            <a:off x="493481" y="7944641"/>
            <a:ext cx="1202790" cy="256930"/>
          </a:xfrm>
          <a:prstGeom prst="rect">
            <a:avLst/>
          </a:prstGeom>
          <a:solidFill>
            <a:srgbClr val="CB9AA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5" name="Rectangle 234">
            <a:extLst>
              <a:ext uri="{FF2B5EF4-FFF2-40B4-BE49-F238E27FC236}">
                <a16:creationId xmlns:a16="http://schemas.microsoft.com/office/drawing/2014/main" id="{E7E5BDE1-196E-268E-ED68-830DE6083CAE}"/>
              </a:ext>
            </a:extLst>
          </p:cNvPr>
          <p:cNvSpPr/>
          <p:nvPr/>
        </p:nvSpPr>
        <p:spPr>
          <a:xfrm>
            <a:off x="493481" y="8758425"/>
            <a:ext cx="1202790" cy="256930"/>
          </a:xfrm>
          <a:prstGeom prst="rect">
            <a:avLst/>
          </a:prstGeom>
          <a:solidFill>
            <a:srgbClr val="C0A996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6" name="TextBox 235">
            <a:extLst>
              <a:ext uri="{FF2B5EF4-FFF2-40B4-BE49-F238E27FC236}">
                <a16:creationId xmlns:a16="http://schemas.microsoft.com/office/drawing/2014/main" id="{467B880A-0644-9904-1990-5236C5E1472B}"/>
              </a:ext>
            </a:extLst>
          </p:cNvPr>
          <p:cNvSpPr txBox="1"/>
          <p:nvPr/>
        </p:nvSpPr>
        <p:spPr>
          <a:xfrm>
            <a:off x="702990" y="7933927"/>
            <a:ext cx="7837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Arial Nova Light" panose="020B0304020202020204" pitchFamily="34" charset="0"/>
              </a:rPr>
              <a:t>Post</a:t>
            </a:r>
            <a:endParaRPr lang="en-US" sz="1400" dirty="0">
              <a:latin typeface="Arial Nova Light" panose="020B0304020202020204" pitchFamily="34" charset="0"/>
            </a:endParaRPr>
          </a:p>
        </p:txBody>
      </p:sp>
      <p:sp>
        <p:nvSpPr>
          <p:cNvPr id="237" name="TextBox 236">
            <a:extLst>
              <a:ext uri="{FF2B5EF4-FFF2-40B4-BE49-F238E27FC236}">
                <a16:creationId xmlns:a16="http://schemas.microsoft.com/office/drawing/2014/main" id="{E17A70F4-69A6-6585-031F-4CEB3CF15EE3}"/>
              </a:ext>
            </a:extLst>
          </p:cNvPr>
          <p:cNvSpPr txBox="1"/>
          <p:nvPr/>
        </p:nvSpPr>
        <p:spPr>
          <a:xfrm>
            <a:off x="702990" y="8749955"/>
            <a:ext cx="7837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Arial Nova Light" panose="020B0304020202020204" pitchFamily="34" charset="0"/>
              </a:rPr>
              <a:t>Email</a:t>
            </a:r>
            <a:endParaRPr lang="en-US" sz="1400" dirty="0">
              <a:latin typeface="Arial Nova Light" panose="020B0304020202020204" pitchFamily="34" charset="0"/>
            </a:endParaRP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0612F92E-907F-4AC9-FA8C-5E028F08278B}"/>
              </a:ext>
            </a:extLst>
          </p:cNvPr>
          <p:cNvSpPr txBox="1"/>
          <p:nvPr/>
        </p:nvSpPr>
        <p:spPr>
          <a:xfrm>
            <a:off x="508776" y="2275361"/>
            <a:ext cx="117220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latin typeface="Arial Nova Light" panose="020B0304020202020204" pitchFamily="34" charset="0"/>
              </a:rPr>
              <a:t>Relationship With Money</a:t>
            </a:r>
            <a:endParaRPr lang="en-US" sz="1100" dirty="0">
              <a:latin typeface="Arial Nova Light" panose="020B0304020202020204" pitchFamily="34" charset="0"/>
            </a:endParaRP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62C7D4C8-84F4-C66F-38A0-2793E5D5CB60}"/>
              </a:ext>
            </a:extLst>
          </p:cNvPr>
          <p:cNvSpPr txBox="1"/>
          <p:nvPr/>
        </p:nvSpPr>
        <p:spPr>
          <a:xfrm>
            <a:off x="493481" y="3105670"/>
            <a:ext cx="117220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latin typeface="Arial Nova Light" panose="020B0304020202020204" pitchFamily="34" charset="0"/>
              </a:rPr>
              <a:t>Shift Money Mindset</a:t>
            </a:r>
            <a:endParaRPr lang="en-US" sz="1100" dirty="0">
              <a:latin typeface="Arial Nova Light" panose="020B0304020202020204" pitchFamily="34" charset="0"/>
            </a:endParaRP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B352463F-A996-6A95-1433-5B8F3A8470DB}"/>
              </a:ext>
            </a:extLst>
          </p:cNvPr>
          <p:cNvSpPr txBox="1"/>
          <p:nvPr/>
        </p:nvSpPr>
        <p:spPr>
          <a:xfrm>
            <a:off x="478013" y="4235658"/>
            <a:ext cx="1172208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latin typeface="Arial Nova Light" panose="020B0304020202020204" pitchFamily="34" charset="0"/>
              </a:rPr>
              <a:t>Snake Plants for New Plant Owners</a:t>
            </a:r>
            <a:endParaRPr lang="en-US" sz="1100" dirty="0">
              <a:latin typeface="Arial Nova Light" panose="020B0304020202020204" pitchFamily="34" charset="0"/>
            </a:endParaRP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8A1B0690-DFBD-55B2-F2CF-0FF4A7835599}"/>
              </a:ext>
            </a:extLst>
          </p:cNvPr>
          <p:cNvSpPr txBox="1"/>
          <p:nvPr/>
        </p:nvSpPr>
        <p:spPr>
          <a:xfrm>
            <a:off x="508776" y="5028692"/>
            <a:ext cx="117220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latin typeface="Arial Nova Light" panose="020B0304020202020204" pitchFamily="34" charset="0"/>
              </a:rPr>
              <a:t>Plants for Your Bedroom</a:t>
            </a:r>
            <a:endParaRPr lang="en-US" sz="1100" dirty="0">
              <a:latin typeface="Arial Nova Light" panose="020B0304020202020204" pitchFamily="34" charset="0"/>
            </a:endParaRP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27FD0552-EB35-22D4-FAB6-4335A7D3F19A}"/>
              </a:ext>
            </a:extLst>
          </p:cNvPr>
          <p:cNvSpPr txBox="1"/>
          <p:nvPr/>
        </p:nvSpPr>
        <p:spPr>
          <a:xfrm>
            <a:off x="508773" y="6217983"/>
            <a:ext cx="117220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latin typeface="Arial Nova Light" panose="020B0304020202020204" pitchFamily="34" charset="0"/>
              </a:rPr>
              <a:t>Anti-Aging Habits</a:t>
            </a:r>
            <a:endParaRPr lang="en-US" sz="1100" dirty="0">
              <a:latin typeface="Arial Nova Light" panose="020B0304020202020204" pitchFamily="34" charset="0"/>
            </a:endParaRP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62ABF8B8-2640-C19B-7436-2ED54E767B97}"/>
              </a:ext>
            </a:extLst>
          </p:cNvPr>
          <p:cNvSpPr txBox="1"/>
          <p:nvPr/>
        </p:nvSpPr>
        <p:spPr>
          <a:xfrm>
            <a:off x="508773" y="7043292"/>
            <a:ext cx="117220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latin typeface="Arial Nova Light" panose="020B0304020202020204" pitchFamily="34" charset="0"/>
              </a:rPr>
              <a:t>Add to Anti-Aging Routine</a:t>
            </a:r>
            <a:endParaRPr lang="en-US" sz="1100" dirty="0">
              <a:latin typeface="Arial Nova Light" panose="020B0304020202020204" pitchFamily="34" charset="0"/>
            </a:endParaRP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ECC30781-5C10-EE1E-A458-FC72D6A1F0AB}"/>
              </a:ext>
            </a:extLst>
          </p:cNvPr>
          <p:cNvSpPr txBox="1"/>
          <p:nvPr/>
        </p:nvSpPr>
        <p:spPr>
          <a:xfrm>
            <a:off x="516419" y="8188125"/>
            <a:ext cx="117220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latin typeface="Arial Nova Light" panose="020B0304020202020204" pitchFamily="34" charset="0"/>
              </a:rPr>
              <a:t>Wellness Routine While Traveling</a:t>
            </a:r>
            <a:endParaRPr lang="en-US" sz="1100" dirty="0">
              <a:latin typeface="Arial Nova Light" panose="020B0304020202020204" pitchFamily="34" charset="0"/>
            </a:endParaRP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4EFA2544-9D44-5CB8-53D4-1FCDA33248A8}"/>
              </a:ext>
            </a:extLst>
          </p:cNvPr>
          <p:cNvSpPr txBox="1"/>
          <p:nvPr/>
        </p:nvSpPr>
        <p:spPr>
          <a:xfrm>
            <a:off x="496598" y="9059593"/>
            <a:ext cx="1172208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latin typeface="Arial Nova Light" panose="020B0304020202020204" pitchFamily="34" charset="0"/>
              </a:rPr>
              <a:t>Get More Exercise on Vacation</a:t>
            </a:r>
            <a:endParaRPr lang="en-US" sz="1100" dirty="0">
              <a:latin typeface="Arial Nova Light" panose="020B0304020202020204" pitchFamily="34" charset="0"/>
            </a:endParaRPr>
          </a:p>
        </p:txBody>
      </p:sp>
      <p:sp>
        <p:nvSpPr>
          <p:cNvPr id="122" name="Rectangle 121">
            <a:extLst>
              <a:ext uri="{FF2B5EF4-FFF2-40B4-BE49-F238E27FC236}">
                <a16:creationId xmlns:a16="http://schemas.microsoft.com/office/drawing/2014/main" id="{A997741C-3EC2-A624-4C31-5417D6D199C5}"/>
              </a:ext>
            </a:extLst>
          </p:cNvPr>
          <p:cNvSpPr/>
          <p:nvPr/>
        </p:nvSpPr>
        <p:spPr>
          <a:xfrm>
            <a:off x="1929296" y="1983187"/>
            <a:ext cx="1202791" cy="1780429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Rectangle 122">
            <a:extLst>
              <a:ext uri="{FF2B5EF4-FFF2-40B4-BE49-F238E27FC236}">
                <a16:creationId xmlns:a16="http://schemas.microsoft.com/office/drawing/2014/main" id="{67820D47-F7E6-E49B-8DEE-B256DE3DB305}"/>
              </a:ext>
            </a:extLst>
          </p:cNvPr>
          <p:cNvSpPr/>
          <p:nvPr/>
        </p:nvSpPr>
        <p:spPr>
          <a:xfrm>
            <a:off x="1929295" y="1983187"/>
            <a:ext cx="1202790" cy="256930"/>
          </a:xfrm>
          <a:prstGeom prst="rect">
            <a:avLst/>
          </a:prstGeom>
          <a:solidFill>
            <a:srgbClr val="CB9AA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" name="Rectangle 123">
            <a:extLst>
              <a:ext uri="{FF2B5EF4-FFF2-40B4-BE49-F238E27FC236}">
                <a16:creationId xmlns:a16="http://schemas.microsoft.com/office/drawing/2014/main" id="{C9F8BD9E-92D4-939D-332A-98D5042276A3}"/>
              </a:ext>
            </a:extLst>
          </p:cNvPr>
          <p:cNvSpPr/>
          <p:nvPr/>
        </p:nvSpPr>
        <p:spPr>
          <a:xfrm>
            <a:off x="1929295" y="2796971"/>
            <a:ext cx="1202790" cy="256930"/>
          </a:xfrm>
          <a:prstGeom prst="rect">
            <a:avLst/>
          </a:prstGeom>
          <a:solidFill>
            <a:srgbClr val="C0A996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97A17D48-4A1E-C88D-3313-E28F8BF8E07A}"/>
              </a:ext>
            </a:extLst>
          </p:cNvPr>
          <p:cNvSpPr txBox="1"/>
          <p:nvPr/>
        </p:nvSpPr>
        <p:spPr>
          <a:xfrm>
            <a:off x="2138804" y="1972473"/>
            <a:ext cx="7837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Arial Nova Light" panose="020B0304020202020204" pitchFamily="34" charset="0"/>
              </a:rPr>
              <a:t>Post</a:t>
            </a:r>
            <a:endParaRPr lang="en-US" sz="1400" dirty="0">
              <a:latin typeface="Arial Nova Light" panose="020B0304020202020204" pitchFamily="34" charset="0"/>
            </a:endParaRP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5AD47B06-B984-547F-E07C-C4B282BAA890}"/>
              </a:ext>
            </a:extLst>
          </p:cNvPr>
          <p:cNvSpPr txBox="1"/>
          <p:nvPr/>
        </p:nvSpPr>
        <p:spPr>
          <a:xfrm>
            <a:off x="2138804" y="2788501"/>
            <a:ext cx="7837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Arial Nova Light" panose="020B0304020202020204" pitchFamily="34" charset="0"/>
              </a:rPr>
              <a:t>Email</a:t>
            </a:r>
            <a:endParaRPr lang="en-US" sz="1400" dirty="0">
              <a:latin typeface="Arial Nova Light" panose="020B0304020202020204" pitchFamily="34" charset="0"/>
            </a:endParaRPr>
          </a:p>
        </p:txBody>
      </p:sp>
      <p:sp>
        <p:nvSpPr>
          <p:cNvPr id="127" name="Rectangle 126">
            <a:extLst>
              <a:ext uri="{FF2B5EF4-FFF2-40B4-BE49-F238E27FC236}">
                <a16:creationId xmlns:a16="http://schemas.microsoft.com/office/drawing/2014/main" id="{E7ADE7D3-2FFA-CCD0-A09E-1191FCCBC6A7}"/>
              </a:ext>
            </a:extLst>
          </p:cNvPr>
          <p:cNvSpPr/>
          <p:nvPr/>
        </p:nvSpPr>
        <p:spPr>
          <a:xfrm>
            <a:off x="1929294" y="3952972"/>
            <a:ext cx="1202791" cy="1780429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Rectangle 128">
            <a:extLst>
              <a:ext uri="{FF2B5EF4-FFF2-40B4-BE49-F238E27FC236}">
                <a16:creationId xmlns:a16="http://schemas.microsoft.com/office/drawing/2014/main" id="{C18C54E6-B9B2-D16E-F076-F4CBC2FB8F42}"/>
              </a:ext>
            </a:extLst>
          </p:cNvPr>
          <p:cNvSpPr/>
          <p:nvPr/>
        </p:nvSpPr>
        <p:spPr>
          <a:xfrm>
            <a:off x="1929293" y="3952972"/>
            <a:ext cx="1202790" cy="256930"/>
          </a:xfrm>
          <a:prstGeom prst="rect">
            <a:avLst/>
          </a:prstGeom>
          <a:solidFill>
            <a:srgbClr val="CB9AA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0" name="Rectangle 129">
            <a:extLst>
              <a:ext uri="{FF2B5EF4-FFF2-40B4-BE49-F238E27FC236}">
                <a16:creationId xmlns:a16="http://schemas.microsoft.com/office/drawing/2014/main" id="{F9D1D524-4FEA-AF40-B9B4-62801144A880}"/>
              </a:ext>
            </a:extLst>
          </p:cNvPr>
          <p:cNvSpPr/>
          <p:nvPr/>
        </p:nvSpPr>
        <p:spPr>
          <a:xfrm>
            <a:off x="1929293" y="4766756"/>
            <a:ext cx="1202790" cy="256930"/>
          </a:xfrm>
          <a:prstGeom prst="rect">
            <a:avLst/>
          </a:prstGeom>
          <a:solidFill>
            <a:srgbClr val="C0A996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TextBox 130">
            <a:extLst>
              <a:ext uri="{FF2B5EF4-FFF2-40B4-BE49-F238E27FC236}">
                <a16:creationId xmlns:a16="http://schemas.microsoft.com/office/drawing/2014/main" id="{1A9D2DAC-B588-B3B6-706D-02E1DF5D45E1}"/>
              </a:ext>
            </a:extLst>
          </p:cNvPr>
          <p:cNvSpPr txBox="1"/>
          <p:nvPr/>
        </p:nvSpPr>
        <p:spPr>
          <a:xfrm>
            <a:off x="2138802" y="3942258"/>
            <a:ext cx="7837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Arial Nova Light" panose="020B0304020202020204" pitchFamily="34" charset="0"/>
              </a:rPr>
              <a:t>Post</a:t>
            </a:r>
            <a:endParaRPr lang="en-US" sz="1400" dirty="0">
              <a:latin typeface="Arial Nova Light" panose="020B0304020202020204" pitchFamily="34" charset="0"/>
            </a:endParaRPr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id="{2D767C8F-21CD-6CA4-0127-288DA15CECB1}"/>
              </a:ext>
            </a:extLst>
          </p:cNvPr>
          <p:cNvSpPr txBox="1"/>
          <p:nvPr/>
        </p:nvSpPr>
        <p:spPr>
          <a:xfrm>
            <a:off x="2138802" y="4758286"/>
            <a:ext cx="7837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Arial Nova Light" panose="020B0304020202020204" pitchFamily="34" charset="0"/>
              </a:rPr>
              <a:t>Email</a:t>
            </a:r>
            <a:endParaRPr lang="en-US" sz="1400" dirty="0">
              <a:latin typeface="Arial Nova Light" panose="020B0304020202020204" pitchFamily="34" charset="0"/>
            </a:endParaRPr>
          </a:p>
        </p:txBody>
      </p:sp>
      <p:sp>
        <p:nvSpPr>
          <p:cNvPr id="133" name="Rectangle 132">
            <a:extLst>
              <a:ext uri="{FF2B5EF4-FFF2-40B4-BE49-F238E27FC236}">
                <a16:creationId xmlns:a16="http://schemas.microsoft.com/office/drawing/2014/main" id="{4E5BE767-CAEF-DD12-520E-6515E303EF31}"/>
              </a:ext>
            </a:extLst>
          </p:cNvPr>
          <p:cNvSpPr/>
          <p:nvPr/>
        </p:nvSpPr>
        <p:spPr>
          <a:xfrm>
            <a:off x="1929293" y="5944537"/>
            <a:ext cx="1202791" cy="1780429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" name="Rectangle 133">
            <a:extLst>
              <a:ext uri="{FF2B5EF4-FFF2-40B4-BE49-F238E27FC236}">
                <a16:creationId xmlns:a16="http://schemas.microsoft.com/office/drawing/2014/main" id="{D07A7DC3-270B-20D1-D5BA-50D2F9219431}"/>
              </a:ext>
            </a:extLst>
          </p:cNvPr>
          <p:cNvSpPr/>
          <p:nvPr/>
        </p:nvSpPr>
        <p:spPr>
          <a:xfrm>
            <a:off x="1929292" y="5944537"/>
            <a:ext cx="1202790" cy="256930"/>
          </a:xfrm>
          <a:prstGeom prst="rect">
            <a:avLst/>
          </a:prstGeom>
          <a:solidFill>
            <a:srgbClr val="CB9AA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5" name="Rectangle 134">
            <a:extLst>
              <a:ext uri="{FF2B5EF4-FFF2-40B4-BE49-F238E27FC236}">
                <a16:creationId xmlns:a16="http://schemas.microsoft.com/office/drawing/2014/main" id="{3A57A213-E15D-D0C8-4B27-8D9725C90C10}"/>
              </a:ext>
            </a:extLst>
          </p:cNvPr>
          <p:cNvSpPr/>
          <p:nvPr/>
        </p:nvSpPr>
        <p:spPr>
          <a:xfrm>
            <a:off x="1929292" y="6758321"/>
            <a:ext cx="1202790" cy="256930"/>
          </a:xfrm>
          <a:prstGeom prst="rect">
            <a:avLst/>
          </a:prstGeom>
          <a:solidFill>
            <a:srgbClr val="C0A996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6" name="TextBox 135">
            <a:extLst>
              <a:ext uri="{FF2B5EF4-FFF2-40B4-BE49-F238E27FC236}">
                <a16:creationId xmlns:a16="http://schemas.microsoft.com/office/drawing/2014/main" id="{E056CAE3-0FA6-4E38-1F93-4E338705BC3F}"/>
              </a:ext>
            </a:extLst>
          </p:cNvPr>
          <p:cNvSpPr txBox="1"/>
          <p:nvPr/>
        </p:nvSpPr>
        <p:spPr>
          <a:xfrm>
            <a:off x="2138801" y="5933823"/>
            <a:ext cx="7837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Arial Nova Light" panose="020B0304020202020204" pitchFamily="34" charset="0"/>
              </a:rPr>
              <a:t>Post</a:t>
            </a:r>
            <a:endParaRPr lang="en-US" sz="1400" dirty="0">
              <a:latin typeface="Arial Nova Light" panose="020B0304020202020204" pitchFamily="34" charset="0"/>
            </a:endParaRPr>
          </a:p>
        </p:txBody>
      </p:sp>
      <p:sp>
        <p:nvSpPr>
          <p:cNvPr id="137" name="TextBox 136">
            <a:extLst>
              <a:ext uri="{FF2B5EF4-FFF2-40B4-BE49-F238E27FC236}">
                <a16:creationId xmlns:a16="http://schemas.microsoft.com/office/drawing/2014/main" id="{0119AD2A-A00C-B728-434A-B8310285A7E1}"/>
              </a:ext>
            </a:extLst>
          </p:cNvPr>
          <p:cNvSpPr txBox="1"/>
          <p:nvPr/>
        </p:nvSpPr>
        <p:spPr>
          <a:xfrm>
            <a:off x="2138801" y="6749851"/>
            <a:ext cx="7837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Arial Nova Light" panose="020B0304020202020204" pitchFamily="34" charset="0"/>
              </a:rPr>
              <a:t>Email</a:t>
            </a:r>
            <a:endParaRPr lang="en-US" sz="1400" dirty="0">
              <a:latin typeface="Arial Nova Light" panose="020B0304020202020204" pitchFamily="34" charset="0"/>
            </a:endParaRPr>
          </a:p>
        </p:txBody>
      </p:sp>
      <p:sp>
        <p:nvSpPr>
          <p:cNvPr id="138" name="Rectangle 137">
            <a:extLst>
              <a:ext uri="{FF2B5EF4-FFF2-40B4-BE49-F238E27FC236}">
                <a16:creationId xmlns:a16="http://schemas.microsoft.com/office/drawing/2014/main" id="{F98CC214-2285-9648-9896-164ACC9DF2FB}"/>
              </a:ext>
            </a:extLst>
          </p:cNvPr>
          <p:cNvSpPr/>
          <p:nvPr/>
        </p:nvSpPr>
        <p:spPr>
          <a:xfrm>
            <a:off x="1929291" y="7944641"/>
            <a:ext cx="1202791" cy="1780429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" name="Rectangle 138">
            <a:extLst>
              <a:ext uri="{FF2B5EF4-FFF2-40B4-BE49-F238E27FC236}">
                <a16:creationId xmlns:a16="http://schemas.microsoft.com/office/drawing/2014/main" id="{A69590B0-41E9-0B58-9E24-62CDC0651545}"/>
              </a:ext>
            </a:extLst>
          </p:cNvPr>
          <p:cNvSpPr/>
          <p:nvPr/>
        </p:nvSpPr>
        <p:spPr>
          <a:xfrm>
            <a:off x="1929290" y="7944641"/>
            <a:ext cx="1202790" cy="256930"/>
          </a:xfrm>
          <a:prstGeom prst="rect">
            <a:avLst/>
          </a:prstGeom>
          <a:solidFill>
            <a:srgbClr val="CB9AA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Rectangle 139">
            <a:extLst>
              <a:ext uri="{FF2B5EF4-FFF2-40B4-BE49-F238E27FC236}">
                <a16:creationId xmlns:a16="http://schemas.microsoft.com/office/drawing/2014/main" id="{1ACBF75A-D648-44F7-36D0-95E5B751B975}"/>
              </a:ext>
            </a:extLst>
          </p:cNvPr>
          <p:cNvSpPr/>
          <p:nvPr/>
        </p:nvSpPr>
        <p:spPr>
          <a:xfrm>
            <a:off x="1929290" y="8758425"/>
            <a:ext cx="1202790" cy="256930"/>
          </a:xfrm>
          <a:prstGeom prst="rect">
            <a:avLst/>
          </a:prstGeom>
          <a:solidFill>
            <a:srgbClr val="C0A996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TextBox 140">
            <a:extLst>
              <a:ext uri="{FF2B5EF4-FFF2-40B4-BE49-F238E27FC236}">
                <a16:creationId xmlns:a16="http://schemas.microsoft.com/office/drawing/2014/main" id="{3B16BB3C-1C9F-D1C6-2A03-C2C39249F715}"/>
              </a:ext>
            </a:extLst>
          </p:cNvPr>
          <p:cNvSpPr txBox="1"/>
          <p:nvPr/>
        </p:nvSpPr>
        <p:spPr>
          <a:xfrm>
            <a:off x="2138799" y="7933927"/>
            <a:ext cx="7837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Arial Nova Light" panose="020B0304020202020204" pitchFamily="34" charset="0"/>
              </a:rPr>
              <a:t>Post</a:t>
            </a:r>
            <a:endParaRPr lang="en-US" sz="1400" dirty="0">
              <a:latin typeface="Arial Nova Light" panose="020B0304020202020204" pitchFamily="34" charset="0"/>
            </a:endParaRPr>
          </a:p>
        </p:txBody>
      </p:sp>
      <p:sp>
        <p:nvSpPr>
          <p:cNvPr id="142" name="TextBox 141">
            <a:extLst>
              <a:ext uri="{FF2B5EF4-FFF2-40B4-BE49-F238E27FC236}">
                <a16:creationId xmlns:a16="http://schemas.microsoft.com/office/drawing/2014/main" id="{1D96119E-80FA-D111-7157-DCE955A557D9}"/>
              </a:ext>
            </a:extLst>
          </p:cNvPr>
          <p:cNvSpPr txBox="1"/>
          <p:nvPr/>
        </p:nvSpPr>
        <p:spPr>
          <a:xfrm>
            <a:off x="2138799" y="8749955"/>
            <a:ext cx="7837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Arial Nova Light" panose="020B0304020202020204" pitchFamily="34" charset="0"/>
              </a:rPr>
              <a:t>Email</a:t>
            </a:r>
            <a:endParaRPr lang="en-US" sz="1400" dirty="0">
              <a:latin typeface="Arial Nova Light" panose="020B0304020202020204" pitchFamily="34" charset="0"/>
            </a:endParaRPr>
          </a:p>
        </p:txBody>
      </p:sp>
      <p:sp>
        <p:nvSpPr>
          <p:cNvPr id="143" name="TextBox 142">
            <a:extLst>
              <a:ext uri="{FF2B5EF4-FFF2-40B4-BE49-F238E27FC236}">
                <a16:creationId xmlns:a16="http://schemas.microsoft.com/office/drawing/2014/main" id="{911EB1C4-5179-599C-5BFB-C0A6D2651F77}"/>
              </a:ext>
            </a:extLst>
          </p:cNvPr>
          <p:cNvSpPr txBox="1"/>
          <p:nvPr/>
        </p:nvSpPr>
        <p:spPr>
          <a:xfrm>
            <a:off x="1944585" y="2275361"/>
            <a:ext cx="117220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latin typeface="Arial Nova Light" panose="020B0304020202020204" pitchFamily="34" charset="0"/>
              </a:rPr>
              <a:t>Healthy Ways to Start Day</a:t>
            </a:r>
            <a:endParaRPr lang="en-US" sz="1100" dirty="0">
              <a:latin typeface="Arial Nova Light" panose="020B0304020202020204" pitchFamily="34" charset="0"/>
            </a:endParaRPr>
          </a:p>
        </p:txBody>
      </p:sp>
      <p:sp>
        <p:nvSpPr>
          <p:cNvPr id="144" name="TextBox 143">
            <a:extLst>
              <a:ext uri="{FF2B5EF4-FFF2-40B4-BE49-F238E27FC236}">
                <a16:creationId xmlns:a16="http://schemas.microsoft.com/office/drawing/2014/main" id="{97ACC46F-C5EA-22DD-893F-756A31B5873D}"/>
              </a:ext>
            </a:extLst>
          </p:cNvPr>
          <p:cNvSpPr txBox="1"/>
          <p:nvPr/>
        </p:nvSpPr>
        <p:spPr>
          <a:xfrm>
            <a:off x="1929290" y="3105670"/>
            <a:ext cx="117220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latin typeface="Arial Nova Light" panose="020B0304020202020204" pitchFamily="34" charset="0"/>
              </a:rPr>
              <a:t>Toxic Morning Habits</a:t>
            </a:r>
            <a:endParaRPr lang="en-US" sz="1100" dirty="0">
              <a:latin typeface="Arial Nova Light" panose="020B0304020202020204" pitchFamily="34" charset="0"/>
            </a:endParaRPr>
          </a:p>
        </p:txBody>
      </p:sp>
      <p:sp>
        <p:nvSpPr>
          <p:cNvPr id="145" name="TextBox 144">
            <a:extLst>
              <a:ext uri="{FF2B5EF4-FFF2-40B4-BE49-F238E27FC236}">
                <a16:creationId xmlns:a16="http://schemas.microsoft.com/office/drawing/2014/main" id="{0441A49C-8518-9C00-ECFF-4AB44A477230}"/>
              </a:ext>
            </a:extLst>
          </p:cNvPr>
          <p:cNvSpPr txBox="1"/>
          <p:nvPr/>
        </p:nvSpPr>
        <p:spPr>
          <a:xfrm>
            <a:off x="1913822" y="4235658"/>
            <a:ext cx="117220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latin typeface="Arial Nova Light" panose="020B0304020202020204" pitchFamily="34" charset="0"/>
              </a:rPr>
              <a:t>Sunscreens for Acne-Prone Skin</a:t>
            </a:r>
            <a:endParaRPr lang="en-US" sz="1100" dirty="0">
              <a:latin typeface="Arial Nova Light" panose="020B0304020202020204" pitchFamily="34" charset="0"/>
            </a:endParaRPr>
          </a:p>
        </p:txBody>
      </p:sp>
      <p:sp>
        <p:nvSpPr>
          <p:cNvPr id="146" name="TextBox 145">
            <a:extLst>
              <a:ext uri="{FF2B5EF4-FFF2-40B4-BE49-F238E27FC236}">
                <a16:creationId xmlns:a16="http://schemas.microsoft.com/office/drawing/2014/main" id="{C2184F26-2A84-E027-57B3-477C115846EF}"/>
              </a:ext>
            </a:extLst>
          </p:cNvPr>
          <p:cNvSpPr txBox="1"/>
          <p:nvPr/>
        </p:nvSpPr>
        <p:spPr>
          <a:xfrm>
            <a:off x="1944585" y="5028692"/>
            <a:ext cx="117220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latin typeface="Arial Nova Light" panose="020B0304020202020204" pitchFamily="34" charset="0"/>
              </a:rPr>
              <a:t>When to Reapply Sunscreen</a:t>
            </a:r>
            <a:endParaRPr lang="en-US" sz="1100" dirty="0">
              <a:latin typeface="Arial Nova Light" panose="020B0304020202020204" pitchFamily="34" charset="0"/>
            </a:endParaRPr>
          </a:p>
        </p:txBody>
      </p:sp>
      <p:sp>
        <p:nvSpPr>
          <p:cNvPr id="147" name="TextBox 146">
            <a:extLst>
              <a:ext uri="{FF2B5EF4-FFF2-40B4-BE49-F238E27FC236}">
                <a16:creationId xmlns:a16="http://schemas.microsoft.com/office/drawing/2014/main" id="{67D42CD0-7730-5C2F-D965-9041A5553B73}"/>
              </a:ext>
            </a:extLst>
          </p:cNvPr>
          <p:cNvSpPr txBox="1"/>
          <p:nvPr/>
        </p:nvSpPr>
        <p:spPr>
          <a:xfrm>
            <a:off x="1944582" y="6217983"/>
            <a:ext cx="117220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latin typeface="Arial Nova Light" panose="020B0304020202020204" pitchFamily="34" charset="0"/>
              </a:rPr>
              <a:t>How to Listen to Your Body</a:t>
            </a:r>
            <a:endParaRPr lang="en-US" sz="1100" dirty="0">
              <a:latin typeface="Arial Nova Light" panose="020B0304020202020204" pitchFamily="34" charset="0"/>
            </a:endParaRPr>
          </a:p>
        </p:txBody>
      </p:sp>
      <p:sp>
        <p:nvSpPr>
          <p:cNvPr id="148" name="TextBox 147">
            <a:extLst>
              <a:ext uri="{FF2B5EF4-FFF2-40B4-BE49-F238E27FC236}">
                <a16:creationId xmlns:a16="http://schemas.microsoft.com/office/drawing/2014/main" id="{406AC54A-2D8B-5DEB-4CF9-D4FA6AF8C98C}"/>
              </a:ext>
            </a:extLst>
          </p:cNvPr>
          <p:cNvSpPr txBox="1"/>
          <p:nvPr/>
        </p:nvSpPr>
        <p:spPr>
          <a:xfrm>
            <a:off x="1944582" y="7043292"/>
            <a:ext cx="117220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latin typeface="Arial Nova Light" panose="020B0304020202020204" pitchFamily="34" charset="0"/>
              </a:rPr>
              <a:t>Quick Tips for Being Mindful</a:t>
            </a:r>
            <a:endParaRPr lang="en-US" sz="1100" dirty="0">
              <a:latin typeface="Arial Nova Light" panose="020B0304020202020204" pitchFamily="34" charset="0"/>
            </a:endParaRPr>
          </a:p>
        </p:txBody>
      </p:sp>
      <p:sp>
        <p:nvSpPr>
          <p:cNvPr id="149" name="TextBox 148">
            <a:extLst>
              <a:ext uri="{FF2B5EF4-FFF2-40B4-BE49-F238E27FC236}">
                <a16:creationId xmlns:a16="http://schemas.microsoft.com/office/drawing/2014/main" id="{A5CD6164-0E2C-A498-9E6C-71B45FB7E84C}"/>
              </a:ext>
            </a:extLst>
          </p:cNvPr>
          <p:cNvSpPr txBox="1"/>
          <p:nvPr/>
        </p:nvSpPr>
        <p:spPr>
          <a:xfrm>
            <a:off x="1952228" y="8188125"/>
            <a:ext cx="1172208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latin typeface="Arial Nova Light" panose="020B0304020202020204" pitchFamily="34" charset="0"/>
              </a:rPr>
              <a:t>Gift Ideas for People With Anxiety</a:t>
            </a:r>
            <a:endParaRPr lang="en-US" sz="1100" dirty="0">
              <a:latin typeface="Arial Nova Light" panose="020B0304020202020204" pitchFamily="34" charset="0"/>
            </a:endParaRPr>
          </a:p>
        </p:txBody>
      </p:sp>
      <p:sp>
        <p:nvSpPr>
          <p:cNvPr id="150" name="TextBox 149">
            <a:extLst>
              <a:ext uri="{FF2B5EF4-FFF2-40B4-BE49-F238E27FC236}">
                <a16:creationId xmlns:a16="http://schemas.microsoft.com/office/drawing/2014/main" id="{953D3CD4-42F3-BB03-801C-DFE8B4F6D18F}"/>
              </a:ext>
            </a:extLst>
          </p:cNvPr>
          <p:cNvSpPr txBox="1"/>
          <p:nvPr/>
        </p:nvSpPr>
        <p:spPr>
          <a:xfrm>
            <a:off x="1932407" y="9059593"/>
            <a:ext cx="117220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latin typeface="Arial Nova Light" panose="020B0304020202020204" pitchFamily="34" charset="0"/>
              </a:rPr>
              <a:t>Affirmations for Anxiety</a:t>
            </a:r>
            <a:endParaRPr lang="en-US" sz="1100" dirty="0">
              <a:latin typeface="Arial Nova Light" panose="020B0304020202020204" pitchFamily="34" charset="0"/>
            </a:endParaRPr>
          </a:p>
        </p:txBody>
      </p:sp>
      <p:sp>
        <p:nvSpPr>
          <p:cNvPr id="151" name="Rectangle 150">
            <a:extLst>
              <a:ext uri="{FF2B5EF4-FFF2-40B4-BE49-F238E27FC236}">
                <a16:creationId xmlns:a16="http://schemas.microsoft.com/office/drawing/2014/main" id="{F553B464-94F5-8FA5-7C69-305E12307A7A}"/>
              </a:ext>
            </a:extLst>
          </p:cNvPr>
          <p:cNvSpPr/>
          <p:nvPr/>
        </p:nvSpPr>
        <p:spPr>
          <a:xfrm>
            <a:off x="3322439" y="1972465"/>
            <a:ext cx="1202791" cy="1780429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2" name="Rectangle 151">
            <a:extLst>
              <a:ext uri="{FF2B5EF4-FFF2-40B4-BE49-F238E27FC236}">
                <a16:creationId xmlns:a16="http://schemas.microsoft.com/office/drawing/2014/main" id="{0460FA50-62FA-7E9E-3230-25757F1EDF81}"/>
              </a:ext>
            </a:extLst>
          </p:cNvPr>
          <p:cNvSpPr/>
          <p:nvPr/>
        </p:nvSpPr>
        <p:spPr>
          <a:xfrm>
            <a:off x="3322438" y="1972465"/>
            <a:ext cx="1202790" cy="256930"/>
          </a:xfrm>
          <a:prstGeom prst="rect">
            <a:avLst/>
          </a:prstGeom>
          <a:solidFill>
            <a:srgbClr val="CB9AA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" name="Rectangle 152">
            <a:extLst>
              <a:ext uri="{FF2B5EF4-FFF2-40B4-BE49-F238E27FC236}">
                <a16:creationId xmlns:a16="http://schemas.microsoft.com/office/drawing/2014/main" id="{D3EDAFBA-BA83-B37D-1FA8-659485D92039}"/>
              </a:ext>
            </a:extLst>
          </p:cNvPr>
          <p:cNvSpPr/>
          <p:nvPr/>
        </p:nvSpPr>
        <p:spPr>
          <a:xfrm>
            <a:off x="3322438" y="2786249"/>
            <a:ext cx="1202790" cy="256930"/>
          </a:xfrm>
          <a:prstGeom prst="rect">
            <a:avLst/>
          </a:prstGeom>
          <a:solidFill>
            <a:srgbClr val="C0A996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" name="TextBox 153">
            <a:extLst>
              <a:ext uri="{FF2B5EF4-FFF2-40B4-BE49-F238E27FC236}">
                <a16:creationId xmlns:a16="http://schemas.microsoft.com/office/drawing/2014/main" id="{A2348FF6-9718-DBC3-CCFA-CEF1F9E6E994}"/>
              </a:ext>
            </a:extLst>
          </p:cNvPr>
          <p:cNvSpPr txBox="1"/>
          <p:nvPr/>
        </p:nvSpPr>
        <p:spPr>
          <a:xfrm>
            <a:off x="3531947" y="1961751"/>
            <a:ext cx="7837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Arial Nova Light" panose="020B0304020202020204" pitchFamily="34" charset="0"/>
              </a:rPr>
              <a:t>Post</a:t>
            </a:r>
            <a:endParaRPr lang="en-US" sz="1400" dirty="0">
              <a:latin typeface="Arial Nova Light" panose="020B0304020202020204" pitchFamily="34" charset="0"/>
            </a:endParaRPr>
          </a:p>
        </p:txBody>
      </p:sp>
      <p:sp>
        <p:nvSpPr>
          <p:cNvPr id="155" name="TextBox 154">
            <a:extLst>
              <a:ext uri="{FF2B5EF4-FFF2-40B4-BE49-F238E27FC236}">
                <a16:creationId xmlns:a16="http://schemas.microsoft.com/office/drawing/2014/main" id="{D2D0E3F9-F925-55B4-D3FA-157BEB023310}"/>
              </a:ext>
            </a:extLst>
          </p:cNvPr>
          <p:cNvSpPr txBox="1"/>
          <p:nvPr/>
        </p:nvSpPr>
        <p:spPr>
          <a:xfrm>
            <a:off x="3531947" y="2777779"/>
            <a:ext cx="7837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Arial Nova Light" panose="020B0304020202020204" pitchFamily="34" charset="0"/>
              </a:rPr>
              <a:t>Email</a:t>
            </a:r>
            <a:endParaRPr lang="en-US" sz="1400" dirty="0">
              <a:latin typeface="Arial Nova Light" panose="020B0304020202020204" pitchFamily="34" charset="0"/>
            </a:endParaRPr>
          </a:p>
        </p:txBody>
      </p:sp>
      <p:sp>
        <p:nvSpPr>
          <p:cNvPr id="258" name="Rectangle 257">
            <a:extLst>
              <a:ext uri="{FF2B5EF4-FFF2-40B4-BE49-F238E27FC236}">
                <a16:creationId xmlns:a16="http://schemas.microsoft.com/office/drawing/2014/main" id="{F3920273-C69D-B7F2-7C18-B23814609F78}"/>
              </a:ext>
            </a:extLst>
          </p:cNvPr>
          <p:cNvSpPr/>
          <p:nvPr/>
        </p:nvSpPr>
        <p:spPr>
          <a:xfrm>
            <a:off x="3322437" y="3942250"/>
            <a:ext cx="1202791" cy="1780429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9" name="Rectangle 258">
            <a:extLst>
              <a:ext uri="{FF2B5EF4-FFF2-40B4-BE49-F238E27FC236}">
                <a16:creationId xmlns:a16="http://schemas.microsoft.com/office/drawing/2014/main" id="{B9BA3E80-EABE-86A6-D130-6195305E7450}"/>
              </a:ext>
            </a:extLst>
          </p:cNvPr>
          <p:cNvSpPr/>
          <p:nvPr/>
        </p:nvSpPr>
        <p:spPr>
          <a:xfrm>
            <a:off x="3322436" y="3942250"/>
            <a:ext cx="1202790" cy="256930"/>
          </a:xfrm>
          <a:prstGeom prst="rect">
            <a:avLst/>
          </a:prstGeom>
          <a:solidFill>
            <a:srgbClr val="CB9AA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0" name="Rectangle 259">
            <a:extLst>
              <a:ext uri="{FF2B5EF4-FFF2-40B4-BE49-F238E27FC236}">
                <a16:creationId xmlns:a16="http://schemas.microsoft.com/office/drawing/2014/main" id="{F9235D9C-7FD9-BDDA-8248-C2BF0F764D1E}"/>
              </a:ext>
            </a:extLst>
          </p:cNvPr>
          <p:cNvSpPr/>
          <p:nvPr/>
        </p:nvSpPr>
        <p:spPr>
          <a:xfrm>
            <a:off x="3322436" y="4756034"/>
            <a:ext cx="1202790" cy="256930"/>
          </a:xfrm>
          <a:prstGeom prst="rect">
            <a:avLst/>
          </a:prstGeom>
          <a:solidFill>
            <a:srgbClr val="C0A996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1" name="TextBox 260">
            <a:extLst>
              <a:ext uri="{FF2B5EF4-FFF2-40B4-BE49-F238E27FC236}">
                <a16:creationId xmlns:a16="http://schemas.microsoft.com/office/drawing/2014/main" id="{BDB9D423-A659-7A36-90B1-F1651FF28D47}"/>
              </a:ext>
            </a:extLst>
          </p:cNvPr>
          <p:cNvSpPr txBox="1"/>
          <p:nvPr/>
        </p:nvSpPr>
        <p:spPr>
          <a:xfrm>
            <a:off x="3531945" y="3931536"/>
            <a:ext cx="7837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Arial Nova Light" panose="020B0304020202020204" pitchFamily="34" charset="0"/>
              </a:rPr>
              <a:t>Post</a:t>
            </a:r>
            <a:endParaRPr lang="en-US" sz="1400" dirty="0">
              <a:latin typeface="Arial Nova Light" panose="020B0304020202020204" pitchFamily="34" charset="0"/>
            </a:endParaRPr>
          </a:p>
        </p:txBody>
      </p:sp>
      <p:sp>
        <p:nvSpPr>
          <p:cNvPr id="262" name="TextBox 261">
            <a:extLst>
              <a:ext uri="{FF2B5EF4-FFF2-40B4-BE49-F238E27FC236}">
                <a16:creationId xmlns:a16="http://schemas.microsoft.com/office/drawing/2014/main" id="{E129CF66-30A7-4518-4911-CAB996A063D7}"/>
              </a:ext>
            </a:extLst>
          </p:cNvPr>
          <p:cNvSpPr txBox="1"/>
          <p:nvPr/>
        </p:nvSpPr>
        <p:spPr>
          <a:xfrm>
            <a:off x="3531945" y="4747564"/>
            <a:ext cx="7837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Arial Nova Light" panose="020B0304020202020204" pitchFamily="34" charset="0"/>
              </a:rPr>
              <a:t>Email</a:t>
            </a:r>
            <a:endParaRPr lang="en-US" sz="1400" dirty="0">
              <a:latin typeface="Arial Nova Light" panose="020B0304020202020204" pitchFamily="34" charset="0"/>
            </a:endParaRPr>
          </a:p>
        </p:txBody>
      </p:sp>
      <p:sp>
        <p:nvSpPr>
          <p:cNvPr id="263" name="Rectangle 262">
            <a:extLst>
              <a:ext uri="{FF2B5EF4-FFF2-40B4-BE49-F238E27FC236}">
                <a16:creationId xmlns:a16="http://schemas.microsoft.com/office/drawing/2014/main" id="{0DAB7A26-E2E7-BD42-CA2D-BA11EC0A9D91}"/>
              </a:ext>
            </a:extLst>
          </p:cNvPr>
          <p:cNvSpPr/>
          <p:nvPr/>
        </p:nvSpPr>
        <p:spPr>
          <a:xfrm>
            <a:off x="3322436" y="5933815"/>
            <a:ext cx="1202791" cy="1780429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4" name="Rectangle 263">
            <a:extLst>
              <a:ext uri="{FF2B5EF4-FFF2-40B4-BE49-F238E27FC236}">
                <a16:creationId xmlns:a16="http://schemas.microsoft.com/office/drawing/2014/main" id="{A6AC9F22-CB8F-A55F-EB7A-6233F95CFEFD}"/>
              </a:ext>
            </a:extLst>
          </p:cNvPr>
          <p:cNvSpPr/>
          <p:nvPr/>
        </p:nvSpPr>
        <p:spPr>
          <a:xfrm>
            <a:off x="3322435" y="5933815"/>
            <a:ext cx="1202790" cy="256930"/>
          </a:xfrm>
          <a:prstGeom prst="rect">
            <a:avLst/>
          </a:prstGeom>
          <a:solidFill>
            <a:srgbClr val="CB9AA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5" name="Rectangle 264">
            <a:extLst>
              <a:ext uri="{FF2B5EF4-FFF2-40B4-BE49-F238E27FC236}">
                <a16:creationId xmlns:a16="http://schemas.microsoft.com/office/drawing/2014/main" id="{D18AB9A1-AB0B-95B7-2E04-6AC9B903E81C}"/>
              </a:ext>
            </a:extLst>
          </p:cNvPr>
          <p:cNvSpPr/>
          <p:nvPr/>
        </p:nvSpPr>
        <p:spPr>
          <a:xfrm>
            <a:off x="3322435" y="6747599"/>
            <a:ext cx="1202790" cy="256930"/>
          </a:xfrm>
          <a:prstGeom prst="rect">
            <a:avLst/>
          </a:prstGeom>
          <a:solidFill>
            <a:srgbClr val="C0A996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6" name="TextBox 265">
            <a:extLst>
              <a:ext uri="{FF2B5EF4-FFF2-40B4-BE49-F238E27FC236}">
                <a16:creationId xmlns:a16="http://schemas.microsoft.com/office/drawing/2014/main" id="{23A22EBA-5DF2-5B4A-E49F-1F7384555095}"/>
              </a:ext>
            </a:extLst>
          </p:cNvPr>
          <p:cNvSpPr txBox="1"/>
          <p:nvPr/>
        </p:nvSpPr>
        <p:spPr>
          <a:xfrm>
            <a:off x="3531944" y="5923101"/>
            <a:ext cx="7837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Arial Nova Light" panose="020B0304020202020204" pitchFamily="34" charset="0"/>
              </a:rPr>
              <a:t>Post</a:t>
            </a:r>
            <a:endParaRPr lang="en-US" sz="1400" dirty="0">
              <a:latin typeface="Arial Nova Light" panose="020B0304020202020204" pitchFamily="34" charset="0"/>
            </a:endParaRPr>
          </a:p>
        </p:txBody>
      </p:sp>
      <p:sp>
        <p:nvSpPr>
          <p:cNvPr id="267" name="TextBox 266">
            <a:extLst>
              <a:ext uri="{FF2B5EF4-FFF2-40B4-BE49-F238E27FC236}">
                <a16:creationId xmlns:a16="http://schemas.microsoft.com/office/drawing/2014/main" id="{7440D3D0-B801-ABF2-BA64-B24272676BEE}"/>
              </a:ext>
            </a:extLst>
          </p:cNvPr>
          <p:cNvSpPr txBox="1"/>
          <p:nvPr/>
        </p:nvSpPr>
        <p:spPr>
          <a:xfrm>
            <a:off x="3531944" y="6739129"/>
            <a:ext cx="7837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Arial Nova Light" panose="020B0304020202020204" pitchFamily="34" charset="0"/>
              </a:rPr>
              <a:t>Email</a:t>
            </a:r>
            <a:endParaRPr lang="en-US" sz="1400" dirty="0">
              <a:latin typeface="Arial Nova Light" panose="020B0304020202020204" pitchFamily="34" charset="0"/>
            </a:endParaRPr>
          </a:p>
        </p:txBody>
      </p:sp>
      <p:sp>
        <p:nvSpPr>
          <p:cNvPr id="268" name="Rectangle 267">
            <a:extLst>
              <a:ext uri="{FF2B5EF4-FFF2-40B4-BE49-F238E27FC236}">
                <a16:creationId xmlns:a16="http://schemas.microsoft.com/office/drawing/2014/main" id="{E069FB42-5069-4ABF-06A1-70E97C72F0D1}"/>
              </a:ext>
            </a:extLst>
          </p:cNvPr>
          <p:cNvSpPr/>
          <p:nvPr/>
        </p:nvSpPr>
        <p:spPr>
          <a:xfrm>
            <a:off x="3322434" y="7933919"/>
            <a:ext cx="1202791" cy="1780429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9" name="Rectangle 268">
            <a:extLst>
              <a:ext uri="{FF2B5EF4-FFF2-40B4-BE49-F238E27FC236}">
                <a16:creationId xmlns:a16="http://schemas.microsoft.com/office/drawing/2014/main" id="{73CDC6D6-68CE-54D6-B9DE-33A44C1A9CAF}"/>
              </a:ext>
            </a:extLst>
          </p:cNvPr>
          <p:cNvSpPr/>
          <p:nvPr/>
        </p:nvSpPr>
        <p:spPr>
          <a:xfrm>
            <a:off x="3322433" y="7933919"/>
            <a:ext cx="1202790" cy="256930"/>
          </a:xfrm>
          <a:prstGeom prst="rect">
            <a:avLst/>
          </a:prstGeom>
          <a:solidFill>
            <a:srgbClr val="CB9AA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0" name="Rectangle 269">
            <a:extLst>
              <a:ext uri="{FF2B5EF4-FFF2-40B4-BE49-F238E27FC236}">
                <a16:creationId xmlns:a16="http://schemas.microsoft.com/office/drawing/2014/main" id="{D62173AF-F17D-D15F-787D-01D24A0E22B1}"/>
              </a:ext>
            </a:extLst>
          </p:cNvPr>
          <p:cNvSpPr/>
          <p:nvPr/>
        </p:nvSpPr>
        <p:spPr>
          <a:xfrm>
            <a:off x="3322433" y="8747703"/>
            <a:ext cx="1202790" cy="256930"/>
          </a:xfrm>
          <a:prstGeom prst="rect">
            <a:avLst/>
          </a:prstGeom>
          <a:solidFill>
            <a:srgbClr val="C0A996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1" name="TextBox 270">
            <a:extLst>
              <a:ext uri="{FF2B5EF4-FFF2-40B4-BE49-F238E27FC236}">
                <a16:creationId xmlns:a16="http://schemas.microsoft.com/office/drawing/2014/main" id="{C4D2179E-AA4D-0F5F-ACD1-ECB307DCB329}"/>
              </a:ext>
            </a:extLst>
          </p:cNvPr>
          <p:cNvSpPr txBox="1"/>
          <p:nvPr/>
        </p:nvSpPr>
        <p:spPr>
          <a:xfrm>
            <a:off x="3531942" y="7923205"/>
            <a:ext cx="7837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Arial Nova Light" panose="020B0304020202020204" pitchFamily="34" charset="0"/>
              </a:rPr>
              <a:t>Post</a:t>
            </a:r>
            <a:endParaRPr lang="en-US" sz="1400" dirty="0">
              <a:latin typeface="Arial Nova Light" panose="020B0304020202020204" pitchFamily="34" charset="0"/>
            </a:endParaRPr>
          </a:p>
        </p:txBody>
      </p:sp>
      <p:sp>
        <p:nvSpPr>
          <p:cNvPr id="272" name="TextBox 271">
            <a:extLst>
              <a:ext uri="{FF2B5EF4-FFF2-40B4-BE49-F238E27FC236}">
                <a16:creationId xmlns:a16="http://schemas.microsoft.com/office/drawing/2014/main" id="{E7717F86-6372-598F-2420-88B405BBE803}"/>
              </a:ext>
            </a:extLst>
          </p:cNvPr>
          <p:cNvSpPr txBox="1"/>
          <p:nvPr/>
        </p:nvSpPr>
        <p:spPr>
          <a:xfrm>
            <a:off x="3531942" y="8739233"/>
            <a:ext cx="7837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Arial Nova Light" panose="020B0304020202020204" pitchFamily="34" charset="0"/>
              </a:rPr>
              <a:t>Email</a:t>
            </a:r>
            <a:endParaRPr lang="en-US" sz="1400" dirty="0">
              <a:latin typeface="Arial Nova Light" panose="020B0304020202020204" pitchFamily="34" charset="0"/>
            </a:endParaRPr>
          </a:p>
        </p:txBody>
      </p:sp>
      <p:sp>
        <p:nvSpPr>
          <p:cNvPr id="273" name="TextBox 272">
            <a:extLst>
              <a:ext uri="{FF2B5EF4-FFF2-40B4-BE49-F238E27FC236}">
                <a16:creationId xmlns:a16="http://schemas.microsoft.com/office/drawing/2014/main" id="{D04185F7-3769-5BDB-928B-6B0EC277E92C}"/>
              </a:ext>
            </a:extLst>
          </p:cNvPr>
          <p:cNvSpPr txBox="1"/>
          <p:nvPr/>
        </p:nvSpPr>
        <p:spPr>
          <a:xfrm>
            <a:off x="3337728" y="2264639"/>
            <a:ext cx="117220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latin typeface="Arial Nova Light" panose="020B0304020202020204" pitchFamily="34" charset="0"/>
              </a:rPr>
              <a:t>Lists for Your Journal</a:t>
            </a:r>
            <a:endParaRPr lang="en-US" sz="1100" dirty="0">
              <a:latin typeface="Arial Nova Light" panose="020B0304020202020204" pitchFamily="34" charset="0"/>
            </a:endParaRPr>
          </a:p>
        </p:txBody>
      </p:sp>
      <p:sp>
        <p:nvSpPr>
          <p:cNvPr id="274" name="TextBox 273">
            <a:extLst>
              <a:ext uri="{FF2B5EF4-FFF2-40B4-BE49-F238E27FC236}">
                <a16:creationId xmlns:a16="http://schemas.microsoft.com/office/drawing/2014/main" id="{E12B5C75-1435-A77C-9CF6-5B19BF0F1399}"/>
              </a:ext>
            </a:extLst>
          </p:cNvPr>
          <p:cNvSpPr txBox="1"/>
          <p:nvPr/>
        </p:nvSpPr>
        <p:spPr>
          <a:xfrm>
            <a:off x="3322433" y="3094948"/>
            <a:ext cx="117220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latin typeface="Arial Nova Light" panose="020B0304020202020204" pitchFamily="34" charset="0"/>
              </a:rPr>
              <a:t>Benefits of Lists in Your Journal</a:t>
            </a:r>
            <a:endParaRPr lang="en-US" sz="1100" dirty="0">
              <a:latin typeface="Arial Nova Light" panose="020B0304020202020204" pitchFamily="34" charset="0"/>
            </a:endParaRPr>
          </a:p>
        </p:txBody>
      </p:sp>
      <p:sp>
        <p:nvSpPr>
          <p:cNvPr id="275" name="TextBox 274">
            <a:extLst>
              <a:ext uri="{FF2B5EF4-FFF2-40B4-BE49-F238E27FC236}">
                <a16:creationId xmlns:a16="http://schemas.microsoft.com/office/drawing/2014/main" id="{C720EFA0-DBB7-4495-AD40-6742BB8134C3}"/>
              </a:ext>
            </a:extLst>
          </p:cNvPr>
          <p:cNvSpPr txBox="1"/>
          <p:nvPr/>
        </p:nvSpPr>
        <p:spPr>
          <a:xfrm>
            <a:off x="3306965" y="4224936"/>
            <a:ext cx="117220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latin typeface="Arial Nova Light" panose="020B0304020202020204" pitchFamily="34" charset="0"/>
              </a:rPr>
              <a:t>Daily Mental Health Habits</a:t>
            </a:r>
            <a:endParaRPr lang="en-US" sz="1100" dirty="0">
              <a:latin typeface="Arial Nova Light" panose="020B0304020202020204" pitchFamily="34" charset="0"/>
            </a:endParaRPr>
          </a:p>
        </p:txBody>
      </p:sp>
      <p:sp>
        <p:nvSpPr>
          <p:cNvPr id="276" name="TextBox 275">
            <a:extLst>
              <a:ext uri="{FF2B5EF4-FFF2-40B4-BE49-F238E27FC236}">
                <a16:creationId xmlns:a16="http://schemas.microsoft.com/office/drawing/2014/main" id="{8EE87CE4-86D0-4331-5B87-D7FF016F27F5}"/>
              </a:ext>
            </a:extLst>
          </p:cNvPr>
          <p:cNvSpPr txBox="1"/>
          <p:nvPr/>
        </p:nvSpPr>
        <p:spPr>
          <a:xfrm>
            <a:off x="3337728" y="5017970"/>
            <a:ext cx="117220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latin typeface="Arial Nova Light" panose="020B0304020202020204" pitchFamily="34" charset="0"/>
              </a:rPr>
              <a:t>Habits to Reduce Anxiety</a:t>
            </a:r>
            <a:endParaRPr lang="en-US" sz="1100" dirty="0">
              <a:latin typeface="Arial Nova Light" panose="020B0304020202020204" pitchFamily="34" charset="0"/>
            </a:endParaRPr>
          </a:p>
        </p:txBody>
      </p:sp>
      <p:sp>
        <p:nvSpPr>
          <p:cNvPr id="277" name="TextBox 276">
            <a:extLst>
              <a:ext uri="{FF2B5EF4-FFF2-40B4-BE49-F238E27FC236}">
                <a16:creationId xmlns:a16="http://schemas.microsoft.com/office/drawing/2014/main" id="{4DCAAD26-879A-5E96-089B-7251582C378C}"/>
              </a:ext>
            </a:extLst>
          </p:cNvPr>
          <p:cNvSpPr txBox="1"/>
          <p:nvPr/>
        </p:nvSpPr>
        <p:spPr>
          <a:xfrm>
            <a:off x="3337725" y="6207261"/>
            <a:ext cx="117220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latin typeface="Arial Nova Light" panose="020B0304020202020204" pitchFamily="34" charset="0"/>
              </a:rPr>
              <a:t>Anti-Vision Board</a:t>
            </a:r>
            <a:endParaRPr lang="en-US" sz="1100" dirty="0">
              <a:latin typeface="Arial Nova Light" panose="020B0304020202020204" pitchFamily="34" charset="0"/>
            </a:endParaRPr>
          </a:p>
        </p:txBody>
      </p:sp>
      <p:sp>
        <p:nvSpPr>
          <p:cNvPr id="278" name="TextBox 277">
            <a:extLst>
              <a:ext uri="{FF2B5EF4-FFF2-40B4-BE49-F238E27FC236}">
                <a16:creationId xmlns:a16="http://schemas.microsoft.com/office/drawing/2014/main" id="{4F397A13-F301-99BC-630B-A4070C49A457}"/>
              </a:ext>
            </a:extLst>
          </p:cNvPr>
          <p:cNvSpPr txBox="1"/>
          <p:nvPr/>
        </p:nvSpPr>
        <p:spPr>
          <a:xfrm>
            <a:off x="3337725" y="7032570"/>
            <a:ext cx="117220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latin typeface="Arial Nova Light" panose="020B0304020202020204" pitchFamily="34" charset="0"/>
              </a:rPr>
              <a:t>Figure Out What You Want in Life</a:t>
            </a:r>
            <a:endParaRPr lang="en-US" sz="1100" dirty="0">
              <a:latin typeface="Arial Nova Light" panose="020B0304020202020204" pitchFamily="34" charset="0"/>
            </a:endParaRPr>
          </a:p>
        </p:txBody>
      </p:sp>
      <p:sp>
        <p:nvSpPr>
          <p:cNvPr id="279" name="TextBox 278">
            <a:extLst>
              <a:ext uri="{FF2B5EF4-FFF2-40B4-BE49-F238E27FC236}">
                <a16:creationId xmlns:a16="http://schemas.microsoft.com/office/drawing/2014/main" id="{77140705-56D8-215B-350F-10D71EE72685}"/>
              </a:ext>
            </a:extLst>
          </p:cNvPr>
          <p:cNvSpPr txBox="1"/>
          <p:nvPr/>
        </p:nvSpPr>
        <p:spPr>
          <a:xfrm>
            <a:off x="3345371" y="8177403"/>
            <a:ext cx="117220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latin typeface="Arial Nova Light" panose="020B0304020202020204" pitchFamily="34" charset="0"/>
              </a:rPr>
              <a:t>Tips for New Plant Owners</a:t>
            </a:r>
            <a:endParaRPr lang="en-US" sz="1100" dirty="0">
              <a:latin typeface="Arial Nova Light" panose="020B0304020202020204" pitchFamily="34" charset="0"/>
            </a:endParaRPr>
          </a:p>
        </p:txBody>
      </p:sp>
      <p:sp>
        <p:nvSpPr>
          <p:cNvPr id="280" name="TextBox 279">
            <a:extLst>
              <a:ext uri="{FF2B5EF4-FFF2-40B4-BE49-F238E27FC236}">
                <a16:creationId xmlns:a16="http://schemas.microsoft.com/office/drawing/2014/main" id="{7B94AB49-AEF8-07B8-F6ED-CD89EAE93CBD}"/>
              </a:ext>
            </a:extLst>
          </p:cNvPr>
          <p:cNvSpPr txBox="1"/>
          <p:nvPr/>
        </p:nvSpPr>
        <p:spPr>
          <a:xfrm>
            <a:off x="3325550" y="9048871"/>
            <a:ext cx="1172208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latin typeface="Arial Nova Light" panose="020B0304020202020204" pitchFamily="34" charset="0"/>
              </a:rPr>
              <a:t>First 5 Houseplants to Get</a:t>
            </a:r>
            <a:endParaRPr lang="en-US" sz="1100" dirty="0">
              <a:latin typeface="Arial Nova Light" panose="020B0304020202020204" pitchFamily="34" charset="0"/>
            </a:endParaRPr>
          </a:p>
        </p:txBody>
      </p:sp>
      <p:sp>
        <p:nvSpPr>
          <p:cNvPr id="281" name="Rectangle 280">
            <a:extLst>
              <a:ext uri="{FF2B5EF4-FFF2-40B4-BE49-F238E27FC236}">
                <a16:creationId xmlns:a16="http://schemas.microsoft.com/office/drawing/2014/main" id="{6B79B5A5-487A-501B-ED19-6727798D0274}"/>
              </a:ext>
            </a:extLst>
          </p:cNvPr>
          <p:cNvSpPr/>
          <p:nvPr/>
        </p:nvSpPr>
        <p:spPr>
          <a:xfrm>
            <a:off x="4737455" y="1983187"/>
            <a:ext cx="1202791" cy="1780429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2" name="Rectangle 281">
            <a:extLst>
              <a:ext uri="{FF2B5EF4-FFF2-40B4-BE49-F238E27FC236}">
                <a16:creationId xmlns:a16="http://schemas.microsoft.com/office/drawing/2014/main" id="{5BE11CA9-8DB3-94EB-26CA-FF2E5A17D813}"/>
              </a:ext>
            </a:extLst>
          </p:cNvPr>
          <p:cNvSpPr/>
          <p:nvPr/>
        </p:nvSpPr>
        <p:spPr>
          <a:xfrm>
            <a:off x="4737454" y="1983187"/>
            <a:ext cx="1202790" cy="256930"/>
          </a:xfrm>
          <a:prstGeom prst="rect">
            <a:avLst/>
          </a:prstGeom>
          <a:solidFill>
            <a:srgbClr val="CB9AA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3" name="Rectangle 282">
            <a:extLst>
              <a:ext uri="{FF2B5EF4-FFF2-40B4-BE49-F238E27FC236}">
                <a16:creationId xmlns:a16="http://schemas.microsoft.com/office/drawing/2014/main" id="{EFF3313C-58DD-5698-AD0C-B185FC492D4E}"/>
              </a:ext>
            </a:extLst>
          </p:cNvPr>
          <p:cNvSpPr/>
          <p:nvPr/>
        </p:nvSpPr>
        <p:spPr>
          <a:xfrm>
            <a:off x="4737454" y="2796971"/>
            <a:ext cx="1202790" cy="256930"/>
          </a:xfrm>
          <a:prstGeom prst="rect">
            <a:avLst/>
          </a:prstGeom>
          <a:solidFill>
            <a:srgbClr val="C0A996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4" name="TextBox 283">
            <a:extLst>
              <a:ext uri="{FF2B5EF4-FFF2-40B4-BE49-F238E27FC236}">
                <a16:creationId xmlns:a16="http://schemas.microsoft.com/office/drawing/2014/main" id="{B90736D8-1ECB-95B2-06C3-0B11E1BAD23E}"/>
              </a:ext>
            </a:extLst>
          </p:cNvPr>
          <p:cNvSpPr txBox="1"/>
          <p:nvPr/>
        </p:nvSpPr>
        <p:spPr>
          <a:xfrm>
            <a:off x="4946963" y="1972473"/>
            <a:ext cx="7837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Arial Nova Light" panose="020B0304020202020204" pitchFamily="34" charset="0"/>
              </a:rPr>
              <a:t>Post</a:t>
            </a:r>
            <a:endParaRPr lang="en-US" sz="1400" dirty="0">
              <a:latin typeface="Arial Nova Light" panose="020B0304020202020204" pitchFamily="34" charset="0"/>
            </a:endParaRPr>
          </a:p>
        </p:txBody>
      </p:sp>
      <p:sp>
        <p:nvSpPr>
          <p:cNvPr id="285" name="TextBox 284">
            <a:extLst>
              <a:ext uri="{FF2B5EF4-FFF2-40B4-BE49-F238E27FC236}">
                <a16:creationId xmlns:a16="http://schemas.microsoft.com/office/drawing/2014/main" id="{A9DA2B3C-B1CA-76DA-8DB3-CFDBECE56A7E}"/>
              </a:ext>
            </a:extLst>
          </p:cNvPr>
          <p:cNvSpPr txBox="1"/>
          <p:nvPr/>
        </p:nvSpPr>
        <p:spPr>
          <a:xfrm>
            <a:off x="4946963" y="2788501"/>
            <a:ext cx="7837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Arial Nova Light" panose="020B0304020202020204" pitchFamily="34" charset="0"/>
              </a:rPr>
              <a:t>Email</a:t>
            </a:r>
            <a:endParaRPr lang="en-US" sz="1400" dirty="0">
              <a:latin typeface="Arial Nova Light" panose="020B0304020202020204" pitchFamily="34" charset="0"/>
            </a:endParaRPr>
          </a:p>
        </p:txBody>
      </p:sp>
      <p:sp>
        <p:nvSpPr>
          <p:cNvPr id="286" name="Rectangle 285">
            <a:extLst>
              <a:ext uri="{FF2B5EF4-FFF2-40B4-BE49-F238E27FC236}">
                <a16:creationId xmlns:a16="http://schemas.microsoft.com/office/drawing/2014/main" id="{89F5484D-56F8-EA49-6A96-1E9A11718A56}"/>
              </a:ext>
            </a:extLst>
          </p:cNvPr>
          <p:cNvSpPr/>
          <p:nvPr/>
        </p:nvSpPr>
        <p:spPr>
          <a:xfrm>
            <a:off x="4737453" y="3952972"/>
            <a:ext cx="1202791" cy="1780429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7" name="Rectangle 286">
            <a:extLst>
              <a:ext uri="{FF2B5EF4-FFF2-40B4-BE49-F238E27FC236}">
                <a16:creationId xmlns:a16="http://schemas.microsoft.com/office/drawing/2014/main" id="{CBDAD598-2409-62AB-8C2E-4A84726F51FA}"/>
              </a:ext>
            </a:extLst>
          </p:cNvPr>
          <p:cNvSpPr/>
          <p:nvPr/>
        </p:nvSpPr>
        <p:spPr>
          <a:xfrm>
            <a:off x="4737452" y="3952972"/>
            <a:ext cx="1202790" cy="256930"/>
          </a:xfrm>
          <a:prstGeom prst="rect">
            <a:avLst/>
          </a:prstGeom>
          <a:solidFill>
            <a:srgbClr val="CB9AA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8" name="Rectangle 287">
            <a:extLst>
              <a:ext uri="{FF2B5EF4-FFF2-40B4-BE49-F238E27FC236}">
                <a16:creationId xmlns:a16="http://schemas.microsoft.com/office/drawing/2014/main" id="{139EE9D9-0548-BF65-CCE2-F3C68F7B4C4D}"/>
              </a:ext>
            </a:extLst>
          </p:cNvPr>
          <p:cNvSpPr/>
          <p:nvPr/>
        </p:nvSpPr>
        <p:spPr>
          <a:xfrm>
            <a:off x="4737452" y="4766756"/>
            <a:ext cx="1202790" cy="256930"/>
          </a:xfrm>
          <a:prstGeom prst="rect">
            <a:avLst/>
          </a:prstGeom>
          <a:solidFill>
            <a:srgbClr val="C0A996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9" name="TextBox 288">
            <a:extLst>
              <a:ext uri="{FF2B5EF4-FFF2-40B4-BE49-F238E27FC236}">
                <a16:creationId xmlns:a16="http://schemas.microsoft.com/office/drawing/2014/main" id="{5042D4F5-1874-7923-59A7-9AC0E8616B86}"/>
              </a:ext>
            </a:extLst>
          </p:cNvPr>
          <p:cNvSpPr txBox="1"/>
          <p:nvPr/>
        </p:nvSpPr>
        <p:spPr>
          <a:xfrm>
            <a:off x="4946961" y="3942258"/>
            <a:ext cx="7837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Arial Nova Light" panose="020B0304020202020204" pitchFamily="34" charset="0"/>
              </a:rPr>
              <a:t>Post</a:t>
            </a:r>
            <a:endParaRPr lang="en-US" sz="1400" dirty="0">
              <a:latin typeface="Arial Nova Light" panose="020B0304020202020204" pitchFamily="34" charset="0"/>
            </a:endParaRPr>
          </a:p>
        </p:txBody>
      </p:sp>
      <p:sp>
        <p:nvSpPr>
          <p:cNvPr id="290" name="TextBox 289">
            <a:extLst>
              <a:ext uri="{FF2B5EF4-FFF2-40B4-BE49-F238E27FC236}">
                <a16:creationId xmlns:a16="http://schemas.microsoft.com/office/drawing/2014/main" id="{5CF47D4C-2179-EA8D-9F9B-7EE86424DCE3}"/>
              </a:ext>
            </a:extLst>
          </p:cNvPr>
          <p:cNvSpPr txBox="1"/>
          <p:nvPr/>
        </p:nvSpPr>
        <p:spPr>
          <a:xfrm>
            <a:off x="4946961" y="4758286"/>
            <a:ext cx="7837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Arial Nova Light" panose="020B0304020202020204" pitchFamily="34" charset="0"/>
              </a:rPr>
              <a:t>Email</a:t>
            </a:r>
            <a:endParaRPr lang="en-US" sz="1400" dirty="0">
              <a:latin typeface="Arial Nova Light" panose="020B0304020202020204" pitchFamily="34" charset="0"/>
            </a:endParaRPr>
          </a:p>
        </p:txBody>
      </p:sp>
      <p:sp>
        <p:nvSpPr>
          <p:cNvPr id="291" name="Rectangle 290">
            <a:extLst>
              <a:ext uri="{FF2B5EF4-FFF2-40B4-BE49-F238E27FC236}">
                <a16:creationId xmlns:a16="http://schemas.microsoft.com/office/drawing/2014/main" id="{CC617779-52F6-8672-8676-0FAF3D58412A}"/>
              </a:ext>
            </a:extLst>
          </p:cNvPr>
          <p:cNvSpPr/>
          <p:nvPr/>
        </p:nvSpPr>
        <p:spPr>
          <a:xfrm>
            <a:off x="4737452" y="5944537"/>
            <a:ext cx="1202791" cy="1780429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2" name="Rectangle 291">
            <a:extLst>
              <a:ext uri="{FF2B5EF4-FFF2-40B4-BE49-F238E27FC236}">
                <a16:creationId xmlns:a16="http://schemas.microsoft.com/office/drawing/2014/main" id="{5A76EFD4-B2DB-801E-0B2D-010D13813EBE}"/>
              </a:ext>
            </a:extLst>
          </p:cNvPr>
          <p:cNvSpPr/>
          <p:nvPr/>
        </p:nvSpPr>
        <p:spPr>
          <a:xfrm>
            <a:off x="4737451" y="5944537"/>
            <a:ext cx="1202790" cy="256930"/>
          </a:xfrm>
          <a:prstGeom prst="rect">
            <a:avLst/>
          </a:prstGeom>
          <a:solidFill>
            <a:srgbClr val="CB9AA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3" name="Rectangle 292">
            <a:extLst>
              <a:ext uri="{FF2B5EF4-FFF2-40B4-BE49-F238E27FC236}">
                <a16:creationId xmlns:a16="http://schemas.microsoft.com/office/drawing/2014/main" id="{122ED0D3-7026-020D-2FC3-81B78B63EB72}"/>
              </a:ext>
            </a:extLst>
          </p:cNvPr>
          <p:cNvSpPr/>
          <p:nvPr/>
        </p:nvSpPr>
        <p:spPr>
          <a:xfrm>
            <a:off x="4737451" y="6758321"/>
            <a:ext cx="1202790" cy="256930"/>
          </a:xfrm>
          <a:prstGeom prst="rect">
            <a:avLst/>
          </a:prstGeom>
          <a:solidFill>
            <a:srgbClr val="C0A996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4" name="TextBox 293">
            <a:extLst>
              <a:ext uri="{FF2B5EF4-FFF2-40B4-BE49-F238E27FC236}">
                <a16:creationId xmlns:a16="http://schemas.microsoft.com/office/drawing/2014/main" id="{BFAD91AB-C273-C1DB-8F92-F23058FC0DB4}"/>
              </a:ext>
            </a:extLst>
          </p:cNvPr>
          <p:cNvSpPr txBox="1"/>
          <p:nvPr/>
        </p:nvSpPr>
        <p:spPr>
          <a:xfrm>
            <a:off x="4946960" y="5933823"/>
            <a:ext cx="7837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Arial Nova Light" panose="020B0304020202020204" pitchFamily="34" charset="0"/>
              </a:rPr>
              <a:t>Post</a:t>
            </a:r>
            <a:endParaRPr lang="en-US" sz="1400" dirty="0">
              <a:latin typeface="Arial Nova Light" panose="020B0304020202020204" pitchFamily="34" charset="0"/>
            </a:endParaRPr>
          </a:p>
        </p:txBody>
      </p:sp>
      <p:sp>
        <p:nvSpPr>
          <p:cNvPr id="295" name="TextBox 294">
            <a:extLst>
              <a:ext uri="{FF2B5EF4-FFF2-40B4-BE49-F238E27FC236}">
                <a16:creationId xmlns:a16="http://schemas.microsoft.com/office/drawing/2014/main" id="{DB999AFD-72E8-BD84-31FB-5CDFC6778235}"/>
              </a:ext>
            </a:extLst>
          </p:cNvPr>
          <p:cNvSpPr txBox="1"/>
          <p:nvPr/>
        </p:nvSpPr>
        <p:spPr>
          <a:xfrm>
            <a:off x="4946960" y="6749851"/>
            <a:ext cx="7837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Arial Nova Light" panose="020B0304020202020204" pitchFamily="34" charset="0"/>
              </a:rPr>
              <a:t>Email</a:t>
            </a:r>
            <a:endParaRPr lang="en-US" sz="1400" dirty="0">
              <a:latin typeface="Arial Nova Light" panose="020B0304020202020204" pitchFamily="34" charset="0"/>
            </a:endParaRPr>
          </a:p>
        </p:txBody>
      </p:sp>
      <p:sp>
        <p:nvSpPr>
          <p:cNvPr id="296" name="Rectangle 295">
            <a:extLst>
              <a:ext uri="{FF2B5EF4-FFF2-40B4-BE49-F238E27FC236}">
                <a16:creationId xmlns:a16="http://schemas.microsoft.com/office/drawing/2014/main" id="{AE025F25-9344-739F-91FB-8AE6163C26A9}"/>
              </a:ext>
            </a:extLst>
          </p:cNvPr>
          <p:cNvSpPr/>
          <p:nvPr/>
        </p:nvSpPr>
        <p:spPr>
          <a:xfrm>
            <a:off x="4737450" y="7944641"/>
            <a:ext cx="1202791" cy="1780429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7" name="Rectangle 296">
            <a:extLst>
              <a:ext uri="{FF2B5EF4-FFF2-40B4-BE49-F238E27FC236}">
                <a16:creationId xmlns:a16="http://schemas.microsoft.com/office/drawing/2014/main" id="{18C8705D-9605-C89F-6B23-53ABBCFCC242}"/>
              </a:ext>
            </a:extLst>
          </p:cNvPr>
          <p:cNvSpPr/>
          <p:nvPr/>
        </p:nvSpPr>
        <p:spPr>
          <a:xfrm>
            <a:off x="4737449" y="7944641"/>
            <a:ext cx="1202790" cy="256930"/>
          </a:xfrm>
          <a:prstGeom prst="rect">
            <a:avLst/>
          </a:prstGeom>
          <a:solidFill>
            <a:srgbClr val="CB9AA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8" name="Rectangle 297">
            <a:extLst>
              <a:ext uri="{FF2B5EF4-FFF2-40B4-BE49-F238E27FC236}">
                <a16:creationId xmlns:a16="http://schemas.microsoft.com/office/drawing/2014/main" id="{B257A77F-FE1E-0955-13AE-FEE3D04DEE33}"/>
              </a:ext>
            </a:extLst>
          </p:cNvPr>
          <p:cNvSpPr/>
          <p:nvPr/>
        </p:nvSpPr>
        <p:spPr>
          <a:xfrm>
            <a:off x="4737449" y="8758425"/>
            <a:ext cx="1202790" cy="256930"/>
          </a:xfrm>
          <a:prstGeom prst="rect">
            <a:avLst/>
          </a:prstGeom>
          <a:solidFill>
            <a:srgbClr val="C0A996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9" name="TextBox 298">
            <a:extLst>
              <a:ext uri="{FF2B5EF4-FFF2-40B4-BE49-F238E27FC236}">
                <a16:creationId xmlns:a16="http://schemas.microsoft.com/office/drawing/2014/main" id="{061B4F61-00F5-8AAD-37B9-48BB03B6D27E}"/>
              </a:ext>
            </a:extLst>
          </p:cNvPr>
          <p:cNvSpPr txBox="1"/>
          <p:nvPr/>
        </p:nvSpPr>
        <p:spPr>
          <a:xfrm>
            <a:off x="4946958" y="7933927"/>
            <a:ext cx="7837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Arial Nova Light" panose="020B0304020202020204" pitchFamily="34" charset="0"/>
              </a:rPr>
              <a:t>Post</a:t>
            </a:r>
            <a:endParaRPr lang="en-US" sz="1400" dirty="0">
              <a:latin typeface="Arial Nova Light" panose="020B0304020202020204" pitchFamily="34" charset="0"/>
            </a:endParaRPr>
          </a:p>
        </p:txBody>
      </p:sp>
      <p:sp>
        <p:nvSpPr>
          <p:cNvPr id="300" name="TextBox 299">
            <a:extLst>
              <a:ext uri="{FF2B5EF4-FFF2-40B4-BE49-F238E27FC236}">
                <a16:creationId xmlns:a16="http://schemas.microsoft.com/office/drawing/2014/main" id="{6A59FEB0-BCD4-A899-14A1-AC2FBEA739C7}"/>
              </a:ext>
            </a:extLst>
          </p:cNvPr>
          <p:cNvSpPr txBox="1"/>
          <p:nvPr/>
        </p:nvSpPr>
        <p:spPr>
          <a:xfrm>
            <a:off x="4946958" y="8749955"/>
            <a:ext cx="7837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Arial Nova Light" panose="020B0304020202020204" pitchFamily="34" charset="0"/>
              </a:rPr>
              <a:t>Email</a:t>
            </a:r>
            <a:endParaRPr lang="en-US" sz="1400" dirty="0">
              <a:latin typeface="Arial Nova Light" panose="020B0304020202020204" pitchFamily="34" charset="0"/>
            </a:endParaRPr>
          </a:p>
        </p:txBody>
      </p:sp>
      <p:sp>
        <p:nvSpPr>
          <p:cNvPr id="301" name="TextBox 300">
            <a:extLst>
              <a:ext uri="{FF2B5EF4-FFF2-40B4-BE49-F238E27FC236}">
                <a16:creationId xmlns:a16="http://schemas.microsoft.com/office/drawing/2014/main" id="{BDA445CD-77EB-116F-B046-37380CAB973F}"/>
              </a:ext>
            </a:extLst>
          </p:cNvPr>
          <p:cNvSpPr txBox="1"/>
          <p:nvPr/>
        </p:nvSpPr>
        <p:spPr>
          <a:xfrm>
            <a:off x="4752744" y="2275361"/>
            <a:ext cx="117220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latin typeface="Arial Nova Light" panose="020B0304020202020204" pitchFamily="34" charset="0"/>
              </a:rPr>
              <a:t>Kid’s Gratitude Practice</a:t>
            </a:r>
            <a:endParaRPr lang="en-US" sz="1100" dirty="0">
              <a:latin typeface="Arial Nova Light" panose="020B0304020202020204" pitchFamily="34" charset="0"/>
            </a:endParaRPr>
          </a:p>
        </p:txBody>
      </p:sp>
      <p:sp>
        <p:nvSpPr>
          <p:cNvPr id="302" name="TextBox 301">
            <a:extLst>
              <a:ext uri="{FF2B5EF4-FFF2-40B4-BE49-F238E27FC236}">
                <a16:creationId xmlns:a16="http://schemas.microsoft.com/office/drawing/2014/main" id="{CAAED35C-843F-BB25-FA66-CCAA9BCABA2F}"/>
              </a:ext>
            </a:extLst>
          </p:cNvPr>
          <p:cNvSpPr txBox="1"/>
          <p:nvPr/>
        </p:nvSpPr>
        <p:spPr>
          <a:xfrm>
            <a:off x="4737449" y="3105670"/>
            <a:ext cx="117220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latin typeface="Arial Nova Light" panose="020B0304020202020204" pitchFamily="34" charset="0"/>
              </a:rPr>
              <a:t>Gratitude Prompts for Kids</a:t>
            </a:r>
            <a:endParaRPr lang="en-US" sz="1100" dirty="0">
              <a:latin typeface="Arial Nova Light" panose="020B0304020202020204" pitchFamily="34" charset="0"/>
            </a:endParaRPr>
          </a:p>
        </p:txBody>
      </p:sp>
      <p:sp>
        <p:nvSpPr>
          <p:cNvPr id="303" name="TextBox 302">
            <a:extLst>
              <a:ext uri="{FF2B5EF4-FFF2-40B4-BE49-F238E27FC236}">
                <a16:creationId xmlns:a16="http://schemas.microsoft.com/office/drawing/2014/main" id="{3440D316-080C-CF26-910A-9DC92A878378}"/>
              </a:ext>
            </a:extLst>
          </p:cNvPr>
          <p:cNvSpPr txBox="1"/>
          <p:nvPr/>
        </p:nvSpPr>
        <p:spPr>
          <a:xfrm>
            <a:off x="4721981" y="4235658"/>
            <a:ext cx="117220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latin typeface="Arial Nova Light" panose="020B0304020202020204" pitchFamily="34" charset="0"/>
              </a:rPr>
              <a:t>Feel Less Tired During the Day</a:t>
            </a:r>
            <a:endParaRPr lang="en-US" sz="1100" dirty="0">
              <a:latin typeface="Arial Nova Light" panose="020B0304020202020204" pitchFamily="34" charset="0"/>
            </a:endParaRPr>
          </a:p>
        </p:txBody>
      </p:sp>
      <p:sp>
        <p:nvSpPr>
          <p:cNvPr id="304" name="TextBox 303">
            <a:extLst>
              <a:ext uri="{FF2B5EF4-FFF2-40B4-BE49-F238E27FC236}">
                <a16:creationId xmlns:a16="http://schemas.microsoft.com/office/drawing/2014/main" id="{E917E21F-FB63-35FB-271E-B0B33E753204}"/>
              </a:ext>
            </a:extLst>
          </p:cNvPr>
          <p:cNvSpPr txBox="1"/>
          <p:nvPr/>
        </p:nvSpPr>
        <p:spPr>
          <a:xfrm>
            <a:off x="4752744" y="5028692"/>
            <a:ext cx="117220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latin typeface="Arial Nova Light" panose="020B0304020202020204" pitchFamily="34" charset="0"/>
              </a:rPr>
              <a:t>Get Out of Midday Slump</a:t>
            </a:r>
            <a:endParaRPr lang="en-US" sz="1100" dirty="0">
              <a:latin typeface="Arial Nova Light" panose="020B0304020202020204" pitchFamily="34" charset="0"/>
            </a:endParaRPr>
          </a:p>
        </p:txBody>
      </p:sp>
      <p:sp>
        <p:nvSpPr>
          <p:cNvPr id="305" name="TextBox 304">
            <a:extLst>
              <a:ext uri="{FF2B5EF4-FFF2-40B4-BE49-F238E27FC236}">
                <a16:creationId xmlns:a16="http://schemas.microsoft.com/office/drawing/2014/main" id="{6EB72F7F-E40C-22BA-79B0-FE557C5CE109}"/>
              </a:ext>
            </a:extLst>
          </p:cNvPr>
          <p:cNvSpPr txBox="1"/>
          <p:nvPr/>
        </p:nvSpPr>
        <p:spPr>
          <a:xfrm>
            <a:off x="4752741" y="6217983"/>
            <a:ext cx="117220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latin typeface="Arial Nova Light" panose="020B0304020202020204" pitchFamily="34" charset="0"/>
              </a:rPr>
              <a:t>Daily Habits to Improve Tarot</a:t>
            </a:r>
            <a:endParaRPr lang="en-US" sz="1100" dirty="0">
              <a:latin typeface="Arial Nova Light" panose="020B0304020202020204" pitchFamily="34" charset="0"/>
            </a:endParaRPr>
          </a:p>
        </p:txBody>
      </p:sp>
      <p:sp>
        <p:nvSpPr>
          <p:cNvPr id="306" name="TextBox 305">
            <a:extLst>
              <a:ext uri="{FF2B5EF4-FFF2-40B4-BE49-F238E27FC236}">
                <a16:creationId xmlns:a16="http://schemas.microsoft.com/office/drawing/2014/main" id="{A70099AC-27CB-9AA6-D900-EB36788DF84B}"/>
              </a:ext>
            </a:extLst>
          </p:cNvPr>
          <p:cNvSpPr txBox="1"/>
          <p:nvPr/>
        </p:nvSpPr>
        <p:spPr>
          <a:xfrm>
            <a:off x="4752741" y="7043292"/>
            <a:ext cx="117220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latin typeface="Arial Nova Light" panose="020B0304020202020204" pitchFamily="34" charset="0"/>
              </a:rPr>
              <a:t>Things to Add to Tarot Routine</a:t>
            </a:r>
            <a:endParaRPr lang="en-US" sz="1100" dirty="0">
              <a:latin typeface="Arial Nova Light" panose="020B0304020202020204" pitchFamily="34" charset="0"/>
            </a:endParaRPr>
          </a:p>
        </p:txBody>
      </p:sp>
      <p:sp>
        <p:nvSpPr>
          <p:cNvPr id="307" name="TextBox 306">
            <a:extLst>
              <a:ext uri="{FF2B5EF4-FFF2-40B4-BE49-F238E27FC236}">
                <a16:creationId xmlns:a16="http://schemas.microsoft.com/office/drawing/2014/main" id="{EF8813E5-7330-592E-00FC-91C8EFCA9C1F}"/>
              </a:ext>
            </a:extLst>
          </p:cNvPr>
          <p:cNvSpPr txBox="1"/>
          <p:nvPr/>
        </p:nvSpPr>
        <p:spPr>
          <a:xfrm>
            <a:off x="4760387" y="8188125"/>
            <a:ext cx="117220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latin typeface="Arial Nova Light" panose="020B0304020202020204" pitchFamily="34" charset="0"/>
              </a:rPr>
              <a:t>Ways to Increase Serotonin</a:t>
            </a:r>
            <a:endParaRPr lang="en-US" sz="1100" dirty="0">
              <a:latin typeface="Arial Nova Light" panose="020B0304020202020204" pitchFamily="34" charset="0"/>
            </a:endParaRPr>
          </a:p>
        </p:txBody>
      </p:sp>
      <p:sp>
        <p:nvSpPr>
          <p:cNvPr id="308" name="TextBox 307">
            <a:extLst>
              <a:ext uri="{FF2B5EF4-FFF2-40B4-BE49-F238E27FC236}">
                <a16:creationId xmlns:a16="http://schemas.microsoft.com/office/drawing/2014/main" id="{2BC4A7C3-86FA-0A91-23DE-2D099CB377C0}"/>
              </a:ext>
            </a:extLst>
          </p:cNvPr>
          <p:cNvSpPr txBox="1"/>
          <p:nvPr/>
        </p:nvSpPr>
        <p:spPr>
          <a:xfrm>
            <a:off x="4740566" y="9059593"/>
            <a:ext cx="117220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latin typeface="Arial Nova Light" panose="020B0304020202020204" pitchFamily="34" charset="0"/>
              </a:rPr>
              <a:t>Daily Habits for Serotonin Boost</a:t>
            </a:r>
            <a:endParaRPr lang="en-US" sz="1100" dirty="0">
              <a:latin typeface="Arial Nova Light" panose="020B0304020202020204" pitchFamily="34" charset="0"/>
            </a:endParaRPr>
          </a:p>
        </p:txBody>
      </p:sp>
      <p:sp>
        <p:nvSpPr>
          <p:cNvPr id="309" name="Rectangle 308">
            <a:extLst>
              <a:ext uri="{FF2B5EF4-FFF2-40B4-BE49-F238E27FC236}">
                <a16:creationId xmlns:a16="http://schemas.microsoft.com/office/drawing/2014/main" id="{35EE0B74-8B09-A8D7-53BF-ACB838220DE3}"/>
              </a:ext>
            </a:extLst>
          </p:cNvPr>
          <p:cNvSpPr/>
          <p:nvPr/>
        </p:nvSpPr>
        <p:spPr>
          <a:xfrm>
            <a:off x="6164743" y="1983187"/>
            <a:ext cx="1202791" cy="1780429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0" name="Rectangle 309">
            <a:extLst>
              <a:ext uri="{FF2B5EF4-FFF2-40B4-BE49-F238E27FC236}">
                <a16:creationId xmlns:a16="http://schemas.microsoft.com/office/drawing/2014/main" id="{372060AE-3F8B-0EE8-25DE-E7C1EDA19A1F}"/>
              </a:ext>
            </a:extLst>
          </p:cNvPr>
          <p:cNvSpPr/>
          <p:nvPr/>
        </p:nvSpPr>
        <p:spPr>
          <a:xfrm>
            <a:off x="6164742" y="1983187"/>
            <a:ext cx="1202790" cy="256930"/>
          </a:xfrm>
          <a:prstGeom prst="rect">
            <a:avLst/>
          </a:prstGeom>
          <a:solidFill>
            <a:srgbClr val="CB9AA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1" name="Rectangle 310">
            <a:extLst>
              <a:ext uri="{FF2B5EF4-FFF2-40B4-BE49-F238E27FC236}">
                <a16:creationId xmlns:a16="http://schemas.microsoft.com/office/drawing/2014/main" id="{0F53A141-544A-71F2-230E-54103A91EF17}"/>
              </a:ext>
            </a:extLst>
          </p:cNvPr>
          <p:cNvSpPr/>
          <p:nvPr/>
        </p:nvSpPr>
        <p:spPr>
          <a:xfrm>
            <a:off x="6164742" y="2796971"/>
            <a:ext cx="1202790" cy="256930"/>
          </a:xfrm>
          <a:prstGeom prst="rect">
            <a:avLst/>
          </a:prstGeom>
          <a:solidFill>
            <a:srgbClr val="C0A996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2" name="TextBox 311">
            <a:extLst>
              <a:ext uri="{FF2B5EF4-FFF2-40B4-BE49-F238E27FC236}">
                <a16:creationId xmlns:a16="http://schemas.microsoft.com/office/drawing/2014/main" id="{4A4AD07B-304E-4D7A-1380-115DBF3D4B79}"/>
              </a:ext>
            </a:extLst>
          </p:cNvPr>
          <p:cNvSpPr txBox="1"/>
          <p:nvPr/>
        </p:nvSpPr>
        <p:spPr>
          <a:xfrm>
            <a:off x="6374251" y="1972473"/>
            <a:ext cx="7837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Arial Nova Light" panose="020B0304020202020204" pitchFamily="34" charset="0"/>
              </a:rPr>
              <a:t>Post</a:t>
            </a:r>
            <a:endParaRPr lang="en-US" sz="1400" dirty="0">
              <a:latin typeface="Arial Nova Light" panose="020B0304020202020204" pitchFamily="34" charset="0"/>
            </a:endParaRPr>
          </a:p>
        </p:txBody>
      </p:sp>
      <p:sp>
        <p:nvSpPr>
          <p:cNvPr id="313" name="TextBox 312">
            <a:extLst>
              <a:ext uri="{FF2B5EF4-FFF2-40B4-BE49-F238E27FC236}">
                <a16:creationId xmlns:a16="http://schemas.microsoft.com/office/drawing/2014/main" id="{867888EE-FC5C-7538-42A2-FE6E2A6207A0}"/>
              </a:ext>
            </a:extLst>
          </p:cNvPr>
          <p:cNvSpPr txBox="1"/>
          <p:nvPr/>
        </p:nvSpPr>
        <p:spPr>
          <a:xfrm>
            <a:off x="6374251" y="2788501"/>
            <a:ext cx="7837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Arial Nova Light" panose="020B0304020202020204" pitchFamily="34" charset="0"/>
              </a:rPr>
              <a:t>Email</a:t>
            </a:r>
            <a:endParaRPr lang="en-US" sz="1400" dirty="0">
              <a:latin typeface="Arial Nova Light" panose="020B0304020202020204" pitchFamily="34" charset="0"/>
            </a:endParaRPr>
          </a:p>
        </p:txBody>
      </p:sp>
      <p:sp>
        <p:nvSpPr>
          <p:cNvPr id="314" name="Rectangle 313">
            <a:extLst>
              <a:ext uri="{FF2B5EF4-FFF2-40B4-BE49-F238E27FC236}">
                <a16:creationId xmlns:a16="http://schemas.microsoft.com/office/drawing/2014/main" id="{E28B9CF5-44B0-B8FD-396E-4640E2519084}"/>
              </a:ext>
            </a:extLst>
          </p:cNvPr>
          <p:cNvSpPr/>
          <p:nvPr/>
        </p:nvSpPr>
        <p:spPr>
          <a:xfrm>
            <a:off x="6164741" y="3952972"/>
            <a:ext cx="1202791" cy="1780429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5" name="Rectangle 314">
            <a:extLst>
              <a:ext uri="{FF2B5EF4-FFF2-40B4-BE49-F238E27FC236}">
                <a16:creationId xmlns:a16="http://schemas.microsoft.com/office/drawing/2014/main" id="{5BAEDE22-A3ED-8D5F-2BEF-F851E2A41095}"/>
              </a:ext>
            </a:extLst>
          </p:cNvPr>
          <p:cNvSpPr/>
          <p:nvPr/>
        </p:nvSpPr>
        <p:spPr>
          <a:xfrm>
            <a:off x="6164740" y="3952972"/>
            <a:ext cx="1202790" cy="256930"/>
          </a:xfrm>
          <a:prstGeom prst="rect">
            <a:avLst/>
          </a:prstGeom>
          <a:solidFill>
            <a:srgbClr val="CB9AA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6" name="Rectangle 315">
            <a:extLst>
              <a:ext uri="{FF2B5EF4-FFF2-40B4-BE49-F238E27FC236}">
                <a16:creationId xmlns:a16="http://schemas.microsoft.com/office/drawing/2014/main" id="{29FADF84-02D8-56D2-57BC-35CA032D4061}"/>
              </a:ext>
            </a:extLst>
          </p:cNvPr>
          <p:cNvSpPr/>
          <p:nvPr/>
        </p:nvSpPr>
        <p:spPr>
          <a:xfrm>
            <a:off x="6164740" y="4766756"/>
            <a:ext cx="1202790" cy="256930"/>
          </a:xfrm>
          <a:prstGeom prst="rect">
            <a:avLst/>
          </a:prstGeom>
          <a:solidFill>
            <a:srgbClr val="C0A996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7" name="TextBox 316">
            <a:extLst>
              <a:ext uri="{FF2B5EF4-FFF2-40B4-BE49-F238E27FC236}">
                <a16:creationId xmlns:a16="http://schemas.microsoft.com/office/drawing/2014/main" id="{0E4469F0-43AF-3EA8-5D62-ED872527BD54}"/>
              </a:ext>
            </a:extLst>
          </p:cNvPr>
          <p:cNvSpPr txBox="1"/>
          <p:nvPr/>
        </p:nvSpPr>
        <p:spPr>
          <a:xfrm>
            <a:off x="6374249" y="3942258"/>
            <a:ext cx="7837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Arial Nova Light" panose="020B0304020202020204" pitchFamily="34" charset="0"/>
              </a:rPr>
              <a:t>Post</a:t>
            </a:r>
            <a:endParaRPr lang="en-US" sz="1400" dirty="0">
              <a:latin typeface="Arial Nova Light" panose="020B0304020202020204" pitchFamily="34" charset="0"/>
            </a:endParaRPr>
          </a:p>
        </p:txBody>
      </p:sp>
      <p:sp>
        <p:nvSpPr>
          <p:cNvPr id="318" name="TextBox 317">
            <a:extLst>
              <a:ext uri="{FF2B5EF4-FFF2-40B4-BE49-F238E27FC236}">
                <a16:creationId xmlns:a16="http://schemas.microsoft.com/office/drawing/2014/main" id="{59A2296A-1E59-2A95-AC92-DBF9C012D04C}"/>
              </a:ext>
            </a:extLst>
          </p:cNvPr>
          <p:cNvSpPr txBox="1"/>
          <p:nvPr/>
        </p:nvSpPr>
        <p:spPr>
          <a:xfrm>
            <a:off x="6374249" y="4758286"/>
            <a:ext cx="7837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Arial Nova Light" panose="020B0304020202020204" pitchFamily="34" charset="0"/>
              </a:rPr>
              <a:t>Email</a:t>
            </a:r>
            <a:endParaRPr lang="en-US" sz="1400" dirty="0">
              <a:latin typeface="Arial Nova Light" panose="020B0304020202020204" pitchFamily="34" charset="0"/>
            </a:endParaRPr>
          </a:p>
        </p:txBody>
      </p:sp>
      <p:sp>
        <p:nvSpPr>
          <p:cNvPr id="319" name="Rectangle 318">
            <a:extLst>
              <a:ext uri="{FF2B5EF4-FFF2-40B4-BE49-F238E27FC236}">
                <a16:creationId xmlns:a16="http://schemas.microsoft.com/office/drawing/2014/main" id="{FB420605-E05B-A685-A879-88DD4025A442}"/>
              </a:ext>
            </a:extLst>
          </p:cNvPr>
          <p:cNvSpPr/>
          <p:nvPr/>
        </p:nvSpPr>
        <p:spPr>
          <a:xfrm>
            <a:off x="6164740" y="5944537"/>
            <a:ext cx="1202791" cy="1780429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0" name="Rectangle 319">
            <a:extLst>
              <a:ext uri="{FF2B5EF4-FFF2-40B4-BE49-F238E27FC236}">
                <a16:creationId xmlns:a16="http://schemas.microsoft.com/office/drawing/2014/main" id="{3CC31CE4-A399-B71D-F4DA-1B5EB673CD68}"/>
              </a:ext>
            </a:extLst>
          </p:cNvPr>
          <p:cNvSpPr/>
          <p:nvPr/>
        </p:nvSpPr>
        <p:spPr>
          <a:xfrm>
            <a:off x="6164739" y="5944537"/>
            <a:ext cx="1202790" cy="256930"/>
          </a:xfrm>
          <a:prstGeom prst="rect">
            <a:avLst/>
          </a:prstGeom>
          <a:solidFill>
            <a:srgbClr val="CB9AA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1" name="Rectangle 320">
            <a:extLst>
              <a:ext uri="{FF2B5EF4-FFF2-40B4-BE49-F238E27FC236}">
                <a16:creationId xmlns:a16="http://schemas.microsoft.com/office/drawing/2014/main" id="{C86C726E-5C7F-246A-FEA8-55B157CF1447}"/>
              </a:ext>
            </a:extLst>
          </p:cNvPr>
          <p:cNvSpPr/>
          <p:nvPr/>
        </p:nvSpPr>
        <p:spPr>
          <a:xfrm>
            <a:off x="6164739" y="6758321"/>
            <a:ext cx="1202790" cy="256930"/>
          </a:xfrm>
          <a:prstGeom prst="rect">
            <a:avLst/>
          </a:prstGeom>
          <a:solidFill>
            <a:srgbClr val="C0A996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2" name="TextBox 321">
            <a:extLst>
              <a:ext uri="{FF2B5EF4-FFF2-40B4-BE49-F238E27FC236}">
                <a16:creationId xmlns:a16="http://schemas.microsoft.com/office/drawing/2014/main" id="{DE54719E-0637-D23A-CF55-A3DDD74FE8B3}"/>
              </a:ext>
            </a:extLst>
          </p:cNvPr>
          <p:cNvSpPr txBox="1"/>
          <p:nvPr/>
        </p:nvSpPr>
        <p:spPr>
          <a:xfrm>
            <a:off x="6374248" y="5933823"/>
            <a:ext cx="7837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Arial Nova Light" panose="020B0304020202020204" pitchFamily="34" charset="0"/>
              </a:rPr>
              <a:t>Post</a:t>
            </a:r>
            <a:endParaRPr lang="en-US" sz="1400" dirty="0">
              <a:latin typeface="Arial Nova Light" panose="020B0304020202020204" pitchFamily="34" charset="0"/>
            </a:endParaRPr>
          </a:p>
        </p:txBody>
      </p:sp>
      <p:sp>
        <p:nvSpPr>
          <p:cNvPr id="323" name="TextBox 322">
            <a:extLst>
              <a:ext uri="{FF2B5EF4-FFF2-40B4-BE49-F238E27FC236}">
                <a16:creationId xmlns:a16="http://schemas.microsoft.com/office/drawing/2014/main" id="{A1E5C4DC-4B4A-9E2C-C15A-F12A5195F899}"/>
              </a:ext>
            </a:extLst>
          </p:cNvPr>
          <p:cNvSpPr txBox="1"/>
          <p:nvPr/>
        </p:nvSpPr>
        <p:spPr>
          <a:xfrm>
            <a:off x="6374248" y="6749851"/>
            <a:ext cx="7837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Arial Nova Light" panose="020B0304020202020204" pitchFamily="34" charset="0"/>
              </a:rPr>
              <a:t>Email</a:t>
            </a:r>
            <a:endParaRPr lang="en-US" sz="1400" dirty="0">
              <a:latin typeface="Arial Nova Light" panose="020B0304020202020204" pitchFamily="34" charset="0"/>
            </a:endParaRPr>
          </a:p>
        </p:txBody>
      </p:sp>
      <p:sp>
        <p:nvSpPr>
          <p:cNvPr id="324" name="Rectangle 323">
            <a:extLst>
              <a:ext uri="{FF2B5EF4-FFF2-40B4-BE49-F238E27FC236}">
                <a16:creationId xmlns:a16="http://schemas.microsoft.com/office/drawing/2014/main" id="{B29AE7BE-ADF2-67CF-5032-6D2CE8D7B12C}"/>
              </a:ext>
            </a:extLst>
          </p:cNvPr>
          <p:cNvSpPr/>
          <p:nvPr/>
        </p:nvSpPr>
        <p:spPr>
          <a:xfrm>
            <a:off x="6164738" y="7944641"/>
            <a:ext cx="1202791" cy="1780429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5" name="Rectangle 324">
            <a:extLst>
              <a:ext uri="{FF2B5EF4-FFF2-40B4-BE49-F238E27FC236}">
                <a16:creationId xmlns:a16="http://schemas.microsoft.com/office/drawing/2014/main" id="{BE5FEA16-037D-5848-8987-2A5610766BC4}"/>
              </a:ext>
            </a:extLst>
          </p:cNvPr>
          <p:cNvSpPr/>
          <p:nvPr/>
        </p:nvSpPr>
        <p:spPr>
          <a:xfrm>
            <a:off x="6164737" y="7944641"/>
            <a:ext cx="1202790" cy="256930"/>
          </a:xfrm>
          <a:prstGeom prst="rect">
            <a:avLst/>
          </a:prstGeom>
          <a:solidFill>
            <a:srgbClr val="CB9AA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6" name="Rectangle 325">
            <a:extLst>
              <a:ext uri="{FF2B5EF4-FFF2-40B4-BE49-F238E27FC236}">
                <a16:creationId xmlns:a16="http://schemas.microsoft.com/office/drawing/2014/main" id="{25F887DB-4F9E-66CE-7DAA-F92CBE46D86C}"/>
              </a:ext>
            </a:extLst>
          </p:cNvPr>
          <p:cNvSpPr/>
          <p:nvPr/>
        </p:nvSpPr>
        <p:spPr>
          <a:xfrm>
            <a:off x="6164737" y="8758425"/>
            <a:ext cx="1202790" cy="256930"/>
          </a:xfrm>
          <a:prstGeom prst="rect">
            <a:avLst/>
          </a:prstGeom>
          <a:solidFill>
            <a:srgbClr val="C0A996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7" name="TextBox 326">
            <a:extLst>
              <a:ext uri="{FF2B5EF4-FFF2-40B4-BE49-F238E27FC236}">
                <a16:creationId xmlns:a16="http://schemas.microsoft.com/office/drawing/2014/main" id="{0A0BCD99-217A-3F43-E985-E2E76C515BEC}"/>
              </a:ext>
            </a:extLst>
          </p:cNvPr>
          <p:cNvSpPr txBox="1"/>
          <p:nvPr/>
        </p:nvSpPr>
        <p:spPr>
          <a:xfrm>
            <a:off x="6374246" y="7933927"/>
            <a:ext cx="7837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Arial Nova Light" panose="020B0304020202020204" pitchFamily="34" charset="0"/>
              </a:rPr>
              <a:t>Post</a:t>
            </a:r>
            <a:endParaRPr lang="en-US" sz="1400" dirty="0">
              <a:latin typeface="Arial Nova Light" panose="020B0304020202020204" pitchFamily="34" charset="0"/>
            </a:endParaRPr>
          </a:p>
        </p:txBody>
      </p:sp>
      <p:sp>
        <p:nvSpPr>
          <p:cNvPr id="328" name="TextBox 327">
            <a:extLst>
              <a:ext uri="{FF2B5EF4-FFF2-40B4-BE49-F238E27FC236}">
                <a16:creationId xmlns:a16="http://schemas.microsoft.com/office/drawing/2014/main" id="{FC53412F-CF5C-FA96-551D-C5ECCB98DB15}"/>
              </a:ext>
            </a:extLst>
          </p:cNvPr>
          <p:cNvSpPr txBox="1"/>
          <p:nvPr/>
        </p:nvSpPr>
        <p:spPr>
          <a:xfrm>
            <a:off x="6374246" y="8749955"/>
            <a:ext cx="7837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Arial Nova Light" panose="020B0304020202020204" pitchFamily="34" charset="0"/>
              </a:rPr>
              <a:t>Email</a:t>
            </a:r>
            <a:endParaRPr lang="en-US" sz="1400" dirty="0">
              <a:latin typeface="Arial Nova Light" panose="020B0304020202020204" pitchFamily="34" charset="0"/>
            </a:endParaRPr>
          </a:p>
        </p:txBody>
      </p:sp>
      <p:sp>
        <p:nvSpPr>
          <p:cNvPr id="329" name="TextBox 328">
            <a:extLst>
              <a:ext uri="{FF2B5EF4-FFF2-40B4-BE49-F238E27FC236}">
                <a16:creationId xmlns:a16="http://schemas.microsoft.com/office/drawing/2014/main" id="{FE2F7AE3-7C99-056B-1964-F5ACE628A2A5}"/>
              </a:ext>
            </a:extLst>
          </p:cNvPr>
          <p:cNvSpPr txBox="1"/>
          <p:nvPr/>
        </p:nvSpPr>
        <p:spPr>
          <a:xfrm>
            <a:off x="6180032" y="2275361"/>
            <a:ext cx="117220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latin typeface="Arial Nova Light" panose="020B0304020202020204" pitchFamily="34" charset="0"/>
              </a:rPr>
              <a:t>Floral Essential Oils</a:t>
            </a:r>
            <a:endParaRPr lang="en-US" sz="1100" dirty="0">
              <a:latin typeface="Arial Nova Light" panose="020B0304020202020204" pitchFamily="34" charset="0"/>
            </a:endParaRPr>
          </a:p>
        </p:txBody>
      </p:sp>
      <p:sp>
        <p:nvSpPr>
          <p:cNvPr id="330" name="TextBox 329">
            <a:extLst>
              <a:ext uri="{FF2B5EF4-FFF2-40B4-BE49-F238E27FC236}">
                <a16:creationId xmlns:a16="http://schemas.microsoft.com/office/drawing/2014/main" id="{8835D80C-D61E-E76B-22A7-8C34534E9740}"/>
              </a:ext>
            </a:extLst>
          </p:cNvPr>
          <p:cNvSpPr txBox="1"/>
          <p:nvPr/>
        </p:nvSpPr>
        <p:spPr>
          <a:xfrm>
            <a:off x="6164737" y="3105670"/>
            <a:ext cx="117220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latin typeface="Arial Nova Light" panose="020B0304020202020204" pitchFamily="34" charset="0"/>
              </a:rPr>
              <a:t>Uses for Floral Essential Oils</a:t>
            </a:r>
            <a:endParaRPr lang="en-US" sz="1100" dirty="0">
              <a:latin typeface="Arial Nova Light" panose="020B0304020202020204" pitchFamily="34" charset="0"/>
            </a:endParaRPr>
          </a:p>
        </p:txBody>
      </p:sp>
      <p:sp>
        <p:nvSpPr>
          <p:cNvPr id="331" name="TextBox 330">
            <a:extLst>
              <a:ext uri="{FF2B5EF4-FFF2-40B4-BE49-F238E27FC236}">
                <a16:creationId xmlns:a16="http://schemas.microsoft.com/office/drawing/2014/main" id="{3908477B-0860-070C-41F1-4152A842724D}"/>
              </a:ext>
            </a:extLst>
          </p:cNvPr>
          <p:cNvSpPr txBox="1"/>
          <p:nvPr/>
        </p:nvSpPr>
        <p:spPr>
          <a:xfrm>
            <a:off x="6149269" y="4235658"/>
            <a:ext cx="117220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latin typeface="Arial Nova Light" panose="020B0304020202020204" pitchFamily="34" charset="0"/>
              </a:rPr>
              <a:t>Sober Living</a:t>
            </a:r>
            <a:endParaRPr lang="en-US" sz="1100" dirty="0">
              <a:latin typeface="Arial Nova Light" panose="020B0304020202020204" pitchFamily="34" charset="0"/>
            </a:endParaRPr>
          </a:p>
        </p:txBody>
      </p:sp>
      <p:sp>
        <p:nvSpPr>
          <p:cNvPr id="332" name="TextBox 331">
            <a:extLst>
              <a:ext uri="{FF2B5EF4-FFF2-40B4-BE49-F238E27FC236}">
                <a16:creationId xmlns:a16="http://schemas.microsoft.com/office/drawing/2014/main" id="{C127FA0A-A8C0-6642-8ABA-A9AB12282A9D}"/>
              </a:ext>
            </a:extLst>
          </p:cNvPr>
          <p:cNvSpPr txBox="1"/>
          <p:nvPr/>
        </p:nvSpPr>
        <p:spPr>
          <a:xfrm>
            <a:off x="6180032" y="5028692"/>
            <a:ext cx="1172208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latin typeface="Arial Nova Light" panose="020B0304020202020204" pitchFamily="34" charset="0"/>
              </a:rPr>
              <a:t>Sober Ways to Hang Out With Friends</a:t>
            </a:r>
            <a:endParaRPr lang="en-US" sz="1100" dirty="0">
              <a:latin typeface="Arial Nova Light" panose="020B0304020202020204" pitchFamily="34" charset="0"/>
            </a:endParaRPr>
          </a:p>
        </p:txBody>
      </p:sp>
      <p:sp>
        <p:nvSpPr>
          <p:cNvPr id="333" name="TextBox 332">
            <a:extLst>
              <a:ext uri="{FF2B5EF4-FFF2-40B4-BE49-F238E27FC236}">
                <a16:creationId xmlns:a16="http://schemas.microsoft.com/office/drawing/2014/main" id="{6869546C-EBB8-73A0-EBD6-7ADBEE582524}"/>
              </a:ext>
            </a:extLst>
          </p:cNvPr>
          <p:cNvSpPr txBox="1"/>
          <p:nvPr/>
        </p:nvSpPr>
        <p:spPr>
          <a:xfrm>
            <a:off x="6180029" y="6217983"/>
            <a:ext cx="117220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latin typeface="Arial Nova Light" panose="020B0304020202020204" pitchFamily="34" charset="0"/>
              </a:rPr>
              <a:t>Red Flags You Are Ignoring</a:t>
            </a:r>
            <a:endParaRPr lang="en-US" sz="1100" dirty="0">
              <a:latin typeface="Arial Nova Light" panose="020B0304020202020204" pitchFamily="34" charset="0"/>
            </a:endParaRPr>
          </a:p>
        </p:txBody>
      </p:sp>
      <p:sp>
        <p:nvSpPr>
          <p:cNvPr id="334" name="TextBox 333">
            <a:extLst>
              <a:ext uri="{FF2B5EF4-FFF2-40B4-BE49-F238E27FC236}">
                <a16:creationId xmlns:a16="http://schemas.microsoft.com/office/drawing/2014/main" id="{94E1803F-E0F8-8EA6-E741-261B8D57AB3F}"/>
              </a:ext>
            </a:extLst>
          </p:cNvPr>
          <p:cNvSpPr txBox="1"/>
          <p:nvPr/>
        </p:nvSpPr>
        <p:spPr>
          <a:xfrm>
            <a:off x="6180029" y="7043292"/>
            <a:ext cx="117220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latin typeface="Arial Nova Light" panose="020B0304020202020204" pitchFamily="34" charset="0"/>
              </a:rPr>
              <a:t>Make Peace With Food</a:t>
            </a:r>
            <a:endParaRPr lang="en-US" sz="1100" dirty="0">
              <a:latin typeface="Arial Nova Light" panose="020B0304020202020204" pitchFamily="34" charset="0"/>
            </a:endParaRPr>
          </a:p>
        </p:txBody>
      </p:sp>
      <p:sp>
        <p:nvSpPr>
          <p:cNvPr id="335" name="TextBox 334">
            <a:extLst>
              <a:ext uri="{FF2B5EF4-FFF2-40B4-BE49-F238E27FC236}">
                <a16:creationId xmlns:a16="http://schemas.microsoft.com/office/drawing/2014/main" id="{7E8E7EFD-E894-70C3-3740-37F0F17B6825}"/>
              </a:ext>
            </a:extLst>
          </p:cNvPr>
          <p:cNvSpPr txBox="1"/>
          <p:nvPr/>
        </p:nvSpPr>
        <p:spPr>
          <a:xfrm>
            <a:off x="6187675" y="8188125"/>
            <a:ext cx="117220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latin typeface="Arial Nova Light" panose="020B0304020202020204" pitchFamily="34" charset="0"/>
              </a:rPr>
              <a:t>Tips When New to Journaling</a:t>
            </a:r>
            <a:endParaRPr lang="en-US" sz="1100" dirty="0">
              <a:latin typeface="Arial Nova Light" panose="020B0304020202020204" pitchFamily="34" charset="0"/>
            </a:endParaRPr>
          </a:p>
        </p:txBody>
      </p:sp>
      <p:sp>
        <p:nvSpPr>
          <p:cNvPr id="336" name="TextBox 335">
            <a:extLst>
              <a:ext uri="{FF2B5EF4-FFF2-40B4-BE49-F238E27FC236}">
                <a16:creationId xmlns:a16="http://schemas.microsoft.com/office/drawing/2014/main" id="{76D31162-D6B0-5DCD-0419-C615D03DBC23}"/>
              </a:ext>
            </a:extLst>
          </p:cNvPr>
          <p:cNvSpPr txBox="1"/>
          <p:nvPr/>
        </p:nvSpPr>
        <p:spPr>
          <a:xfrm>
            <a:off x="6167854" y="9059593"/>
            <a:ext cx="117220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latin typeface="Arial Nova Light" panose="020B0304020202020204" pitchFamily="34" charset="0"/>
              </a:rPr>
              <a:t>Journal Prompts for New People</a:t>
            </a:r>
            <a:endParaRPr lang="en-US" sz="1100" dirty="0">
              <a:latin typeface="Arial Nova Light" panose="020B03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41458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Violet">
      <a:dk1>
        <a:sysClr val="windowText" lastClr="000000"/>
      </a:dk1>
      <a:lt1>
        <a:sysClr val="window" lastClr="FFFFFF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69A020"/>
      </a:hlink>
      <a:folHlink>
        <a:srgbClr val="8C8C8C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2508</TotalTime>
  <Words>932</Words>
  <Application>Microsoft Office PowerPoint</Application>
  <PresentationFormat>Custom</PresentationFormat>
  <Paragraphs>319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Arial Nova Light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xianspencer</dc:creator>
  <cp:lastModifiedBy>Jenn Anne</cp:lastModifiedBy>
  <cp:revision>18</cp:revision>
  <dcterms:created xsi:type="dcterms:W3CDTF">2019-05-14T06:32:08Z</dcterms:created>
  <dcterms:modified xsi:type="dcterms:W3CDTF">2022-06-10T17:58:33Z</dcterms:modified>
</cp:coreProperties>
</file>