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8" r:id="rId122"/>
    <p:sldId id="379" r:id="rId123"/>
    <p:sldId id="380" r:id="rId124"/>
    <p:sldId id="381" r:id="rId125"/>
    <p:sldId id="376" r:id="rId126"/>
    <p:sldId id="377" r:id="rId127"/>
  </p:sldIdLst>
  <p:sldSz cx="7556500" cy="10693400"/>
  <p:notesSz cx="6858000" cy="9144000"/>
  <p:embeddedFontLst>
    <p:embeddedFont>
      <p:font typeface="Calibri" panose="020F0502020204030204" pitchFamily="34" charset="0"/>
      <p:regular r:id="rId128"/>
      <p:bold r:id="rId129"/>
      <p:italic r:id="rId130"/>
      <p:boldItalic r:id="rId131"/>
    </p:embeddedFont>
    <p:embeddedFont>
      <p:font typeface="Feeling Passionate" panose="020B0604020202020204" charset="0"/>
      <p:regular r:id="rId132"/>
    </p:embeddedFont>
    <p:embeddedFont>
      <p:font typeface="Futura" panose="020B0604020202020204" charset="0"/>
      <p:regular r:id="rId1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6A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81F868-B239-4772-AC9A-67BDC70009B5}" v="24" dt="2023-04-29T00:30:58.0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2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3.fntdata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4.fntdata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5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5F81F868-B239-4772-AC9A-67BDC70009B5}"/>
    <pc:docChg chg="custSel addSld delSld modSld">
      <pc:chgData name="Jenn Anne" userId="2e42e5b19939340a" providerId="LiveId" clId="{5F81F868-B239-4772-AC9A-67BDC70009B5}" dt="2023-04-29T00:30:58.084" v="44"/>
      <pc:docMkLst>
        <pc:docMk/>
      </pc:docMkLst>
      <pc:sldChg chg="addSp delSp modSp mod">
        <pc:chgData name="Jenn Anne" userId="2e42e5b19939340a" providerId="LiveId" clId="{5F81F868-B239-4772-AC9A-67BDC70009B5}" dt="2023-04-29T00:29:44.663" v="7" actId="1076"/>
        <pc:sldMkLst>
          <pc:docMk/>
          <pc:sldMk cId="0" sldId="256"/>
        </pc:sldMkLst>
        <pc:spChg chg="add mod ord">
          <ac:chgData name="Jenn Anne" userId="2e42e5b19939340a" providerId="LiveId" clId="{5F81F868-B239-4772-AC9A-67BDC70009B5}" dt="2023-04-29T00:29:44.663" v="7" actId="1076"/>
          <ac:spMkLst>
            <pc:docMk/>
            <pc:sldMk cId="0" sldId="256"/>
            <ac:spMk id="10" creationId="{ECC7CFD6-8A4D-FD45-86B6-B0AFC6EA09B2}"/>
          </ac:spMkLst>
        </pc:spChg>
        <pc:grpChg chg="del">
          <ac:chgData name="Jenn Anne" userId="2e42e5b19939340a" providerId="LiveId" clId="{5F81F868-B239-4772-AC9A-67BDC70009B5}" dt="2023-04-29T00:29:36.256" v="4" actId="478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Jenn Anne" userId="2e42e5b19939340a" providerId="LiveId" clId="{5F81F868-B239-4772-AC9A-67BDC70009B5}" dt="2023-04-29T00:30:15.634" v="13" actId="1076"/>
        <pc:sldMkLst>
          <pc:docMk/>
          <pc:sldMk cId="0" sldId="257"/>
        </pc:sldMkLst>
        <pc:spChg chg="add mod">
          <ac:chgData name="Jenn Anne" userId="2e42e5b19939340a" providerId="LiveId" clId="{5F81F868-B239-4772-AC9A-67BDC70009B5}" dt="2023-04-29T00:30:15.634" v="13" actId="1076"/>
          <ac:spMkLst>
            <pc:docMk/>
            <pc:sldMk cId="0" sldId="257"/>
            <ac:spMk id="30" creationId="{C6856178-F609-0E96-5135-F8D02F138894}"/>
          </ac:spMkLst>
        </pc:spChg>
        <pc:grpChg chg="del">
          <ac:chgData name="Jenn Anne" userId="2e42e5b19939340a" providerId="LiveId" clId="{5F81F868-B239-4772-AC9A-67BDC70009B5}" dt="2023-04-29T00:30:08.706" v="12" actId="478"/>
          <ac:grpSpMkLst>
            <pc:docMk/>
            <pc:sldMk cId="0" sldId="257"/>
            <ac:grpSpMk id="4" creationId="{00000000-0000-0000-0000-000000000000}"/>
          </ac:grpSpMkLst>
        </pc:grpChg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58"/>
        </pc:sldMkLst>
      </pc:sldChg>
      <pc:sldChg chg="add">
        <pc:chgData name="Jenn Anne" userId="2e42e5b19939340a" providerId="LiveId" clId="{5F81F868-B239-4772-AC9A-67BDC70009B5}" dt="2023-04-29T00:30:44.073" v="21"/>
        <pc:sldMkLst>
          <pc:docMk/>
          <pc:sldMk cId="197335579" sldId="25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59"/>
        </pc:sldMkLst>
      </pc:sldChg>
      <pc:sldChg chg="add">
        <pc:chgData name="Jenn Anne" userId="2e42e5b19939340a" providerId="LiveId" clId="{5F81F868-B239-4772-AC9A-67BDC70009B5}" dt="2023-04-29T00:30:44.276" v="22"/>
        <pc:sldMkLst>
          <pc:docMk/>
          <pc:sldMk cId="1619952850" sldId="25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0"/>
        </pc:sldMkLst>
      </pc:sldChg>
      <pc:sldChg chg="add">
        <pc:chgData name="Jenn Anne" userId="2e42e5b19939340a" providerId="LiveId" clId="{5F81F868-B239-4772-AC9A-67BDC70009B5}" dt="2023-04-29T00:30:44.433" v="23"/>
        <pc:sldMkLst>
          <pc:docMk/>
          <pc:sldMk cId="4120569991" sldId="26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1"/>
        </pc:sldMkLst>
      </pc:sldChg>
      <pc:sldChg chg="add">
        <pc:chgData name="Jenn Anne" userId="2e42e5b19939340a" providerId="LiveId" clId="{5F81F868-B239-4772-AC9A-67BDC70009B5}" dt="2023-04-29T00:30:44.605" v="24"/>
        <pc:sldMkLst>
          <pc:docMk/>
          <pc:sldMk cId="3270580811" sldId="26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2"/>
        </pc:sldMkLst>
      </pc:sldChg>
      <pc:sldChg chg="add">
        <pc:chgData name="Jenn Anne" userId="2e42e5b19939340a" providerId="LiveId" clId="{5F81F868-B239-4772-AC9A-67BDC70009B5}" dt="2023-04-29T00:30:44.792" v="25"/>
        <pc:sldMkLst>
          <pc:docMk/>
          <pc:sldMk cId="3708415666" sldId="26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3"/>
        </pc:sldMkLst>
      </pc:sldChg>
      <pc:sldChg chg="add">
        <pc:chgData name="Jenn Anne" userId="2e42e5b19939340a" providerId="LiveId" clId="{5F81F868-B239-4772-AC9A-67BDC70009B5}" dt="2023-04-29T00:30:44.979" v="26"/>
        <pc:sldMkLst>
          <pc:docMk/>
          <pc:sldMk cId="807797321" sldId="26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4"/>
        </pc:sldMkLst>
      </pc:sldChg>
      <pc:sldChg chg="add">
        <pc:chgData name="Jenn Anne" userId="2e42e5b19939340a" providerId="LiveId" clId="{5F81F868-B239-4772-AC9A-67BDC70009B5}" dt="2023-04-29T00:30:45.136" v="27"/>
        <pc:sldMkLst>
          <pc:docMk/>
          <pc:sldMk cId="2260972783" sldId="26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5"/>
        </pc:sldMkLst>
      </pc:sldChg>
      <pc:sldChg chg="add">
        <pc:chgData name="Jenn Anne" userId="2e42e5b19939340a" providerId="LiveId" clId="{5F81F868-B239-4772-AC9A-67BDC70009B5}" dt="2023-04-29T00:30:45.339" v="28"/>
        <pc:sldMkLst>
          <pc:docMk/>
          <pc:sldMk cId="3035591920" sldId="26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6"/>
        </pc:sldMkLst>
      </pc:sldChg>
      <pc:sldChg chg="add">
        <pc:chgData name="Jenn Anne" userId="2e42e5b19939340a" providerId="LiveId" clId="{5F81F868-B239-4772-AC9A-67BDC70009B5}" dt="2023-04-29T00:30:45.511" v="29"/>
        <pc:sldMkLst>
          <pc:docMk/>
          <pc:sldMk cId="1375765271" sldId="26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7"/>
        </pc:sldMkLst>
      </pc:sldChg>
      <pc:sldChg chg="add">
        <pc:chgData name="Jenn Anne" userId="2e42e5b19939340a" providerId="LiveId" clId="{5F81F868-B239-4772-AC9A-67BDC70009B5}" dt="2023-04-29T00:30:46.387" v="30"/>
        <pc:sldMkLst>
          <pc:docMk/>
          <pc:sldMk cId="562945728" sldId="26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8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311796230" sldId="26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69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946346512" sldId="26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0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625980975" sldId="27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1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844984376" sldId="27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2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1813916237" sldId="27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3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467770175" sldId="27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4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2515606812" sldId="27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5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4017701195" sldId="27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6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2977498697" sldId="27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7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3738294775" sldId="27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8"/>
        </pc:sldMkLst>
      </pc:sldChg>
      <pc:sldChg chg="add">
        <pc:chgData name="Jenn Anne" userId="2e42e5b19939340a" providerId="LiveId" clId="{5F81F868-B239-4772-AC9A-67BDC70009B5}" dt="2023-04-29T00:30:50.237" v="31"/>
        <pc:sldMkLst>
          <pc:docMk/>
          <pc:sldMk cId="572918514" sldId="27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79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2035781965" sldId="27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0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2978056045" sldId="28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1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3052382447" sldId="28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2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1721435111" sldId="28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3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1802049474" sldId="28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4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2461117243" sldId="28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5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2659490647" sldId="28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6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3824329632" sldId="28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7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2082797756" sldId="28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8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3746276088" sldId="28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89"/>
        </pc:sldMkLst>
      </pc:sldChg>
      <pc:sldChg chg="add">
        <pc:chgData name="Jenn Anne" userId="2e42e5b19939340a" providerId="LiveId" clId="{5F81F868-B239-4772-AC9A-67BDC70009B5}" dt="2023-04-29T00:30:50.440" v="32"/>
        <pc:sldMkLst>
          <pc:docMk/>
          <pc:sldMk cId="1850560426" sldId="28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0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1699055726" sldId="29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1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1199234653" sldId="29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2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59675968" sldId="29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3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1170301715" sldId="29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4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3650757647" sldId="29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5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3192096214" sldId="29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6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2497422951" sldId="29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7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644395452" sldId="29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8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1977889933" sldId="29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299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3727183187" sldId="29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0"/>
        </pc:sldMkLst>
      </pc:sldChg>
      <pc:sldChg chg="add">
        <pc:chgData name="Jenn Anne" userId="2e42e5b19939340a" providerId="LiveId" clId="{5F81F868-B239-4772-AC9A-67BDC70009B5}" dt="2023-04-29T00:30:50.613" v="33"/>
        <pc:sldMkLst>
          <pc:docMk/>
          <pc:sldMk cId="541851992" sldId="30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1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657821623" sldId="30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2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223588336" sldId="30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3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3704299735" sldId="30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4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340675783" sldId="30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5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298637098" sldId="30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6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286024996" sldId="30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7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1152600140" sldId="30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8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1886020465" sldId="30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09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218501325" sldId="30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0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4225434707" sldId="31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1"/>
        </pc:sldMkLst>
      </pc:sldChg>
      <pc:sldChg chg="add">
        <pc:chgData name="Jenn Anne" userId="2e42e5b19939340a" providerId="LiveId" clId="{5F81F868-B239-4772-AC9A-67BDC70009B5}" dt="2023-04-29T00:30:50.786" v="34"/>
        <pc:sldMkLst>
          <pc:docMk/>
          <pc:sldMk cId="3878914295" sldId="31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2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643582766" sldId="31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3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3833986617" sldId="31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4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2849406779" sldId="31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5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321437105" sldId="31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6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415751400" sldId="31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7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3581048943" sldId="31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8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1192238778" sldId="31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19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99716009" sldId="31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0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2368882073" sldId="32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1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3891327001" sldId="32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2"/>
        </pc:sldMkLst>
      </pc:sldChg>
      <pc:sldChg chg="add">
        <pc:chgData name="Jenn Anne" userId="2e42e5b19939340a" providerId="LiveId" clId="{5F81F868-B239-4772-AC9A-67BDC70009B5}" dt="2023-04-29T00:30:50.965" v="35"/>
        <pc:sldMkLst>
          <pc:docMk/>
          <pc:sldMk cId="3583237591" sldId="32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3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3189572135" sldId="32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4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768542064" sldId="32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5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599036423" sldId="32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6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313424476" sldId="32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7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1247415739" sldId="32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8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2997294854" sldId="32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29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1749981458" sldId="329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0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2886992017" sldId="330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1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3843366773" sldId="331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2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62724240" sldId="332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3"/>
        </pc:sldMkLst>
      </pc:sldChg>
      <pc:sldChg chg="add">
        <pc:chgData name="Jenn Anne" userId="2e42e5b19939340a" providerId="LiveId" clId="{5F81F868-B239-4772-AC9A-67BDC70009B5}" dt="2023-04-29T00:30:51.801" v="36"/>
        <pc:sldMkLst>
          <pc:docMk/>
          <pc:sldMk cId="4288114498" sldId="333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4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914262163" sldId="334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5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3652982485" sldId="335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6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3123388623" sldId="336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7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2570771888" sldId="337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8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383313979" sldId="338"/>
        </pc:sldMkLst>
      </pc:sldChg>
      <pc:sldChg chg="del">
        <pc:chgData name="Jenn Anne" userId="2e42e5b19939340a" providerId="LiveId" clId="{5F81F868-B239-4772-AC9A-67BDC70009B5}" dt="2023-04-29T00:30:34.844" v="14" actId="47"/>
        <pc:sldMkLst>
          <pc:docMk/>
          <pc:sldMk cId="0" sldId="339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2898595595" sldId="339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0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2973152033" sldId="340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1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871815045" sldId="341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2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1290121072" sldId="342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3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2493333082" sldId="343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4"/>
        </pc:sldMkLst>
      </pc:sldChg>
      <pc:sldChg chg="add">
        <pc:chgData name="Jenn Anne" userId="2e42e5b19939340a" providerId="LiveId" clId="{5F81F868-B239-4772-AC9A-67BDC70009B5}" dt="2023-04-29T00:30:52.020" v="37"/>
        <pc:sldMkLst>
          <pc:docMk/>
          <pc:sldMk cId="1343826711" sldId="344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5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964786319" sldId="345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6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2428735388" sldId="346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7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3115956547" sldId="347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8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151402102" sldId="348"/>
        </pc:sldMkLst>
      </pc:sldChg>
      <pc:sldChg chg="del">
        <pc:chgData name="Jenn Anne" userId="2e42e5b19939340a" providerId="LiveId" clId="{5F81F868-B239-4772-AC9A-67BDC70009B5}" dt="2023-04-29T00:30:36.845" v="15" actId="47"/>
        <pc:sldMkLst>
          <pc:docMk/>
          <pc:sldMk cId="0" sldId="349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2365523928" sldId="349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0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3767310180" sldId="350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1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2005157209" sldId="351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2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3295599522" sldId="352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3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181459960" sldId="353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4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3722102027" sldId="354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5"/>
        </pc:sldMkLst>
      </pc:sldChg>
      <pc:sldChg chg="add">
        <pc:chgData name="Jenn Anne" userId="2e42e5b19939340a" providerId="LiveId" clId="{5F81F868-B239-4772-AC9A-67BDC70009B5}" dt="2023-04-29T00:30:52.191" v="38"/>
        <pc:sldMkLst>
          <pc:docMk/>
          <pc:sldMk cId="4205062307" sldId="355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6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466622495" sldId="356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7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3421998626" sldId="357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8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1825377646" sldId="358"/>
        </pc:sldMkLst>
      </pc:sldChg>
      <pc:sldChg chg="del">
        <pc:chgData name="Jenn Anne" userId="2e42e5b19939340a" providerId="LiveId" clId="{5F81F868-B239-4772-AC9A-67BDC70009B5}" dt="2023-04-29T00:30:38.346" v="16" actId="47"/>
        <pc:sldMkLst>
          <pc:docMk/>
          <pc:sldMk cId="0" sldId="359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277866026" sldId="359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0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4001333785" sldId="360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1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3688983005" sldId="361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2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2552736194" sldId="362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3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3084320424" sldId="363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4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3362987250" sldId="364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5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232795082" sldId="365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6"/>
        </pc:sldMkLst>
      </pc:sldChg>
      <pc:sldChg chg="add">
        <pc:chgData name="Jenn Anne" userId="2e42e5b19939340a" providerId="LiveId" clId="{5F81F868-B239-4772-AC9A-67BDC70009B5}" dt="2023-04-29T00:30:53.005" v="39"/>
        <pc:sldMkLst>
          <pc:docMk/>
          <pc:sldMk cId="3871194706" sldId="366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7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1305271417" sldId="367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8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2977657572" sldId="368"/>
        </pc:sldMkLst>
      </pc:sldChg>
      <pc:sldChg chg="del">
        <pc:chgData name="Jenn Anne" userId="2e42e5b19939340a" providerId="LiveId" clId="{5F81F868-B239-4772-AC9A-67BDC70009B5}" dt="2023-04-29T00:30:39.832" v="17" actId="47"/>
        <pc:sldMkLst>
          <pc:docMk/>
          <pc:sldMk cId="0" sldId="369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2729728605" sldId="369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0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804661301" sldId="370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1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2085299081" sldId="371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2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3248055740" sldId="372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3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74497726" sldId="373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4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4110560230" sldId="374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5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553379684" sldId="375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6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4111149140" sldId="376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7"/>
        </pc:sldMkLst>
      </pc:sldChg>
      <pc:sldChg chg="add">
        <pc:chgData name="Jenn Anne" userId="2e42e5b19939340a" providerId="LiveId" clId="{5F81F868-B239-4772-AC9A-67BDC70009B5}" dt="2023-04-29T00:30:53.645" v="40"/>
        <pc:sldMkLst>
          <pc:docMk/>
          <pc:sldMk cId="949071193" sldId="377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8"/>
        </pc:sldMkLst>
      </pc:sldChg>
      <pc:sldChg chg="add">
        <pc:chgData name="Jenn Anne" userId="2e42e5b19939340a" providerId="LiveId" clId="{5F81F868-B239-4772-AC9A-67BDC70009B5}" dt="2023-04-29T00:30:56.380" v="41"/>
        <pc:sldMkLst>
          <pc:docMk/>
          <pc:sldMk cId="632376051" sldId="378"/>
        </pc:sldMkLst>
      </pc:sldChg>
      <pc:sldChg chg="del">
        <pc:chgData name="Jenn Anne" userId="2e42e5b19939340a" providerId="LiveId" clId="{5F81F868-B239-4772-AC9A-67BDC70009B5}" dt="2023-04-29T00:30:41.227" v="18" actId="47"/>
        <pc:sldMkLst>
          <pc:docMk/>
          <pc:sldMk cId="0" sldId="379"/>
        </pc:sldMkLst>
      </pc:sldChg>
      <pc:sldChg chg="add">
        <pc:chgData name="Jenn Anne" userId="2e42e5b19939340a" providerId="LiveId" clId="{5F81F868-B239-4772-AC9A-67BDC70009B5}" dt="2023-04-29T00:30:56.599" v="42"/>
        <pc:sldMkLst>
          <pc:docMk/>
          <pc:sldMk cId="1574812790" sldId="379"/>
        </pc:sldMkLst>
      </pc:sldChg>
      <pc:sldChg chg="del">
        <pc:chgData name="Jenn Anne" userId="2e42e5b19939340a" providerId="LiveId" clId="{5F81F868-B239-4772-AC9A-67BDC70009B5}" dt="2023-04-29T00:30:42.525" v="19" actId="47"/>
        <pc:sldMkLst>
          <pc:docMk/>
          <pc:sldMk cId="0" sldId="380"/>
        </pc:sldMkLst>
      </pc:sldChg>
      <pc:sldChg chg="add">
        <pc:chgData name="Jenn Anne" userId="2e42e5b19939340a" providerId="LiveId" clId="{5F81F868-B239-4772-AC9A-67BDC70009B5}" dt="2023-04-29T00:30:57.787" v="43"/>
        <pc:sldMkLst>
          <pc:docMk/>
          <pc:sldMk cId="2788499495" sldId="380"/>
        </pc:sldMkLst>
      </pc:sldChg>
      <pc:sldChg chg="del">
        <pc:chgData name="Jenn Anne" userId="2e42e5b19939340a" providerId="LiveId" clId="{5F81F868-B239-4772-AC9A-67BDC70009B5}" dt="2023-04-29T00:30:42.698" v="20" actId="47"/>
        <pc:sldMkLst>
          <pc:docMk/>
          <pc:sldMk cId="0" sldId="381"/>
        </pc:sldMkLst>
      </pc:sldChg>
      <pc:sldChg chg="add">
        <pc:chgData name="Jenn Anne" userId="2e42e5b19939340a" providerId="LiveId" clId="{5F81F868-B239-4772-AC9A-67BDC70009B5}" dt="2023-04-29T00:30:58.084" v="44"/>
        <pc:sldMkLst>
          <pc:docMk/>
          <pc:sldMk cId="1509084463" sldId="3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368" b="-636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16A5B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567765" y="293625"/>
            <a:ext cx="2424470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Wealth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C7CFD6-8A4D-FD45-86B6-B0AFC6EA09B2}"/>
              </a:ext>
            </a:extLst>
          </p:cNvPr>
          <p:cNvSpPr/>
          <p:nvPr/>
        </p:nvSpPr>
        <p:spPr>
          <a:xfrm>
            <a:off x="1408599" y="8980227"/>
            <a:ext cx="4739302" cy="1031481"/>
          </a:xfrm>
          <a:prstGeom prst="rect">
            <a:avLst/>
          </a:prstGeom>
          <a:solidFill>
            <a:srgbClr val="516A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608723" y="9084565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919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06230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249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99862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7764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602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3378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8300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3619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32042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87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76527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508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9470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7141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65757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2860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66130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9908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05574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772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60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4572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7968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37605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1279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49949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08446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4914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71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96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46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80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984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916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70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06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01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498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294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18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1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560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3824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435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49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17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55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906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296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977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76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5604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557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346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59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017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57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528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962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229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954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899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831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519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216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883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997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75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699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37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249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001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0204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13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347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9142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827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866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06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5808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71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14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894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3877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160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820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3270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375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721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42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1566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364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447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157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2948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8145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920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36677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242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144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62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9732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824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8862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718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1397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9559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5203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150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12107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3308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26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727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78631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73538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5654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210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2392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101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5720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59952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996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376992" y="387700"/>
            <a:ext cx="327561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516A5B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1366" y="524364"/>
            <a:ext cx="734735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16A5B"/>
                </a:solidFill>
                <a:latin typeface="Futura"/>
              </a:rPr>
              <a:t>Date: </a:t>
            </a:r>
          </a:p>
        </p:txBody>
      </p:sp>
      <p:sp>
        <p:nvSpPr>
          <p:cNvPr id="8" name="AutoShape 8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856178-F609-0E96-5135-F8D02F138894}"/>
              </a:ext>
            </a:extLst>
          </p:cNvPr>
          <p:cNvSpPr/>
          <p:nvPr/>
        </p:nvSpPr>
        <p:spPr>
          <a:xfrm>
            <a:off x="406498" y="9415707"/>
            <a:ext cx="6776510" cy="8899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02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377</Words>
  <Application>Microsoft Office PowerPoint</Application>
  <PresentationFormat>Custom</PresentationFormat>
  <Paragraphs>252</Paragraphs>
  <Slides>126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31" baseType="lpstr">
      <vt:lpstr>Calibri</vt:lpstr>
      <vt:lpstr>Arial</vt:lpstr>
      <vt:lpstr>Futura</vt:lpstr>
      <vt:lpstr>Feeling Passionate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Wealth Affirmations Journal</dc:title>
  <cp:lastModifiedBy>Jenn Anne</cp:lastModifiedBy>
  <cp:revision>1</cp:revision>
  <dcterms:created xsi:type="dcterms:W3CDTF">2006-08-16T00:00:00Z</dcterms:created>
  <dcterms:modified xsi:type="dcterms:W3CDTF">2023-04-29T00:31:07Z</dcterms:modified>
  <dc:identifier>DAFhbhmLos4</dc:identifier>
</cp:coreProperties>
</file>