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</p:sldIdLst>
  <p:sldSz cx="7556500" cy="10693400"/>
  <p:notesSz cx="6858000" cy="9144000"/>
  <p:embeddedFontLst>
    <p:embeddedFont>
      <p:font typeface="Calibri" panose="020F0502020204030204" pitchFamily="34" charset="0"/>
      <p:regular r:id="rId128"/>
      <p:bold r:id="rId129"/>
      <p:italic r:id="rId130"/>
      <p:boldItalic r:id="rId131"/>
    </p:embeddedFont>
    <p:embeddedFont>
      <p:font typeface="Feeling Passionate" panose="020B0604020202020204" charset="0"/>
      <p:regular r:id="rId132"/>
    </p:embeddedFont>
    <p:embeddedFont>
      <p:font typeface="Futura" panose="020B0604020202020204" charset="0"/>
      <p:regular r:id="rId1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3C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444A4-EFFF-4A01-B9D1-983E83C7342E}" v="24" dt="2023-04-29T00:25:20.8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2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3.fntdata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4.fntdata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5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53444A4-EFFF-4A01-B9D1-983E83C7342E}"/>
    <pc:docChg chg="custSel addSld delSld modSld">
      <pc:chgData name="Jenn Anne" userId="2e42e5b19939340a" providerId="LiveId" clId="{453444A4-EFFF-4A01-B9D1-983E83C7342E}" dt="2023-04-29T00:25:20.877" v="53"/>
      <pc:docMkLst>
        <pc:docMk/>
      </pc:docMkLst>
      <pc:sldChg chg="addSp delSp modSp mod">
        <pc:chgData name="Jenn Anne" userId="2e42e5b19939340a" providerId="LiveId" clId="{453444A4-EFFF-4A01-B9D1-983E83C7342E}" dt="2023-04-29T00:23:48.091" v="9" actId="1076"/>
        <pc:sldMkLst>
          <pc:docMk/>
          <pc:sldMk cId="0" sldId="256"/>
        </pc:sldMkLst>
        <pc:spChg chg="mod">
          <ac:chgData name="Jenn Anne" userId="2e42e5b19939340a" providerId="LiveId" clId="{453444A4-EFFF-4A01-B9D1-983E83C7342E}" dt="2023-04-29T00:23:03.814" v="1" actId="1076"/>
          <ac:spMkLst>
            <pc:docMk/>
            <pc:sldMk cId="0" sldId="256"/>
            <ac:spMk id="9" creationId="{00000000-0000-0000-0000-000000000000}"/>
          </ac:spMkLst>
        </pc:spChg>
        <pc:spChg chg="add mod ord">
          <ac:chgData name="Jenn Anne" userId="2e42e5b19939340a" providerId="LiveId" clId="{453444A4-EFFF-4A01-B9D1-983E83C7342E}" dt="2023-04-29T00:23:48.091" v="9" actId="1076"/>
          <ac:spMkLst>
            <pc:docMk/>
            <pc:sldMk cId="0" sldId="256"/>
            <ac:spMk id="10" creationId="{7C9EC651-081C-8E8E-216D-570145C55155}"/>
          </ac:spMkLst>
        </pc:spChg>
        <pc:grpChg chg="del">
          <ac:chgData name="Jenn Anne" userId="2e42e5b19939340a" providerId="LiveId" clId="{453444A4-EFFF-4A01-B9D1-983E83C7342E}" dt="2023-04-29T00:23:38.203" v="6" actId="478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Jenn Anne" userId="2e42e5b19939340a" providerId="LiveId" clId="{453444A4-EFFF-4A01-B9D1-983E83C7342E}" dt="2023-04-29T00:24:30.132" v="16" actId="14100"/>
        <pc:sldMkLst>
          <pc:docMk/>
          <pc:sldMk cId="0" sldId="257"/>
        </pc:sldMkLst>
        <pc:spChg chg="add mod">
          <ac:chgData name="Jenn Anne" userId="2e42e5b19939340a" providerId="LiveId" clId="{453444A4-EFFF-4A01-B9D1-983E83C7342E}" dt="2023-04-29T00:24:30.132" v="16" actId="14100"/>
          <ac:spMkLst>
            <pc:docMk/>
            <pc:sldMk cId="0" sldId="257"/>
            <ac:spMk id="29" creationId="{190BF0E4-5833-C3D6-8AAA-401C0DE160CD}"/>
          </ac:spMkLst>
        </pc:spChg>
        <pc:grpChg chg="del">
          <ac:chgData name="Jenn Anne" userId="2e42e5b19939340a" providerId="LiveId" clId="{453444A4-EFFF-4A01-B9D1-983E83C7342E}" dt="2023-04-29T00:24:23.216" v="14" actId="478"/>
          <ac:grpSpMkLst>
            <pc:docMk/>
            <pc:sldMk cId="0" sldId="257"/>
            <ac:grpSpMk id="4" creationId="{00000000-0000-0000-0000-000000000000}"/>
          </ac:grpSpMkLst>
        </pc:grpChg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58"/>
        </pc:sldMkLst>
      </pc:sldChg>
      <pc:sldChg chg="add">
        <pc:chgData name="Jenn Anne" userId="2e42e5b19939340a" providerId="LiveId" clId="{453444A4-EFFF-4A01-B9D1-983E83C7342E}" dt="2023-04-29T00:25:02.214" v="30"/>
        <pc:sldMkLst>
          <pc:docMk/>
          <pc:sldMk cId="1076787419" sldId="258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59"/>
        </pc:sldMkLst>
      </pc:sldChg>
      <pc:sldChg chg="add">
        <pc:chgData name="Jenn Anne" userId="2e42e5b19939340a" providerId="LiveId" clId="{453444A4-EFFF-4A01-B9D1-983E83C7342E}" dt="2023-04-29T00:25:02.809" v="31"/>
        <pc:sldMkLst>
          <pc:docMk/>
          <pc:sldMk cId="3500993379" sldId="259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0"/>
        </pc:sldMkLst>
      </pc:sldChg>
      <pc:sldChg chg="add">
        <pc:chgData name="Jenn Anne" userId="2e42e5b19939340a" providerId="LiveId" clId="{453444A4-EFFF-4A01-B9D1-983E83C7342E}" dt="2023-04-29T00:25:03.121" v="32"/>
        <pc:sldMkLst>
          <pc:docMk/>
          <pc:sldMk cId="3247718742" sldId="260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1"/>
        </pc:sldMkLst>
      </pc:sldChg>
      <pc:sldChg chg="add">
        <pc:chgData name="Jenn Anne" userId="2e42e5b19939340a" providerId="LiveId" clId="{453444A4-EFFF-4A01-B9D1-983E83C7342E}" dt="2023-04-29T00:25:03.480" v="33"/>
        <pc:sldMkLst>
          <pc:docMk/>
          <pc:sldMk cId="4168662832" sldId="261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2"/>
        </pc:sldMkLst>
      </pc:sldChg>
      <pc:sldChg chg="add">
        <pc:chgData name="Jenn Anne" userId="2e42e5b19939340a" providerId="LiveId" clId="{453444A4-EFFF-4A01-B9D1-983E83C7342E}" dt="2023-04-29T00:25:03.888" v="34"/>
        <pc:sldMkLst>
          <pc:docMk/>
          <pc:sldMk cId="4148481764" sldId="262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3"/>
        </pc:sldMkLst>
      </pc:sldChg>
      <pc:sldChg chg="add">
        <pc:chgData name="Jenn Anne" userId="2e42e5b19939340a" providerId="LiveId" clId="{453444A4-EFFF-4A01-B9D1-983E83C7342E}" dt="2023-04-29T00:25:04.310" v="35"/>
        <pc:sldMkLst>
          <pc:docMk/>
          <pc:sldMk cId="2059586115" sldId="263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4"/>
        </pc:sldMkLst>
      </pc:sldChg>
      <pc:sldChg chg="add">
        <pc:chgData name="Jenn Anne" userId="2e42e5b19939340a" providerId="LiveId" clId="{453444A4-EFFF-4A01-B9D1-983E83C7342E}" dt="2023-04-29T00:25:04.559" v="36"/>
        <pc:sldMkLst>
          <pc:docMk/>
          <pc:sldMk cId="1925156634" sldId="264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5"/>
        </pc:sldMkLst>
      </pc:sldChg>
      <pc:sldChg chg="add">
        <pc:chgData name="Jenn Anne" userId="2e42e5b19939340a" providerId="LiveId" clId="{453444A4-EFFF-4A01-B9D1-983E83C7342E}" dt="2023-04-29T00:25:04.794" v="37"/>
        <pc:sldMkLst>
          <pc:docMk/>
          <pc:sldMk cId="259445711" sldId="265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6"/>
        </pc:sldMkLst>
      </pc:sldChg>
      <pc:sldChg chg="add">
        <pc:chgData name="Jenn Anne" userId="2e42e5b19939340a" providerId="LiveId" clId="{453444A4-EFFF-4A01-B9D1-983E83C7342E}" dt="2023-04-29T00:25:05.044" v="38"/>
        <pc:sldMkLst>
          <pc:docMk/>
          <pc:sldMk cId="3722475285" sldId="266"/>
        </pc:sldMkLst>
      </pc:sldChg>
      <pc:sldChg chg="del">
        <pc:chgData name="Jenn Anne" userId="2e42e5b19939340a" providerId="LiveId" clId="{453444A4-EFFF-4A01-B9D1-983E83C7342E}" dt="2023-04-29T00:24:38.911" v="17" actId="47"/>
        <pc:sldMkLst>
          <pc:docMk/>
          <pc:sldMk cId="0" sldId="267"/>
        </pc:sldMkLst>
      </pc:sldChg>
      <pc:sldChg chg="add">
        <pc:chgData name="Jenn Anne" userId="2e42e5b19939340a" providerId="LiveId" clId="{453444A4-EFFF-4A01-B9D1-983E83C7342E}" dt="2023-04-29T00:25:05.309" v="39"/>
        <pc:sldMkLst>
          <pc:docMk/>
          <pc:sldMk cId="2410111185" sldId="267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68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470623015" sldId="268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69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3750295612" sldId="269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0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1663574388" sldId="270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1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3819787536" sldId="271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2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1866783982" sldId="272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3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461269528" sldId="273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4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336182479" sldId="274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5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2015504853" sldId="275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6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4016980870" sldId="276"/>
        </pc:sldMkLst>
      </pc:sldChg>
      <pc:sldChg chg="del">
        <pc:chgData name="Jenn Anne" userId="2e42e5b19939340a" providerId="LiveId" clId="{453444A4-EFFF-4A01-B9D1-983E83C7342E}" dt="2023-04-29T00:24:41.927" v="18" actId="47"/>
        <pc:sldMkLst>
          <pc:docMk/>
          <pc:sldMk cId="0" sldId="277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123902114" sldId="277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78"/>
        </pc:sldMkLst>
      </pc:sldChg>
      <pc:sldChg chg="add">
        <pc:chgData name="Jenn Anne" userId="2e42e5b19939340a" providerId="LiveId" clId="{453444A4-EFFF-4A01-B9D1-983E83C7342E}" dt="2023-04-29T00:25:09.099" v="40"/>
        <pc:sldMkLst>
          <pc:docMk/>
          <pc:sldMk cId="2040840940" sldId="278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79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1170846124" sldId="279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0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3142413728" sldId="280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1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3480914009" sldId="281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2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1550419449" sldId="282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3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3370442352" sldId="283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4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3674398205" sldId="284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5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1342020872" sldId="285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6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2053244465" sldId="286"/>
        </pc:sldMkLst>
      </pc:sldChg>
      <pc:sldChg chg="del">
        <pc:chgData name="Jenn Anne" userId="2e42e5b19939340a" providerId="LiveId" clId="{453444A4-EFFF-4A01-B9D1-983E83C7342E}" dt="2023-04-29T00:24:44.274" v="19" actId="47"/>
        <pc:sldMkLst>
          <pc:docMk/>
          <pc:sldMk cId="0" sldId="287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1944129543" sldId="287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88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244002484" sldId="288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89"/>
        </pc:sldMkLst>
      </pc:sldChg>
      <pc:sldChg chg="add">
        <pc:chgData name="Jenn Anne" userId="2e42e5b19939340a" providerId="LiveId" clId="{453444A4-EFFF-4A01-B9D1-983E83C7342E}" dt="2023-04-29T00:25:09.975" v="41"/>
        <pc:sldMkLst>
          <pc:docMk/>
          <pc:sldMk cId="2324556453" sldId="289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0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399611601" sldId="290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1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86547442" sldId="291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2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302391417" sldId="292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3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2922412342" sldId="293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4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975260381" sldId="294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5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445938468" sldId="295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6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159899081" sldId="296"/>
        </pc:sldMkLst>
      </pc:sldChg>
      <pc:sldChg chg="del">
        <pc:chgData name="Jenn Anne" userId="2e42e5b19939340a" providerId="LiveId" clId="{453444A4-EFFF-4A01-B9D1-983E83C7342E}" dt="2023-04-29T00:24:46.058" v="20" actId="47"/>
        <pc:sldMkLst>
          <pc:docMk/>
          <pc:sldMk cId="0" sldId="297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2215006698" sldId="297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298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544332485" sldId="298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299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2772185037" sldId="299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0"/>
        </pc:sldMkLst>
      </pc:sldChg>
      <pc:sldChg chg="add">
        <pc:chgData name="Jenn Anne" userId="2e42e5b19939340a" providerId="LiveId" clId="{453444A4-EFFF-4A01-B9D1-983E83C7342E}" dt="2023-04-29T00:25:10.539" v="42"/>
        <pc:sldMkLst>
          <pc:docMk/>
          <pc:sldMk cId="1971391599" sldId="300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1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2120191942" sldId="301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2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524123517" sldId="302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3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1673614612" sldId="303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4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3932069861" sldId="304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5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800950606" sldId="305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6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2324259913" sldId="306"/>
        </pc:sldMkLst>
      </pc:sldChg>
      <pc:sldChg chg="del">
        <pc:chgData name="Jenn Anne" userId="2e42e5b19939340a" providerId="LiveId" clId="{453444A4-EFFF-4A01-B9D1-983E83C7342E}" dt="2023-04-29T00:24:47.653" v="21" actId="47"/>
        <pc:sldMkLst>
          <pc:docMk/>
          <pc:sldMk cId="0" sldId="307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2815131902" sldId="307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08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736252275" sldId="308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09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1660180847" sldId="309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0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3840599024" sldId="310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1"/>
        </pc:sldMkLst>
      </pc:sldChg>
      <pc:sldChg chg="add">
        <pc:chgData name="Jenn Anne" userId="2e42e5b19939340a" providerId="LiveId" clId="{453444A4-EFFF-4A01-B9D1-983E83C7342E}" dt="2023-04-29T00:25:11.040" v="43"/>
        <pc:sldMkLst>
          <pc:docMk/>
          <pc:sldMk cId="438108227" sldId="311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2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1328862794" sldId="312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3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2448792198" sldId="313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4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2373397337" sldId="314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5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847212089" sldId="315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6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1539447370" sldId="316"/>
        </pc:sldMkLst>
      </pc:sldChg>
      <pc:sldChg chg="del">
        <pc:chgData name="Jenn Anne" userId="2e42e5b19939340a" providerId="LiveId" clId="{453444A4-EFFF-4A01-B9D1-983E83C7342E}" dt="2023-04-29T00:24:49.045" v="22" actId="47"/>
        <pc:sldMkLst>
          <pc:docMk/>
          <pc:sldMk cId="0" sldId="317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2952032392" sldId="317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18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2893203579" sldId="318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19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3015716560" sldId="319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0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1086715235" sldId="320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1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3515879080" sldId="321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2"/>
        </pc:sldMkLst>
      </pc:sldChg>
      <pc:sldChg chg="add">
        <pc:chgData name="Jenn Anne" userId="2e42e5b19939340a" providerId="LiveId" clId="{453444A4-EFFF-4A01-B9D1-983E83C7342E}" dt="2023-04-29T00:25:11.696" v="44"/>
        <pc:sldMkLst>
          <pc:docMk/>
          <pc:sldMk cId="1289609202" sldId="322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3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624202599" sldId="323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4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4139537716" sldId="324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5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3799949656" sldId="325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6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260043122" sldId="326"/>
        </pc:sldMkLst>
      </pc:sldChg>
      <pc:sldChg chg="del">
        <pc:chgData name="Jenn Anne" userId="2e42e5b19939340a" providerId="LiveId" clId="{453444A4-EFFF-4A01-B9D1-983E83C7342E}" dt="2023-04-29T00:24:50.564" v="23" actId="47"/>
        <pc:sldMkLst>
          <pc:docMk/>
          <pc:sldMk cId="0" sldId="327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3794894788" sldId="327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28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1765475590" sldId="328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29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3443833687" sldId="329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0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1020419511" sldId="330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1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1497161913" sldId="331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2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2682491016" sldId="332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3"/>
        </pc:sldMkLst>
      </pc:sldChg>
      <pc:sldChg chg="add">
        <pc:chgData name="Jenn Anne" userId="2e42e5b19939340a" providerId="LiveId" clId="{453444A4-EFFF-4A01-B9D1-983E83C7342E}" dt="2023-04-29T00:25:12.088" v="45"/>
        <pc:sldMkLst>
          <pc:docMk/>
          <pc:sldMk cId="1780031144" sldId="333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4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211489974" sldId="334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5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257279174" sldId="335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6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688804526" sldId="336"/>
        </pc:sldMkLst>
      </pc:sldChg>
      <pc:sldChg chg="del">
        <pc:chgData name="Jenn Anne" userId="2e42e5b19939340a" providerId="LiveId" clId="{453444A4-EFFF-4A01-B9D1-983E83C7342E}" dt="2023-04-29T00:24:52.064" v="24" actId="47"/>
        <pc:sldMkLst>
          <pc:docMk/>
          <pc:sldMk cId="0" sldId="337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309624903" sldId="337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38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2590391024" sldId="338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39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560417589" sldId="339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0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4129987618" sldId="340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1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912203449" sldId="341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2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377216795" sldId="342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3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1244969018" sldId="343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4"/>
        </pc:sldMkLst>
      </pc:sldChg>
      <pc:sldChg chg="add">
        <pc:chgData name="Jenn Anne" userId="2e42e5b19939340a" providerId="LiveId" clId="{453444A4-EFFF-4A01-B9D1-983E83C7342E}" dt="2023-04-29T00:25:12.338" v="46"/>
        <pc:sldMkLst>
          <pc:docMk/>
          <pc:sldMk cId="1641714844" sldId="344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5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2013071669" sldId="345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6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3882870746" sldId="346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7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3627226135" sldId="347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8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4291229937" sldId="348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49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802277983" sldId="349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0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1827057312" sldId="350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1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1133891474" sldId="351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2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886545561" sldId="352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3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2214868941" sldId="353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4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4160151448" sldId="354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5"/>
        </pc:sldMkLst>
      </pc:sldChg>
      <pc:sldChg chg="add">
        <pc:chgData name="Jenn Anne" userId="2e42e5b19939340a" providerId="LiveId" clId="{453444A4-EFFF-4A01-B9D1-983E83C7342E}" dt="2023-04-29T00:25:12.541" v="47"/>
        <pc:sldMkLst>
          <pc:docMk/>
          <pc:sldMk cId="258049640" sldId="355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6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3194407603" sldId="356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7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3066693559" sldId="357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8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641309586" sldId="358"/>
        </pc:sldMkLst>
      </pc:sldChg>
      <pc:sldChg chg="del">
        <pc:chgData name="Jenn Anne" userId="2e42e5b19939340a" providerId="LiveId" clId="{453444A4-EFFF-4A01-B9D1-983E83C7342E}" dt="2023-04-29T00:24:55.314" v="25" actId="47"/>
        <pc:sldMkLst>
          <pc:docMk/>
          <pc:sldMk cId="0" sldId="359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1077496678" sldId="359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0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468945654" sldId="360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1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1462118629" sldId="361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2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2227514380" sldId="362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3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3543062459" sldId="363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4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1763512613" sldId="364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5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2579911032" sldId="365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6"/>
        </pc:sldMkLst>
      </pc:sldChg>
      <pc:sldChg chg="add">
        <pc:chgData name="Jenn Anne" userId="2e42e5b19939340a" providerId="LiveId" clId="{453444A4-EFFF-4A01-B9D1-983E83C7342E}" dt="2023-04-29T00:25:12.824" v="48"/>
        <pc:sldMkLst>
          <pc:docMk/>
          <pc:sldMk cId="255683814" sldId="366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7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896323759" sldId="367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8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1315628348" sldId="368"/>
        </pc:sldMkLst>
      </pc:sldChg>
      <pc:sldChg chg="del">
        <pc:chgData name="Jenn Anne" userId="2e42e5b19939340a" providerId="LiveId" clId="{453444A4-EFFF-4A01-B9D1-983E83C7342E}" dt="2023-04-29T00:24:57.334" v="26" actId="47"/>
        <pc:sldMkLst>
          <pc:docMk/>
          <pc:sldMk cId="0" sldId="369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2812099521" sldId="369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0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1067253691" sldId="370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1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2574393095" sldId="371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2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448142498" sldId="372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3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2744509806" sldId="373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4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2301228810" sldId="374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5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3649918609" sldId="375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6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4283358486" sldId="376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7"/>
        </pc:sldMkLst>
      </pc:sldChg>
      <pc:sldChg chg="add">
        <pc:chgData name="Jenn Anne" userId="2e42e5b19939340a" providerId="LiveId" clId="{453444A4-EFFF-4A01-B9D1-983E83C7342E}" dt="2023-04-29T00:25:13.700" v="49"/>
        <pc:sldMkLst>
          <pc:docMk/>
          <pc:sldMk cId="2223301068" sldId="377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8"/>
        </pc:sldMkLst>
      </pc:sldChg>
      <pc:sldChg chg="add">
        <pc:chgData name="Jenn Anne" userId="2e42e5b19939340a" providerId="LiveId" clId="{453444A4-EFFF-4A01-B9D1-983E83C7342E}" dt="2023-04-29T00:25:18.858" v="50"/>
        <pc:sldMkLst>
          <pc:docMk/>
          <pc:sldMk cId="1465559044" sldId="378"/>
        </pc:sldMkLst>
      </pc:sldChg>
      <pc:sldChg chg="del">
        <pc:chgData name="Jenn Anne" userId="2e42e5b19939340a" providerId="LiveId" clId="{453444A4-EFFF-4A01-B9D1-983E83C7342E}" dt="2023-04-29T00:24:59.038" v="27" actId="47"/>
        <pc:sldMkLst>
          <pc:docMk/>
          <pc:sldMk cId="0" sldId="379"/>
        </pc:sldMkLst>
      </pc:sldChg>
      <pc:sldChg chg="add">
        <pc:chgData name="Jenn Anne" userId="2e42e5b19939340a" providerId="LiveId" clId="{453444A4-EFFF-4A01-B9D1-983E83C7342E}" dt="2023-04-29T00:25:19.469" v="51"/>
        <pc:sldMkLst>
          <pc:docMk/>
          <pc:sldMk cId="888528933" sldId="379"/>
        </pc:sldMkLst>
      </pc:sldChg>
      <pc:sldChg chg="del">
        <pc:chgData name="Jenn Anne" userId="2e42e5b19939340a" providerId="LiveId" clId="{453444A4-EFFF-4A01-B9D1-983E83C7342E}" dt="2023-04-29T00:25:00.526" v="28" actId="47"/>
        <pc:sldMkLst>
          <pc:docMk/>
          <pc:sldMk cId="0" sldId="380"/>
        </pc:sldMkLst>
      </pc:sldChg>
      <pc:sldChg chg="add">
        <pc:chgData name="Jenn Anne" userId="2e42e5b19939340a" providerId="LiveId" clId="{453444A4-EFFF-4A01-B9D1-983E83C7342E}" dt="2023-04-29T00:25:19.798" v="52"/>
        <pc:sldMkLst>
          <pc:docMk/>
          <pc:sldMk cId="4010443670" sldId="380"/>
        </pc:sldMkLst>
      </pc:sldChg>
      <pc:sldChg chg="del">
        <pc:chgData name="Jenn Anne" userId="2e42e5b19939340a" providerId="LiveId" clId="{453444A4-EFFF-4A01-B9D1-983E83C7342E}" dt="2023-04-29T00:25:00.916" v="29" actId="47"/>
        <pc:sldMkLst>
          <pc:docMk/>
          <pc:sldMk cId="0" sldId="381"/>
        </pc:sldMkLst>
      </pc:sldChg>
      <pc:sldChg chg="add">
        <pc:chgData name="Jenn Anne" userId="2e42e5b19939340a" providerId="LiveId" clId="{453444A4-EFFF-4A01-B9D1-983E83C7342E}" dt="2023-04-29T00:25:20.877" v="53"/>
        <pc:sldMkLst>
          <pc:docMk/>
          <pc:sldMk cId="3532744642" sldId="3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7E3C53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711355" y="293625"/>
            <a:ext cx="2137291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Health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9EC651-081C-8E8E-216D-570145C55155}"/>
              </a:ext>
            </a:extLst>
          </p:cNvPr>
          <p:cNvSpPr/>
          <p:nvPr/>
        </p:nvSpPr>
        <p:spPr>
          <a:xfrm>
            <a:off x="1408599" y="9054728"/>
            <a:ext cx="4739302" cy="1040568"/>
          </a:xfrm>
          <a:prstGeom prst="rect">
            <a:avLst/>
          </a:prstGeom>
          <a:solidFill>
            <a:srgbClr val="7E3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484758" y="9206409"/>
            <a:ext cx="2586984" cy="8556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7"/>
              </a:lnSpc>
            </a:pPr>
            <a:r>
              <a:rPr lang="en-US" sz="4998" dirty="0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4571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964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0760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69355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095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966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4565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1862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1438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6245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1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7528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110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381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2375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2834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09952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5369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9309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4249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0980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28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11118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91860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35848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0106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5904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52893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44367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44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23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95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74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787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83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269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2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04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80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2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40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8461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13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14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194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42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98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874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208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2444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29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2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5564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116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4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1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123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60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933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9384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990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066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3324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1850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915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919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35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6146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69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187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506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599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1319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2522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808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990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082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627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7921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97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628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120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473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0323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2035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165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7152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7908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6092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2025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537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48176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496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31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947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7559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3368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1951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6191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910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3114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89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611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791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80452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2490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9102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4175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98761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034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679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690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14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1566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7166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7074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22613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2993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7798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5731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9147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4556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6894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1745" y="127334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TextBox 3"/>
          <p:cNvSpPr txBox="1"/>
          <p:nvPr/>
        </p:nvSpPr>
        <p:spPr>
          <a:xfrm>
            <a:off x="462816" y="309912"/>
            <a:ext cx="6663873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7E3C53"/>
                </a:solidFill>
                <a:latin typeface="Feeling Passionate"/>
              </a:rPr>
              <a:t>Journal</a:t>
            </a:r>
          </a:p>
        </p:txBody>
      </p:sp>
      <p:sp>
        <p:nvSpPr>
          <p:cNvPr id="7" name="AutoShape 7"/>
          <p:cNvSpPr/>
          <p:nvPr/>
        </p:nvSpPr>
        <p:spPr>
          <a:xfrm>
            <a:off x="411635" y="360287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98" y="3953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11635" y="430466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465556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98" y="500645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11635" y="535735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570824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98" y="605914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11635" y="641003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676093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98" y="711182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11635" y="746272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781361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98" y="816451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11635" y="851540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86630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21719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11635" y="29010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11635" y="3251980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98" y="956809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11635" y="991898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06498" y="1026988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90BF0E4-5833-C3D6-8AAA-401C0DE160CD}"/>
              </a:ext>
            </a:extLst>
          </p:cNvPr>
          <p:cNvSpPr/>
          <p:nvPr/>
        </p:nvSpPr>
        <p:spPr>
          <a:xfrm>
            <a:off x="382129" y="1590428"/>
            <a:ext cx="6786126" cy="938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5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127</Words>
  <Application>Microsoft Office PowerPoint</Application>
  <PresentationFormat>Custom</PresentationFormat>
  <Paragraphs>127</Paragraphs>
  <Slides>126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31" baseType="lpstr">
      <vt:lpstr>Calibri</vt:lpstr>
      <vt:lpstr>Futura</vt:lpstr>
      <vt:lpstr>Feeling Passionate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Affirmations Journal</dc:title>
  <cp:lastModifiedBy>Jenn Anne</cp:lastModifiedBy>
  <cp:revision>1</cp:revision>
  <dcterms:created xsi:type="dcterms:W3CDTF">2006-08-16T00:00:00Z</dcterms:created>
  <dcterms:modified xsi:type="dcterms:W3CDTF">2023-04-29T00:25:28Z</dcterms:modified>
  <dc:identifier>DAFhbaZKz_4</dc:identifier>
</cp:coreProperties>
</file>