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</p:sldIdLst>
  <p:sldSz cx="7556500" cy="10693400"/>
  <p:notesSz cx="6858000" cy="9144000"/>
  <p:embeddedFontLst>
    <p:embeddedFont>
      <p:font typeface="Calibri" panose="020F0502020204030204" pitchFamily="34" charset="0"/>
      <p:regular r:id="rId128"/>
      <p:bold r:id="rId129"/>
      <p:italic r:id="rId130"/>
      <p:boldItalic r:id="rId131"/>
    </p:embeddedFont>
    <p:embeddedFont>
      <p:font typeface="Feeling Passionate" panose="020B0604020202020204" charset="0"/>
      <p:regular r:id="rId132"/>
    </p:embeddedFont>
    <p:embeddedFont>
      <p:font typeface="Futura" panose="020B0604020202020204" charset="0"/>
      <p:regular r:id="rId1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87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23DE80-CC0C-43EC-B9ED-F7E618F81617}" v="126" dt="2023-04-29T00:21:58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83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microsoft.com/office/2016/11/relationships/changesInfo" Target="changesInfos/changesInfo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font" Target="fonts/font1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presProps" Target="presProps.xml"/><Relationship Id="rId139" Type="http://schemas.microsoft.com/office/2015/10/relationships/revisionInfo" Target="revisionInfo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2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3.fntdata"/><Relationship Id="rId135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4.fntdata"/><Relationship Id="rId136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5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0523DE80-CC0C-43EC-B9ED-F7E618F81617}"/>
    <pc:docChg chg="custSel addSld delSld modSld">
      <pc:chgData name="Jenn Anne" userId="2e42e5b19939340a" providerId="LiveId" clId="{0523DE80-CC0C-43EC-B9ED-F7E618F81617}" dt="2023-04-29T00:22:01.577" v="269" actId="47"/>
      <pc:docMkLst>
        <pc:docMk/>
      </pc:docMkLst>
      <pc:sldChg chg="addSp delSp modSp mod">
        <pc:chgData name="Jenn Anne" userId="2e42e5b19939340a" providerId="LiveId" clId="{0523DE80-CC0C-43EC-B9ED-F7E618F81617}" dt="2023-04-29T00:19:53.499" v="7" actId="1076"/>
        <pc:sldMkLst>
          <pc:docMk/>
          <pc:sldMk cId="0" sldId="256"/>
        </pc:sldMkLst>
        <pc:spChg chg="add mod ord">
          <ac:chgData name="Jenn Anne" userId="2e42e5b19939340a" providerId="LiveId" clId="{0523DE80-CC0C-43EC-B9ED-F7E618F81617}" dt="2023-04-29T00:19:53.499" v="7" actId="1076"/>
          <ac:spMkLst>
            <pc:docMk/>
            <pc:sldMk cId="0" sldId="256"/>
            <ac:spMk id="10" creationId="{D566FF48-665D-0762-BC06-7453230749ED}"/>
          </ac:spMkLst>
        </pc:spChg>
        <pc:grpChg chg="del mod">
          <ac:chgData name="Jenn Anne" userId="2e42e5b19939340a" providerId="LiveId" clId="{0523DE80-CC0C-43EC-B9ED-F7E618F81617}" dt="2023-04-29T00:19:37.596" v="5" actId="478"/>
          <ac:grpSpMkLst>
            <pc:docMk/>
            <pc:sldMk cId="0" sldId="256"/>
            <ac:grpSpMk id="5" creationId="{00000000-0000-0000-0000-000000000000}"/>
          </ac:grpSpMkLst>
        </pc:grpChg>
      </pc:sldChg>
      <pc:sldChg chg="addSp delSp modSp mod">
        <pc:chgData name="Jenn Anne" userId="2e42e5b19939340a" providerId="LiveId" clId="{0523DE80-CC0C-43EC-B9ED-F7E618F81617}" dt="2023-04-29T00:20:51.367" v="19" actId="1076"/>
        <pc:sldMkLst>
          <pc:docMk/>
          <pc:sldMk cId="0" sldId="257"/>
        </pc:sldMkLst>
        <pc:spChg chg="add del mod">
          <ac:chgData name="Jenn Anne" userId="2e42e5b19939340a" providerId="LiveId" clId="{0523DE80-CC0C-43EC-B9ED-F7E618F81617}" dt="2023-04-29T00:20:22.833" v="10" actId="478"/>
          <ac:spMkLst>
            <pc:docMk/>
            <pc:sldMk cId="0" sldId="257"/>
            <ac:spMk id="30" creationId="{5E8D4030-D206-8042-B9E8-83EB1760F917}"/>
          </ac:spMkLst>
        </pc:spChg>
        <pc:spChg chg="add mod ord">
          <ac:chgData name="Jenn Anne" userId="2e42e5b19939340a" providerId="LiveId" clId="{0523DE80-CC0C-43EC-B9ED-F7E618F81617}" dt="2023-04-29T00:20:51.367" v="19" actId="1076"/>
          <ac:spMkLst>
            <pc:docMk/>
            <pc:sldMk cId="0" sldId="257"/>
            <ac:spMk id="31" creationId="{926AAA47-BCD4-79DC-CDB9-0C9FD7CBEA9A}"/>
          </ac:spMkLst>
        </pc:spChg>
        <pc:grpChg chg="del mod">
          <ac:chgData name="Jenn Anne" userId="2e42e5b19939340a" providerId="LiveId" clId="{0523DE80-CC0C-43EC-B9ED-F7E618F81617}" dt="2023-04-29T00:20:43.856" v="16" actId="478"/>
          <ac:grpSpMkLst>
            <pc:docMk/>
            <pc:sldMk cId="0" sldId="257"/>
            <ac:grpSpMk id="26" creationId="{00000000-0000-0000-0000-000000000000}"/>
          </ac:grpSpMkLst>
        </pc:grpChg>
      </pc:sldChg>
      <pc:sldChg chg="del">
        <pc:chgData name="Jenn Anne" userId="2e42e5b19939340a" providerId="LiveId" clId="{0523DE80-CC0C-43EC-B9ED-F7E618F81617}" dt="2023-04-29T00:20:56.499" v="20" actId="47"/>
        <pc:sldMkLst>
          <pc:docMk/>
          <pc:sldMk cId="0" sldId="258"/>
        </pc:sldMkLst>
      </pc:sldChg>
      <pc:sldChg chg="add">
        <pc:chgData name="Jenn Anne" userId="2e42e5b19939340a" providerId="LiveId" clId="{0523DE80-CC0C-43EC-B9ED-F7E618F81617}" dt="2023-04-29T00:21:29.897" v="144"/>
        <pc:sldMkLst>
          <pc:docMk/>
          <pc:sldMk cId="2511527126" sldId="258"/>
        </pc:sldMkLst>
      </pc:sldChg>
      <pc:sldChg chg="del">
        <pc:chgData name="Jenn Anne" userId="2e42e5b19939340a" providerId="LiveId" clId="{0523DE80-CC0C-43EC-B9ED-F7E618F81617}" dt="2023-04-29T00:20:57.358" v="21" actId="47"/>
        <pc:sldMkLst>
          <pc:docMk/>
          <pc:sldMk cId="0" sldId="259"/>
        </pc:sldMkLst>
      </pc:sldChg>
      <pc:sldChg chg="add">
        <pc:chgData name="Jenn Anne" userId="2e42e5b19939340a" providerId="LiveId" clId="{0523DE80-CC0C-43EC-B9ED-F7E618F81617}" dt="2023-04-29T00:21:30.490" v="145"/>
        <pc:sldMkLst>
          <pc:docMk/>
          <pc:sldMk cId="3321167030" sldId="259"/>
        </pc:sldMkLst>
      </pc:sldChg>
      <pc:sldChg chg="del">
        <pc:chgData name="Jenn Anne" userId="2e42e5b19939340a" providerId="LiveId" clId="{0523DE80-CC0C-43EC-B9ED-F7E618F81617}" dt="2023-04-29T00:20:57.968" v="22" actId="47"/>
        <pc:sldMkLst>
          <pc:docMk/>
          <pc:sldMk cId="0" sldId="260"/>
        </pc:sldMkLst>
      </pc:sldChg>
      <pc:sldChg chg="add">
        <pc:chgData name="Jenn Anne" userId="2e42e5b19939340a" providerId="LiveId" clId="{0523DE80-CC0C-43EC-B9ED-F7E618F81617}" dt="2023-04-29T00:21:30.865" v="146"/>
        <pc:sldMkLst>
          <pc:docMk/>
          <pc:sldMk cId="5851985" sldId="260"/>
        </pc:sldMkLst>
      </pc:sldChg>
      <pc:sldChg chg="del">
        <pc:chgData name="Jenn Anne" userId="2e42e5b19939340a" providerId="LiveId" clId="{0523DE80-CC0C-43EC-B9ED-F7E618F81617}" dt="2023-04-29T00:20:58.390" v="23" actId="47"/>
        <pc:sldMkLst>
          <pc:docMk/>
          <pc:sldMk cId="0" sldId="261"/>
        </pc:sldMkLst>
      </pc:sldChg>
      <pc:sldChg chg="add">
        <pc:chgData name="Jenn Anne" userId="2e42e5b19939340a" providerId="LiveId" clId="{0523DE80-CC0C-43EC-B9ED-F7E618F81617}" dt="2023-04-29T00:21:31.115" v="147"/>
        <pc:sldMkLst>
          <pc:docMk/>
          <pc:sldMk cId="1004284229" sldId="261"/>
        </pc:sldMkLst>
      </pc:sldChg>
      <pc:sldChg chg="del">
        <pc:chgData name="Jenn Anne" userId="2e42e5b19939340a" providerId="LiveId" clId="{0523DE80-CC0C-43EC-B9ED-F7E618F81617}" dt="2023-04-29T00:20:58.781" v="24" actId="47"/>
        <pc:sldMkLst>
          <pc:docMk/>
          <pc:sldMk cId="0" sldId="262"/>
        </pc:sldMkLst>
      </pc:sldChg>
      <pc:sldChg chg="add">
        <pc:chgData name="Jenn Anne" userId="2e42e5b19939340a" providerId="LiveId" clId="{0523DE80-CC0C-43EC-B9ED-F7E618F81617}" dt="2023-04-29T00:21:31.349" v="148"/>
        <pc:sldMkLst>
          <pc:docMk/>
          <pc:sldMk cId="2117326310" sldId="262"/>
        </pc:sldMkLst>
      </pc:sldChg>
      <pc:sldChg chg="del">
        <pc:chgData name="Jenn Anne" userId="2e42e5b19939340a" providerId="LiveId" clId="{0523DE80-CC0C-43EC-B9ED-F7E618F81617}" dt="2023-04-29T00:20:59" v="25" actId="47"/>
        <pc:sldMkLst>
          <pc:docMk/>
          <pc:sldMk cId="0" sldId="263"/>
        </pc:sldMkLst>
      </pc:sldChg>
      <pc:sldChg chg="add">
        <pc:chgData name="Jenn Anne" userId="2e42e5b19939340a" providerId="LiveId" clId="{0523DE80-CC0C-43EC-B9ED-F7E618F81617}" dt="2023-04-29T00:21:31.615" v="149"/>
        <pc:sldMkLst>
          <pc:docMk/>
          <pc:sldMk cId="1789438312" sldId="263"/>
        </pc:sldMkLst>
      </pc:sldChg>
      <pc:sldChg chg="del">
        <pc:chgData name="Jenn Anne" userId="2e42e5b19939340a" providerId="LiveId" clId="{0523DE80-CC0C-43EC-B9ED-F7E618F81617}" dt="2023-04-29T00:20:59.220" v="26" actId="47"/>
        <pc:sldMkLst>
          <pc:docMk/>
          <pc:sldMk cId="0" sldId="264"/>
        </pc:sldMkLst>
      </pc:sldChg>
      <pc:sldChg chg="add">
        <pc:chgData name="Jenn Anne" userId="2e42e5b19939340a" providerId="LiveId" clId="{0523DE80-CC0C-43EC-B9ED-F7E618F81617}" dt="2023-04-29T00:21:31.865" v="150"/>
        <pc:sldMkLst>
          <pc:docMk/>
          <pc:sldMk cId="3927159634" sldId="264"/>
        </pc:sldMkLst>
      </pc:sldChg>
      <pc:sldChg chg="del">
        <pc:chgData name="Jenn Anne" userId="2e42e5b19939340a" providerId="LiveId" clId="{0523DE80-CC0C-43EC-B9ED-F7E618F81617}" dt="2023-04-29T00:20:59.361" v="27" actId="47"/>
        <pc:sldMkLst>
          <pc:docMk/>
          <pc:sldMk cId="0" sldId="265"/>
        </pc:sldMkLst>
      </pc:sldChg>
      <pc:sldChg chg="add">
        <pc:chgData name="Jenn Anne" userId="2e42e5b19939340a" providerId="LiveId" clId="{0523DE80-CC0C-43EC-B9ED-F7E618F81617}" dt="2023-04-29T00:21:32.130" v="151"/>
        <pc:sldMkLst>
          <pc:docMk/>
          <pc:sldMk cId="35623997" sldId="265"/>
        </pc:sldMkLst>
      </pc:sldChg>
      <pc:sldChg chg="del">
        <pc:chgData name="Jenn Anne" userId="2e42e5b19939340a" providerId="LiveId" clId="{0523DE80-CC0C-43EC-B9ED-F7E618F81617}" dt="2023-04-29T00:20:59.534" v="28" actId="47"/>
        <pc:sldMkLst>
          <pc:docMk/>
          <pc:sldMk cId="0" sldId="266"/>
        </pc:sldMkLst>
      </pc:sldChg>
      <pc:sldChg chg="add">
        <pc:chgData name="Jenn Anne" userId="2e42e5b19939340a" providerId="LiveId" clId="{0523DE80-CC0C-43EC-B9ED-F7E618F81617}" dt="2023-04-29T00:21:32.412" v="152"/>
        <pc:sldMkLst>
          <pc:docMk/>
          <pc:sldMk cId="761570075" sldId="266"/>
        </pc:sldMkLst>
      </pc:sldChg>
      <pc:sldChg chg="del">
        <pc:chgData name="Jenn Anne" userId="2e42e5b19939340a" providerId="LiveId" clId="{0523DE80-CC0C-43EC-B9ED-F7E618F81617}" dt="2023-04-29T00:20:59.865" v="29" actId="47"/>
        <pc:sldMkLst>
          <pc:docMk/>
          <pc:sldMk cId="0" sldId="267"/>
        </pc:sldMkLst>
      </pc:sldChg>
      <pc:sldChg chg="add">
        <pc:chgData name="Jenn Anne" userId="2e42e5b19939340a" providerId="LiveId" clId="{0523DE80-CC0C-43EC-B9ED-F7E618F81617}" dt="2023-04-29T00:21:32.790" v="153"/>
        <pc:sldMkLst>
          <pc:docMk/>
          <pc:sldMk cId="991586832" sldId="267"/>
        </pc:sldMkLst>
      </pc:sldChg>
      <pc:sldChg chg="del">
        <pc:chgData name="Jenn Anne" userId="2e42e5b19939340a" providerId="LiveId" clId="{0523DE80-CC0C-43EC-B9ED-F7E618F81617}" dt="2023-04-29T00:21:00.037" v="30" actId="47"/>
        <pc:sldMkLst>
          <pc:docMk/>
          <pc:sldMk cId="0" sldId="268"/>
        </pc:sldMkLst>
      </pc:sldChg>
      <pc:sldChg chg="add">
        <pc:chgData name="Jenn Anne" userId="2e42e5b19939340a" providerId="LiveId" clId="{0523DE80-CC0C-43EC-B9ED-F7E618F81617}" dt="2023-04-29T00:21:33.073" v="154"/>
        <pc:sldMkLst>
          <pc:docMk/>
          <pc:sldMk cId="3021158121" sldId="268"/>
        </pc:sldMkLst>
      </pc:sldChg>
      <pc:sldChg chg="del">
        <pc:chgData name="Jenn Anne" userId="2e42e5b19939340a" providerId="LiveId" clId="{0523DE80-CC0C-43EC-B9ED-F7E618F81617}" dt="2023-04-29T00:21:00.193" v="31" actId="47"/>
        <pc:sldMkLst>
          <pc:docMk/>
          <pc:sldMk cId="0" sldId="269"/>
        </pc:sldMkLst>
      </pc:sldChg>
      <pc:sldChg chg="add">
        <pc:chgData name="Jenn Anne" userId="2e42e5b19939340a" providerId="LiveId" clId="{0523DE80-CC0C-43EC-B9ED-F7E618F81617}" dt="2023-04-29T00:21:33.339" v="155"/>
        <pc:sldMkLst>
          <pc:docMk/>
          <pc:sldMk cId="373819660" sldId="269"/>
        </pc:sldMkLst>
      </pc:sldChg>
      <pc:sldChg chg="del">
        <pc:chgData name="Jenn Anne" userId="2e42e5b19939340a" providerId="LiveId" clId="{0523DE80-CC0C-43EC-B9ED-F7E618F81617}" dt="2023-04-29T00:21:00.366" v="32" actId="47"/>
        <pc:sldMkLst>
          <pc:docMk/>
          <pc:sldMk cId="0" sldId="270"/>
        </pc:sldMkLst>
      </pc:sldChg>
      <pc:sldChg chg="add">
        <pc:chgData name="Jenn Anne" userId="2e42e5b19939340a" providerId="LiveId" clId="{0523DE80-CC0C-43EC-B9ED-F7E618F81617}" dt="2023-04-29T00:21:33.605" v="156"/>
        <pc:sldMkLst>
          <pc:docMk/>
          <pc:sldMk cId="1982028859" sldId="270"/>
        </pc:sldMkLst>
      </pc:sldChg>
      <pc:sldChg chg="del">
        <pc:chgData name="Jenn Anne" userId="2e42e5b19939340a" providerId="LiveId" clId="{0523DE80-CC0C-43EC-B9ED-F7E618F81617}" dt="2023-04-29T00:21:00.523" v="33" actId="47"/>
        <pc:sldMkLst>
          <pc:docMk/>
          <pc:sldMk cId="0" sldId="271"/>
        </pc:sldMkLst>
      </pc:sldChg>
      <pc:sldChg chg="add">
        <pc:chgData name="Jenn Anne" userId="2e42e5b19939340a" providerId="LiveId" clId="{0523DE80-CC0C-43EC-B9ED-F7E618F81617}" dt="2023-04-29T00:21:33.886" v="157"/>
        <pc:sldMkLst>
          <pc:docMk/>
          <pc:sldMk cId="2140636811" sldId="271"/>
        </pc:sldMkLst>
      </pc:sldChg>
      <pc:sldChg chg="del">
        <pc:chgData name="Jenn Anne" userId="2e42e5b19939340a" providerId="LiveId" clId="{0523DE80-CC0C-43EC-B9ED-F7E618F81617}" dt="2023-04-29T00:21:00.710" v="34" actId="47"/>
        <pc:sldMkLst>
          <pc:docMk/>
          <pc:sldMk cId="0" sldId="272"/>
        </pc:sldMkLst>
      </pc:sldChg>
      <pc:sldChg chg="add">
        <pc:chgData name="Jenn Anne" userId="2e42e5b19939340a" providerId="LiveId" clId="{0523DE80-CC0C-43EC-B9ED-F7E618F81617}" dt="2023-04-29T00:21:34.839" v="158"/>
        <pc:sldMkLst>
          <pc:docMk/>
          <pc:sldMk cId="1310324328" sldId="272"/>
        </pc:sldMkLst>
      </pc:sldChg>
      <pc:sldChg chg="del">
        <pc:chgData name="Jenn Anne" userId="2e42e5b19939340a" providerId="LiveId" clId="{0523DE80-CC0C-43EC-B9ED-F7E618F81617}" dt="2023-04-29T00:21:00.868" v="35" actId="47"/>
        <pc:sldMkLst>
          <pc:docMk/>
          <pc:sldMk cId="0" sldId="273"/>
        </pc:sldMkLst>
      </pc:sldChg>
      <pc:sldChg chg="add">
        <pc:chgData name="Jenn Anne" userId="2e42e5b19939340a" providerId="LiveId" clId="{0523DE80-CC0C-43EC-B9ED-F7E618F81617}" dt="2023-04-29T00:21:35.153" v="159"/>
        <pc:sldMkLst>
          <pc:docMk/>
          <pc:sldMk cId="1234311235" sldId="273"/>
        </pc:sldMkLst>
      </pc:sldChg>
      <pc:sldChg chg="del">
        <pc:chgData name="Jenn Anne" userId="2e42e5b19939340a" providerId="LiveId" clId="{0523DE80-CC0C-43EC-B9ED-F7E618F81617}" dt="2023-04-29T00:21:01.024" v="36" actId="47"/>
        <pc:sldMkLst>
          <pc:docMk/>
          <pc:sldMk cId="0" sldId="274"/>
        </pc:sldMkLst>
      </pc:sldChg>
      <pc:sldChg chg="add">
        <pc:chgData name="Jenn Anne" userId="2e42e5b19939340a" providerId="LiveId" clId="{0523DE80-CC0C-43EC-B9ED-F7E618F81617}" dt="2023-04-29T00:21:35.388" v="160"/>
        <pc:sldMkLst>
          <pc:docMk/>
          <pc:sldMk cId="4242640907" sldId="274"/>
        </pc:sldMkLst>
      </pc:sldChg>
      <pc:sldChg chg="del">
        <pc:chgData name="Jenn Anne" userId="2e42e5b19939340a" providerId="LiveId" clId="{0523DE80-CC0C-43EC-B9ED-F7E618F81617}" dt="2023-04-29T00:21:01.212" v="37" actId="47"/>
        <pc:sldMkLst>
          <pc:docMk/>
          <pc:sldMk cId="0" sldId="275"/>
        </pc:sldMkLst>
      </pc:sldChg>
      <pc:sldChg chg="add">
        <pc:chgData name="Jenn Anne" userId="2e42e5b19939340a" providerId="LiveId" clId="{0523DE80-CC0C-43EC-B9ED-F7E618F81617}" dt="2023-04-29T00:21:35.607" v="161"/>
        <pc:sldMkLst>
          <pc:docMk/>
          <pc:sldMk cId="306899825" sldId="275"/>
        </pc:sldMkLst>
      </pc:sldChg>
      <pc:sldChg chg="del">
        <pc:chgData name="Jenn Anne" userId="2e42e5b19939340a" providerId="LiveId" clId="{0523DE80-CC0C-43EC-B9ED-F7E618F81617}" dt="2023-04-29T00:21:01.353" v="38" actId="47"/>
        <pc:sldMkLst>
          <pc:docMk/>
          <pc:sldMk cId="0" sldId="276"/>
        </pc:sldMkLst>
      </pc:sldChg>
      <pc:sldChg chg="add">
        <pc:chgData name="Jenn Anne" userId="2e42e5b19939340a" providerId="LiveId" clId="{0523DE80-CC0C-43EC-B9ED-F7E618F81617}" dt="2023-04-29T00:21:35.795" v="162"/>
        <pc:sldMkLst>
          <pc:docMk/>
          <pc:sldMk cId="4065504718" sldId="276"/>
        </pc:sldMkLst>
      </pc:sldChg>
      <pc:sldChg chg="del">
        <pc:chgData name="Jenn Anne" userId="2e42e5b19939340a" providerId="LiveId" clId="{0523DE80-CC0C-43EC-B9ED-F7E618F81617}" dt="2023-04-29T00:21:01.525" v="39" actId="47"/>
        <pc:sldMkLst>
          <pc:docMk/>
          <pc:sldMk cId="0" sldId="277"/>
        </pc:sldMkLst>
      </pc:sldChg>
      <pc:sldChg chg="add">
        <pc:chgData name="Jenn Anne" userId="2e42e5b19939340a" providerId="LiveId" clId="{0523DE80-CC0C-43EC-B9ED-F7E618F81617}" dt="2023-04-29T00:21:36.029" v="163"/>
        <pc:sldMkLst>
          <pc:docMk/>
          <pc:sldMk cId="999088713" sldId="277"/>
        </pc:sldMkLst>
      </pc:sldChg>
      <pc:sldChg chg="del">
        <pc:chgData name="Jenn Anne" userId="2e42e5b19939340a" providerId="LiveId" clId="{0523DE80-CC0C-43EC-B9ED-F7E618F81617}" dt="2023-04-29T00:21:01.682" v="40" actId="47"/>
        <pc:sldMkLst>
          <pc:docMk/>
          <pc:sldMk cId="0" sldId="278"/>
        </pc:sldMkLst>
      </pc:sldChg>
      <pc:sldChg chg="add">
        <pc:chgData name="Jenn Anne" userId="2e42e5b19939340a" providerId="LiveId" clId="{0523DE80-CC0C-43EC-B9ED-F7E618F81617}" dt="2023-04-29T00:21:36.295" v="164"/>
        <pc:sldMkLst>
          <pc:docMk/>
          <pc:sldMk cId="2527039872" sldId="278"/>
        </pc:sldMkLst>
      </pc:sldChg>
      <pc:sldChg chg="del">
        <pc:chgData name="Jenn Anne" userId="2e42e5b19939340a" providerId="LiveId" clId="{0523DE80-CC0C-43EC-B9ED-F7E618F81617}" dt="2023-04-29T00:21:01.870" v="41" actId="47"/>
        <pc:sldMkLst>
          <pc:docMk/>
          <pc:sldMk cId="0" sldId="279"/>
        </pc:sldMkLst>
      </pc:sldChg>
      <pc:sldChg chg="add">
        <pc:chgData name="Jenn Anne" userId="2e42e5b19939340a" providerId="LiveId" clId="{0523DE80-CC0C-43EC-B9ED-F7E618F81617}" dt="2023-04-29T00:21:36.482" v="165"/>
        <pc:sldMkLst>
          <pc:docMk/>
          <pc:sldMk cId="2878833953" sldId="279"/>
        </pc:sldMkLst>
      </pc:sldChg>
      <pc:sldChg chg="del">
        <pc:chgData name="Jenn Anne" userId="2e42e5b19939340a" providerId="LiveId" clId="{0523DE80-CC0C-43EC-B9ED-F7E618F81617}" dt="2023-04-29T00:21:02.027" v="42" actId="47"/>
        <pc:sldMkLst>
          <pc:docMk/>
          <pc:sldMk cId="0" sldId="280"/>
        </pc:sldMkLst>
      </pc:sldChg>
      <pc:sldChg chg="add">
        <pc:chgData name="Jenn Anne" userId="2e42e5b19939340a" providerId="LiveId" clId="{0523DE80-CC0C-43EC-B9ED-F7E618F81617}" dt="2023-04-29T00:21:36.671" v="166"/>
        <pc:sldMkLst>
          <pc:docMk/>
          <pc:sldMk cId="4002615866" sldId="280"/>
        </pc:sldMkLst>
      </pc:sldChg>
      <pc:sldChg chg="del">
        <pc:chgData name="Jenn Anne" userId="2e42e5b19939340a" providerId="LiveId" clId="{0523DE80-CC0C-43EC-B9ED-F7E618F81617}" dt="2023-04-29T00:21:02.184" v="43" actId="47"/>
        <pc:sldMkLst>
          <pc:docMk/>
          <pc:sldMk cId="0" sldId="281"/>
        </pc:sldMkLst>
      </pc:sldChg>
      <pc:sldChg chg="add">
        <pc:chgData name="Jenn Anne" userId="2e42e5b19939340a" providerId="LiveId" clId="{0523DE80-CC0C-43EC-B9ED-F7E618F81617}" dt="2023-04-29T00:21:36.875" v="167"/>
        <pc:sldMkLst>
          <pc:docMk/>
          <pc:sldMk cId="1198703796" sldId="281"/>
        </pc:sldMkLst>
      </pc:sldChg>
      <pc:sldChg chg="del">
        <pc:chgData name="Jenn Anne" userId="2e42e5b19939340a" providerId="LiveId" clId="{0523DE80-CC0C-43EC-B9ED-F7E618F81617}" dt="2023-04-29T00:21:02.748" v="44" actId="47"/>
        <pc:sldMkLst>
          <pc:docMk/>
          <pc:sldMk cId="0" sldId="282"/>
        </pc:sldMkLst>
      </pc:sldChg>
      <pc:sldChg chg="add">
        <pc:chgData name="Jenn Anne" userId="2e42e5b19939340a" providerId="LiveId" clId="{0523DE80-CC0C-43EC-B9ED-F7E618F81617}" dt="2023-04-29T00:21:37.110" v="168"/>
        <pc:sldMkLst>
          <pc:docMk/>
          <pc:sldMk cId="611039166" sldId="282"/>
        </pc:sldMkLst>
      </pc:sldChg>
      <pc:sldChg chg="del">
        <pc:chgData name="Jenn Anne" userId="2e42e5b19939340a" providerId="LiveId" clId="{0523DE80-CC0C-43EC-B9ED-F7E618F81617}" dt="2023-04-29T00:21:02.936" v="45" actId="47"/>
        <pc:sldMkLst>
          <pc:docMk/>
          <pc:sldMk cId="0" sldId="283"/>
        </pc:sldMkLst>
      </pc:sldChg>
      <pc:sldChg chg="add">
        <pc:chgData name="Jenn Anne" userId="2e42e5b19939340a" providerId="LiveId" clId="{0523DE80-CC0C-43EC-B9ED-F7E618F81617}" dt="2023-04-29T00:21:37.345" v="169"/>
        <pc:sldMkLst>
          <pc:docMk/>
          <pc:sldMk cId="1602106590" sldId="283"/>
        </pc:sldMkLst>
      </pc:sldChg>
      <pc:sldChg chg="del">
        <pc:chgData name="Jenn Anne" userId="2e42e5b19939340a" providerId="LiveId" clId="{0523DE80-CC0C-43EC-B9ED-F7E618F81617}" dt="2023-04-29T00:21:03.109" v="46" actId="47"/>
        <pc:sldMkLst>
          <pc:docMk/>
          <pc:sldMk cId="0" sldId="284"/>
        </pc:sldMkLst>
      </pc:sldChg>
      <pc:sldChg chg="add">
        <pc:chgData name="Jenn Anne" userId="2e42e5b19939340a" providerId="LiveId" clId="{0523DE80-CC0C-43EC-B9ED-F7E618F81617}" dt="2023-04-29T00:21:37.548" v="170"/>
        <pc:sldMkLst>
          <pc:docMk/>
          <pc:sldMk cId="2591546139" sldId="284"/>
        </pc:sldMkLst>
      </pc:sldChg>
      <pc:sldChg chg="del">
        <pc:chgData name="Jenn Anne" userId="2e42e5b19939340a" providerId="LiveId" clId="{0523DE80-CC0C-43EC-B9ED-F7E618F81617}" dt="2023-04-29T00:21:03.281" v="47" actId="47"/>
        <pc:sldMkLst>
          <pc:docMk/>
          <pc:sldMk cId="0" sldId="285"/>
        </pc:sldMkLst>
      </pc:sldChg>
      <pc:sldChg chg="add">
        <pc:chgData name="Jenn Anne" userId="2e42e5b19939340a" providerId="LiveId" clId="{0523DE80-CC0C-43EC-B9ED-F7E618F81617}" dt="2023-04-29T00:21:37.753" v="171"/>
        <pc:sldMkLst>
          <pc:docMk/>
          <pc:sldMk cId="3077231844" sldId="285"/>
        </pc:sldMkLst>
      </pc:sldChg>
      <pc:sldChg chg="del">
        <pc:chgData name="Jenn Anne" userId="2e42e5b19939340a" providerId="LiveId" clId="{0523DE80-CC0C-43EC-B9ED-F7E618F81617}" dt="2023-04-29T00:21:03.438" v="48" actId="47"/>
        <pc:sldMkLst>
          <pc:docMk/>
          <pc:sldMk cId="0" sldId="286"/>
        </pc:sldMkLst>
      </pc:sldChg>
      <pc:sldChg chg="add">
        <pc:chgData name="Jenn Anne" userId="2e42e5b19939340a" providerId="LiveId" clId="{0523DE80-CC0C-43EC-B9ED-F7E618F81617}" dt="2023-04-29T00:21:37.988" v="172"/>
        <pc:sldMkLst>
          <pc:docMk/>
          <pc:sldMk cId="1406308160" sldId="286"/>
        </pc:sldMkLst>
      </pc:sldChg>
      <pc:sldChg chg="del">
        <pc:chgData name="Jenn Anne" userId="2e42e5b19939340a" providerId="LiveId" clId="{0523DE80-CC0C-43EC-B9ED-F7E618F81617}" dt="2023-04-29T00:21:03.611" v="49" actId="47"/>
        <pc:sldMkLst>
          <pc:docMk/>
          <pc:sldMk cId="0" sldId="287"/>
        </pc:sldMkLst>
      </pc:sldChg>
      <pc:sldChg chg="add">
        <pc:chgData name="Jenn Anne" userId="2e42e5b19939340a" providerId="LiveId" clId="{0523DE80-CC0C-43EC-B9ED-F7E618F81617}" dt="2023-04-29T00:21:38.160" v="173"/>
        <pc:sldMkLst>
          <pc:docMk/>
          <pc:sldMk cId="312300534" sldId="287"/>
        </pc:sldMkLst>
      </pc:sldChg>
      <pc:sldChg chg="del">
        <pc:chgData name="Jenn Anne" userId="2e42e5b19939340a" providerId="LiveId" clId="{0523DE80-CC0C-43EC-B9ED-F7E618F81617}" dt="2023-04-29T00:21:03.783" v="50" actId="47"/>
        <pc:sldMkLst>
          <pc:docMk/>
          <pc:sldMk cId="0" sldId="288"/>
        </pc:sldMkLst>
      </pc:sldChg>
      <pc:sldChg chg="add">
        <pc:chgData name="Jenn Anne" userId="2e42e5b19939340a" providerId="LiveId" clId="{0523DE80-CC0C-43EC-B9ED-F7E618F81617}" dt="2023-04-29T00:21:38.380" v="174"/>
        <pc:sldMkLst>
          <pc:docMk/>
          <pc:sldMk cId="1282007903" sldId="288"/>
        </pc:sldMkLst>
      </pc:sldChg>
      <pc:sldChg chg="del">
        <pc:chgData name="Jenn Anne" userId="2e42e5b19939340a" providerId="LiveId" clId="{0523DE80-CC0C-43EC-B9ED-F7E618F81617}" dt="2023-04-29T00:21:03.954" v="51" actId="47"/>
        <pc:sldMkLst>
          <pc:docMk/>
          <pc:sldMk cId="0" sldId="289"/>
        </pc:sldMkLst>
      </pc:sldChg>
      <pc:sldChg chg="add">
        <pc:chgData name="Jenn Anne" userId="2e42e5b19939340a" providerId="LiveId" clId="{0523DE80-CC0C-43EC-B9ED-F7E618F81617}" dt="2023-04-29T00:21:38.570" v="175"/>
        <pc:sldMkLst>
          <pc:docMk/>
          <pc:sldMk cId="782547850" sldId="289"/>
        </pc:sldMkLst>
      </pc:sldChg>
      <pc:sldChg chg="del">
        <pc:chgData name="Jenn Anne" userId="2e42e5b19939340a" providerId="LiveId" clId="{0523DE80-CC0C-43EC-B9ED-F7E618F81617}" dt="2023-04-29T00:21:04.142" v="52" actId="47"/>
        <pc:sldMkLst>
          <pc:docMk/>
          <pc:sldMk cId="0" sldId="290"/>
        </pc:sldMkLst>
      </pc:sldChg>
      <pc:sldChg chg="add">
        <pc:chgData name="Jenn Anne" userId="2e42e5b19939340a" providerId="LiveId" clId="{0523DE80-CC0C-43EC-B9ED-F7E618F81617}" dt="2023-04-29T00:21:38.790" v="176"/>
        <pc:sldMkLst>
          <pc:docMk/>
          <pc:sldMk cId="927974752" sldId="290"/>
        </pc:sldMkLst>
      </pc:sldChg>
      <pc:sldChg chg="del">
        <pc:chgData name="Jenn Anne" userId="2e42e5b19939340a" providerId="LiveId" clId="{0523DE80-CC0C-43EC-B9ED-F7E618F81617}" dt="2023-04-29T00:21:04.299" v="53" actId="47"/>
        <pc:sldMkLst>
          <pc:docMk/>
          <pc:sldMk cId="0" sldId="291"/>
        </pc:sldMkLst>
      </pc:sldChg>
      <pc:sldChg chg="add">
        <pc:chgData name="Jenn Anne" userId="2e42e5b19939340a" providerId="LiveId" clId="{0523DE80-CC0C-43EC-B9ED-F7E618F81617}" dt="2023-04-29T00:21:39.039" v="177"/>
        <pc:sldMkLst>
          <pc:docMk/>
          <pc:sldMk cId="1538373058" sldId="291"/>
        </pc:sldMkLst>
      </pc:sldChg>
      <pc:sldChg chg="del">
        <pc:chgData name="Jenn Anne" userId="2e42e5b19939340a" providerId="LiveId" clId="{0523DE80-CC0C-43EC-B9ED-F7E618F81617}" dt="2023-04-29T00:21:04.441" v="54" actId="47"/>
        <pc:sldMkLst>
          <pc:docMk/>
          <pc:sldMk cId="0" sldId="292"/>
        </pc:sldMkLst>
      </pc:sldChg>
      <pc:sldChg chg="add">
        <pc:chgData name="Jenn Anne" userId="2e42e5b19939340a" providerId="LiveId" clId="{0523DE80-CC0C-43EC-B9ED-F7E618F81617}" dt="2023-04-29T00:21:39.243" v="178"/>
        <pc:sldMkLst>
          <pc:docMk/>
          <pc:sldMk cId="1566559633" sldId="292"/>
        </pc:sldMkLst>
      </pc:sldChg>
      <pc:sldChg chg="del">
        <pc:chgData name="Jenn Anne" userId="2e42e5b19939340a" providerId="LiveId" clId="{0523DE80-CC0C-43EC-B9ED-F7E618F81617}" dt="2023-04-29T00:21:04.612" v="55" actId="47"/>
        <pc:sldMkLst>
          <pc:docMk/>
          <pc:sldMk cId="0" sldId="293"/>
        </pc:sldMkLst>
      </pc:sldChg>
      <pc:sldChg chg="add">
        <pc:chgData name="Jenn Anne" userId="2e42e5b19939340a" providerId="LiveId" clId="{0523DE80-CC0C-43EC-B9ED-F7E618F81617}" dt="2023-04-29T00:21:39.462" v="179"/>
        <pc:sldMkLst>
          <pc:docMk/>
          <pc:sldMk cId="1535446103" sldId="293"/>
        </pc:sldMkLst>
      </pc:sldChg>
      <pc:sldChg chg="del">
        <pc:chgData name="Jenn Anne" userId="2e42e5b19939340a" providerId="LiveId" clId="{0523DE80-CC0C-43EC-B9ED-F7E618F81617}" dt="2023-04-29T00:21:04.754" v="56" actId="47"/>
        <pc:sldMkLst>
          <pc:docMk/>
          <pc:sldMk cId="0" sldId="294"/>
        </pc:sldMkLst>
      </pc:sldChg>
      <pc:sldChg chg="add">
        <pc:chgData name="Jenn Anne" userId="2e42e5b19939340a" providerId="LiveId" clId="{0523DE80-CC0C-43EC-B9ED-F7E618F81617}" dt="2023-04-29T00:21:39.681" v="180"/>
        <pc:sldMkLst>
          <pc:docMk/>
          <pc:sldMk cId="395830268" sldId="294"/>
        </pc:sldMkLst>
      </pc:sldChg>
      <pc:sldChg chg="del">
        <pc:chgData name="Jenn Anne" userId="2e42e5b19939340a" providerId="LiveId" clId="{0523DE80-CC0C-43EC-B9ED-F7E618F81617}" dt="2023-04-29T00:21:04.943" v="57" actId="47"/>
        <pc:sldMkLst>
          <pc:docMk/>
          <pc:sldMk cId="0" sldId="295"/>
        </pc:sldMkLst>
      </pc:sldChg>
      <pc:sldChg chg="add">
        <pc:chgData name="Jenn Anne" userId="2e42e5b19939340a" providerId="LiveId" clId="{0523DE80-CC0C-43EC-B9ED-F7E618F81617}" dt="2023-04-29T00:21:39.900" v="181"/>
        <pc:sldMkLst>
          <pc:docMk/>
          <pc:sldMk cId="3365615987" sldId="295"/>
        </pc:sldMkLst>
      </pc:sldChg>
      <pc:sldChg chg="del">
        <pc:chgData name="Jenn Anne" userId="2e42e5b19939340a" providerId="LiveId" clId="{0523DE80-CC0C-43EC-B9ED-F7E618F81617}" dt="2023-04-29T00:21:05.099" v="58" actId="47"/>
        <pc:sldMkLst>
          <pc:docMk/>
          <pc:sldMk cId="0" sldId="296"/>
        </pc:sldMkLst>
      </pc:sldChg>
      <pc:sldChg chg="add">
        <pc:chgData name="Jenn Anne" userId="2e42e5b19939340a" providerId="LiveId" clId="{0523DE80-CC0C-43EC-B9ED-F7E618F81617}" dt="2023-04-29T00:21:40.119" v="182"/>
        <pc:sldMkLst>
          <pc:docMk/>
          <pc:sldMk cId="2691656534" sldId="296"/>
        </pc:sldMkLst>
      </pc:sldChg>
      <pc:sldChg chg="del">
        <pc:chgData name="Jenn Anne" userId="2e42e5b19939340a" providerId="LiveId" clId="{0523DE80-CC0C-43EC-B9ED-F7E618F81617}" dt="2023-04-29T00:21:05.273" v="59" actId="47"/>
        <pc:sldMkLst>
          <pc:docMk/>
          <pc:sldMk cId="0" sldId="297"/>
        </pc:sldMkLst>
      </pc:sldChg>
      <pc:sldChg chg="add">
        <pc:chgData name="Jenn Anne" userId="2e42e5b19939340a" providerId="LiveId" clId="{0523DE80-CC0C-43EC-B9ED-F7E618F81617}" dt="2023-04-29T00:21:40.353" v="183"/>
        <pc:sldMkLst>
          <pc:docMk/>
          <pc:sldMk cId="1397435095" sldId="297"/>
        </pc:sldMkLst>
      </pc:sldChg>
      <pc:sldChg chg="del">
        <pc:chgData name="Jenn Anne" userId="2e42e5b19939340a" providerId="LiveId" clId="{0523DE80-CC0C-43EC-B9ED-F7E618F81617}" dt="2023-04-29T00:21:05.445" v="60" actId="47"/>
        <pc:sldMkLst>
          <pc:docMk/>
          <pc:sldMk cId="0" sldId="298"/>
        </pc:sldMkLst>
      </pc:sldChg>
      <pc:sldChg chg="add">
        <pc:chgData name="Jenn Anne" userId="2e42e5b19939340a" providerId="LiveId" clId="{0523DE80-CC0C-43EC-B9ED-F7E618F81617}" dt="2023-04-29T00:21:40.541" v="184"/>
        <pc:sldMkLst>
          <pc:docMk/>
          <pc:sldMk cId="4032328468" sldId="298"/>
        </pc:sldMkLst>
      </pc:sldChg>
      <pc:sldChg chg="del">
        <pc:chgData name="Jenn Anne" userId="2e42e5b19939340a" providerId="LiveId" clId="{0523DE80-CC0C-43EC-B9ED-F7E618F81617}" dt="2023-04-29T00:21:05.603" v="61" actId="47"/>
        <pc:sldMkLst>
          <pc:docMk/>
          <pc:sldMk cId="0" sldId="299"/>
        </pc:sldMkLst>
      </pc:sldChg>
      <pc:sldChg chg="add">
        <pc:chgData name="Jenn Anne" userId="2e42e5b19939340a" providerId="LiveId" clId="{0523DE80-CC0C-43EC-B9ED-F7E618F81617}" dt="2023-04-29T00:21:40.776" v="185"/>
        <pc:sldMkLst>
          <pc:docMk/>
          <pc:sldMk cId="1771884619" sldId="299"/>
        </pc:sldMkLst>
      </pc:sldChg>
      <pc:sldChg chg="del">
        <pc:chgData name="Jenn Anne" userId="2e42e5b19939340a" providerId="LiveId" clId="{0523DE80-CC0C-43EC-B9ED-F7E618F81617}" dt="2023-04-29T00:21:05.775" v="62" actId="47"/>
        <pc:sldMkLst>
          <pc:docMk/>
          <pc:sldMk cId="0" sldId="300"/>
        </pc:sldMkLst>
      </pc:sldChg>
      <pc:sldChg chg="add">
        <pc:chgData name="Jenn Anne" userId="2e42e5b19939340a" providerId="LiveId" clId="{0523DE80-CC0C-43EC-B9ED-F7E618F81617}" dt="2023-04-29T00:21:41.042" v="186"/>
        <pc:sldMkLst>
          <pc:docMk/>
          <pc:sldMk cId="644207118" sldId="300"/>
        </pc:sldMkLst>
      </pc:sldChg>
      <pc:sldChg chg="del">
        <pc:chgData name="Jenn Anne" userId="2e42e5b19939340a" providerId="LiveId" clId="{0523DE80-CC0C-43EC-B9ED-F7E618F81617}" dt="2023-04-29T00:21:05.948" v="63" actId="47"/>
        <pc:sldMkLst>
          <pc:docMk/>
          <pc:sldMk cId="0" sldId="301"/>
        </pc:sldMkLst>
      </pc:sldChg>
      <pc:sldChg chg="add">
        <pc:chgData name="Jenn Anne" userId="2e42e5b19939340a" providerId="LiveId" clId="{0523DE80-CC0C-43EC-B9ED-F7E618F81617}" dt="2023-04-29T00:21:41.245" v="187"/>
        <pc:sldMkLst>
          <pc:docMk/>
          <pc:sldMk cId="3547866938" sldId="301"/>
        </pc:sldMkLst>
      </pc:sldChg>
      <pc:sldChg chg="del">
        <pc:chgData name="Jenn Anne" userId="2e42e5b19939340a" providerId="LiveId" clId="{0523DE80-CC0C-43EC-B9ED-F7E618F81617}" dt="2023-04-29T00:21:06.122" v="64" actId="47"/>
        <pc:sldMkLst>
          <pc:docMk/>
          <pc:sldMk cId="0" sldId="302"/>
        </pc:sldMkLst>
      </pc:sldChg>
      <pc:sldChg chg="add">
        <pc:chgData name="Jenn Anne" userId="2e42e5b19939340a" providerId="LiveId" clId="{0523DE80-CC0C-43EC-B9ED-F7E618F81617}" dt="2023-04-29T00:21:41.479" v="188"/>
        <pc:sldMkLst>
          <pc:docMk/>
          <pc:sldMk cId="310038417" sldId="302"/>
        </pc:sldMkLst>
      </pc:sldChg>
      <pc:sldChg chg="del">
        <pc:chgData name="Jenn Anne" userId="2e42e5b19939340a" providerId="LiveId" clId="{0523DE80-CC0C-43EC-B9ED-F7E618F81617}" dt="2023-04-29T00:21:06.295" v="65" actId="47"/>
        <pc:sldMkLst>
          <pc:docMk/>
          <pc:sldMk cId="0" sldId="303"/>
        </pc:sldMkLst>
      </pc:sldChg>
      <pc:sldChg chg="add">
        <pc:chgData name="Jenn Anne" userId="2e42e5b19939340a" providerId="LiveId" clId="{0523DE80-CC0C-43EC-B9ED-F7E618F81617}" dt="2023-04-29T00:21:41.714" v="189"/>
        <pc:sldMkLst>
          <pc:docMk/>
          <pc:sldMk cId="764207135" sldId="303"/>
        </pc:sldMkLst>
      </pc:sldChg>
      <pc:sldChg chg="del">
        <pc:chgData name="Jenn Anne" userId="2e42e5b19939340a" providerId="LiveId" clId="{0523DE80-CC0C-43EC-B9ED-F7E618F81617}" dt="2023-04-29T00:21:06.483" v="66" actId="47"/>
        <pc:sldMkLst>
          <pc:docMk/>
          <pc:sldMk cId="0" sldId="304"/>
        </pc:sldMkLst>
      </pc:sldChg>
      <pc:sldChg chg="add">
        <pc:chgData name="Jenn Anne" userId="2e42e5b19939340a" providerId="LiveId" clId="{0523DE80-CC0C-43EC-B9ED-F7E618F81617}" dt="2023-04-29T00:21:41.964" v="190"/>
        <pc:sldMkLst>
          <pc:docMk/>
          <pc:sldMk cId="3804109526" sldId="304"/>
        </pc:sldMkLst>
      </pc:sldChg>
      <pc:sldChg chg="del">
        <pc:chgData name="Jenn Anne" userId="2e42e5b19939340a" providerId="LiveId" clId="{0523DE80-CC0C-43EC-B9ED-F7E618F81617}" dt="2023-04-29T00:21:06.639" v="67" actId="47"/>
        <pc:sldMkLst>
          <pc:docMk/>
          <pc:sldMk cId="0" sldId="305"/>
        </pc:sldMkLst>
      </pc:sldChg>
      <pc:sldChg chg="add">
        <pc:chgData name="Jenn Anne" userId="2e42e5b19939340a" providerId="LiveId" clId="{0523DE80-CC0C-43EC-B9ED-F7E618F81617}" dt="2023-04-29T00:21:42.182" v="191"/>
        <pc:sldMkLst>
          <pc:docMk/>
          <pc:sldMk cId="3040814515" sldId="305"/>
        </pc:sldMkLst>
      </pc:sldChg>
      <pc:sldChg chg="del">
        <pc:chgData name="Jenn Anne" userId="2e42e5b19939340a" providerId="LiveId" clId="{0523DE80-CC0C-43EC-B9ED-F7E618F81617}" dt="2023-04-29T00:21:06.826" v="68" actId="47"/>
        <pc:sldMkLst>
          <pc:docMk/>
          <pc:sldMk cId="0" sldId="306"/>
        </pc:sldMkLst>
      </pc:sldChg>
      <pc:sldChg chg="add">
        <pc:chgData name="Jenn Anne" userId="2e42e5b19939340a" providerId="LiveId" clId="{0523DE80-CC0C-43EC-B9ED-F7E618F81617}" dt="2023-04-29T00:21:42.417" v="192"/>
        <pc:sldMkLst>
          <pc:docMk/>
          <pc:sldMk cId="1336576247" sldId="306"/>
        </pc:sldMkLst>
      </pc:sldChg>
      <pc:sldChg chg="del">
        <pc:chgData name="Jenn Anne" userId="2e42e5b19939340a" providerId="LiveId" clId="{0523DE80-CC0C-43EC-B9ED-F7E618F81617}" dt="2023-04-29T00:21:06.983" v="69" actId="47"/>
        <pc:sldMkLst>
          <pc:docMk/>
          <pc:sldMk cId="0" sldId="307"/>
        </pc:sldMkLst>
      </pc:sldChg>
      <pc:sldChg chg="add">
        <pc:chgData name="Jenn Anne" userId="2e42e5b19939340a" providerId="LiveId" clId="{0523DE80-CC0C-43EC-B9ED-F7E618F81617}" dt="2023-04-29T00:21:42.651" v="193"/>
        <pc:sldMkLst>
          <pc:docMk/>
          <pc:sldMk cId="1000156051" sldId="307"/>
        </pc:sldMkLst>
      </pc:sldChg>
      <pc:sldChg chg="del">
        <pc:chgData name="Jenn Anne" userId="2e42e5b19939340a" providerId="LiveId" clId="{0523DE80-CC0C-43EC-B9ED-F7E618F81617}" dt="2023-04-29T00:21:07.154" v="70" actId="47"/>
        <pc:sldMkLst>
          <pc:docMk/>
          <pc:sldMk cId="0" sldId="308"/>
        </pc:sldMkLst>
      </pc:sldChg>
      <pc:sldChg chg="add">
        <pc:chgData name="Jenn Anne" userId="2e42e5b19939340a" providerId="LiveId" clId="{0523DE80-CC0C-43EC-B9ED-F7E618F81617}" dt="2023-04-29T00:21:42.870" v="194"/>
        <pc:sldMkLst>
          <pc:docMk/>
          <pc:sldMk cId="2638992328" sldId="308"/>
        </pc:sldMkLst>
      </pc:sldChg>
      <pc:sldChg chg="del">
        <pc:chgData name="Jenn Anne" userId="2e42e5b19939340a" providerId="LiveId" clId="{0523DE80-CC0C-43EC-B9ED-F7E618F81617}" dt="2023-04-29T00:21:07.326" v="71" actId="47"/>
        <pc:sldMkLst>
          <pc:docMk/>
          <pc:sldMk cId="0" sldId="309"/>
        </pc:sldMkLst>
      </pc:sldChg>
      <pc:sldChg chg="add">
        <pc:chgData name="Jenn Anne" userId="2e42e5b19939340a" providerId="LiveId" clId="{0523DE80-CC0C-43EC-B9ED-F7E618F81617}" dt="2023-04-29T00:21:43.120" v="195"/>
        <pc:sldMkLst>
          <pc:docMk/>
          <pc:sldMk cId="2143731347" sldId="309"/>
        </pc:sldMkLst>
      </pc:sldChg>
      <pc:sldChg chg="del">
        <pc:chgData name="Jenn Anne" userId="2e42e5b19939340a" providerId="LiveId" clId="{0523DE80-CC0C-43EC-B9ED-F7E618F81617}" dt="2023-04-29T00:21:07.498" v="72" actId="47"/>
        <pc:sldMkLst>
          <pc:docMk/>
          <pc:sldMk cId="0" sldId="310"/>
        </pc:sldMkLst>
      </pc:sldChg>
      <pc:sldChg chg="add">
        <pc:chgData name="Jenn Anne" userId="2e42e5b19939340a" providerId="LiveId" clId="{0523DE80-CC0C-43EC-B9ED-F7E618F81617}" dt="2023-04-29T00:21:43.338" v="196"/>
        <pc:sldMkLst>
          <pc:docMk/>
          <pc:sldMk cId="2519607112" sldId="310"/>
        </pc:sldMkLst>
      </pc:sldChg>
      <pc:sldChg chg="del">
        <pc:chgData name="Jenn Anne" userId="2e42e5b19939340a" providerId="LiveId" clId="{0523DE80-CC0C-43EC-B9ED-F7E618F81617}" dt="2023-04-29T00:21:07.654" v="73" actId="47"/>
        <pc:sldMkLst>
          <pc:docMk/>
          <pc:sldMk cId="0" sldId="311"/>
        </pc:sldMkLst>
      </pc:sldChg>
      <pc:sldChg chg="add">
        <pc:chgData name="Jenn Anne" userId="2e42e5b19939340a" providerId="LiveId" clId="{0523DE80-CC0C-43EC-B9ED-F7E618F81617}" dt="2023-04-29T00:21:43.541" v="197"/>
        <pc:sldMkLst>
          <pc:docMk/>
          <pc:sldMk cId="2361910382" sldId="311"/>
        </pc:sldMkLst>
      </pc:sldChg>
      <pc:sldChg chg="del">
        <pc:chgData name="Jenn Anne" userId="2e42e5b19939340a" providerId="LiveId" clId="{0523DE80-CC0C-43EC-B9ED-F7E618F81617}" dt="2023-04-29T00:21:07.826" v="74" actId="47"/>
        <pc:sldMkLst>
          <pc:docMk/>
          <pc:sldMk cId="0" sldId="312"/>
        </pc:sldMkLst>
      </pc:sldChg>
      <pc:sldChg chg="add">
        <pc:chgData name="Jenn Anne" userId="2e42e5b19939340a" providerId="LiveId" clId="{0523DE80-CC0C-43EC-B9ED-F7E618F81617}" dt="2023-04-29T00:21:43.791" v="198"/>
        <pc:sldMkLst>
          <pc:docMk/>
          <pc:sldMk cId="497765267" sldId="312"/>
        </pc:sldMkLst>
      </pc:sldChg>
      <pc:sldChg chg="del">
        <pc:chgData name="Jenn Anne" userId="2e42e5b19939340a" providerId="LiveId" clId="{0523DE80-CC0C-43EC-B9ED-F7E618F81617}" dt="2023-04-29T00:21:07.998" v="75" actId="47"/>
        <pc:sldMkLst>
          <pc:docMk/>
          <pc:sldMk cId="0" sldId="313"/>
        </pc:sldMkLst>
      </pc:sldChg>
      <pc:sldChg chg="add">
        <pc:chgData name="Jenn Anne" userId="2e42e5b19939340a" providerId="LiveId" clId="{0523DE80-CC0C-43EC-B9ED-F7E618F81617}" dt="2023-04-29T00:21:43.996" v="199"/>
        <pc:sldMkLst>
          <pc:docMk/>
          <pc:sldMk cId="3679029910" sldId="313"/>
        </pc:sldMkLst>
      </pc:sldChg>
      <pc:sldChg chg="del">
        <pc:chgData name="Jenn Anne" userId="2e42e5b19939340a" providerId="LiveId" clId="{0523DE80-CC0C-43EC-B9ED-F7E618F81617}" dt="2023-04-29T00:21:08.170" v="76" actId="47"/>
        <pc:sldMkLst>
          <pc:docMk/>
          <pc:sldMk cId="0" sldId="314"/>
        </pc:sldMkLst>
      </pc:sldChg>
      <pc:sldChg chg="add">
        <pc:chgData name="Jenn Anne" userId="2e42e5b19939340a" providerId="LiveId" clId="{0523DE80-CC0C-43EC-B9ED-F7E618F81617}" dt="2023-04-29T00:21:44.230" v="200"/>
        <pc:sldMkLst>
          <pc:docMk/>
          <pc:sldMk cId="2334428058" sldId="314"/>
        </pc:sldMkLst>
      </pc:sldChg>
      <pc:sldChg chg="del">
        <pc:chgData name="Jenn Anne" userId="2e42e5b19939340a" providerId="LiveId" clId="{0523DE80-CC0C-43EC-B9ED-F7E618F81617}" dt="2023-04-29T00:21:08.857" v="77" actId="47"/>
        <pc:sldMkLst>
          <pc:docMk/>
          <pc:sldMk cId="0" sldId="315"/>
        </pc:sldMkLst>
      </pc:sldChg>
      <pc:sldChg chg="add">
        <pc:chgData name="Jenn Anne" userId="2e42e5b19939340a" providerId="LiveId" clId="{0523DE80-CC0C-43EC-B9ED-F7E618F81617}" dt="2023-04-29T00:21:45.012" v="201"/>
        <pc:sldMkLst>
          <pc:docMk/>
          <pc:sldMk cId="1144532035" sldId="315"/>
        </pc:sldMkLst>
      </pc:sldChg>
      <pc:sldChg chg="del">
        <pc:chgData name="Jenn Anne" userId="2e42e5b19939340a" providerId="LiveId" clId="{0523DE80-CC0C-43EC-B9ED-F7E618F81617}" dt="2023-04-29T00:21:09.124" v="78" actId="47"/>
        <pc:sldMkLst>
          <pc:docMk/>
          <pc:sldMk cId="0" sldId="316"/>
        </pc:sldMkLst>
      </pc:sldChg>
      <pc:sldChg chg="add">
        <pc:chgData name="Jenn Anne" userId="2e42e5b19939340a" providerId="LiveId" clId="{0523DE80-CC0C-43EC-B9ED-F7E618F81617}" dt="2023-04-29T00:21:45.202" v="202"/>
        <pc:sldMkLst>
          <pc:docMk/>
          <pc:sldMk cId="2921779165" sldId="316"/>
        </pc:sldMkLst>
      </pc:sldChg>
      <pc:sldChg chg="del">
        <pc:chgData name="Jenn Anne" userId="2e42e5b19939340a" providerId="LiveId" clId="{0523DE80-CC0C-43EC-B9ED-F7E618F81617}" dt="2023-04-29T00:21:09.327" v="79" actId="47"/>
        <pc:sldMkLst>
          <pc:docMk/>
          <pc:sldMk cId="0" sldId="317"/>
        </pc:sldMkLst>
      </pc:sldChg>
      <pc:sldChg chg="add">
        <pc:chgData name="Jenn Anne" userId="2e42e5b19939340a" providerId="LiveId" clId="{0523DE80-CC0C-43EC-B9ED-F7E618F81617}" dt="2023-04-29T00:21:45.375" v="203"/>
        <pc:sldMkLst>
          <pc:docMk/>
          <pc:sldMk cId="1862158211" sldId="317"/>
        </pc:sldMkLst>
      </pc:sldChg>
      <pc:sldChg chg="del">
        <pc:chgData name="Jenn Anne" userId="2e42e5b19939340a" providerId="LiveId" clId="{0523DE80-CC0C-43EC-B9ED-F7E618F81617}" dt="2023-04-29T00:21:09.530" v="80" actId="47"/>
        <pc:sldMkLst>
          <pc:docMk/>
          <pc:sldMk cId="0" sldId="318"/>
        </pc:sldMkLst>
      </pc:sldChg>
      <pc:sldChg chg="add">
        <pc:chgData name="Jenn Anne" userId="2e42e5b19939340a" providerId="LiveId" clId="{0523DE80-CC0C-43EC-B9ED-F7E618F81617}" dt="2023-04-29T00:21:45.563" v="204"/>
        <pc:sldMkLst>
          <pc:docMk/>
          <pc:sldMk cId="1992470108" sldId="318"/>
        </pc:sldMkLst>
      </pc:sldChg>
      <pc:sldChg chg="del">
        <pc:chgData name="Jenn Anne" userId="2e42e5b19939340a" providerId="LiveId" clId="{0523DE80-CC0C-43EC-B9ED-F7E618F81617}" dt="2023-04-29T00:21:09.719" v="81" actId="47"/>
        <pc:sldMkLst>
          <pc:docMk/>
          <pc:sldMk cId="0" sldId="319"/>
        </pc:sldMkLst>
      </pc:sldChg>
      <pc:sldChg chg="add">
        <pc:chgData name="Jenn Anne" userId="2e42e5b19939340a" providerId="LiveId" clId="{0523DE80-CC0C-43EC-B9ED-F7E618F81617}" dt="2023-04-29T00:21:45.735" v="205"/>
        <pc:sldMkLst>
          <pc:docMk/>
          <pc:sldMk cId="2346861004" sldId="319"/>
        </pc:sldMkLst>
      </pc:sldChg>
      <pc:sldChg chg="del">
        <pc:chgData name="Jenn Anne" userId="2e42e5b19939340a" providerId="LiveId" clId="{0523DE80-CC0C-43EC-B9ED-F7E618F81617}" dt="2023-04-29T00:21:09.891" v="82" actId="47"/>
        <pc:sldMkLst>
          <pc:docMk/>
          <pc:sldMk cId="0" sldId="320"/>
        </pc:sldMkLst>
      </pc:sldChg>
      <pc:sldChg chg="add">
        <pc:chgData name="Jenn Anne" userId="2e42e5b19939340a" providerId="LiveId" clId="{0523DE80-CC0C-43EC-B9ED-F7E618F81617}" dt="2023-04-29T00:21:45.907" v="206"/>
        <pc:sldMkLst>
          <pc:docMk/>
          <pc:sldMk cId="671410018" sldId="320"/>
        </pc:sldMkLst>
      </pc:sldChg>
      <pc:sldChg chg="del">
        <pc:chgData name="Jenn Anne" userId="2e42e5b19939340a" providerId="LiveId" clId="{0523DE80-CC0C-43EC-B9ED-F7E618F81617}" dt="2023-04-29T00:21:10.079" v="83" actId="47"/>
        <pc:sldMkLst>
          <pc:docMk/>
          <pc:sldMk cId="0" sldId="321"/>
        </pc:sldMkLst>
      </pc:sldChg>
      <pc:sldChg chg="add">
        <pc:chgData name="Jenn Anne" userId="2e42e5b19939340a" providerId="LiveId" clId="{0523DE80-CC0C-43EC-B9ED-F7E618F81617}" dt="2023-04-29T00:21:46.079" v="207"/>
        <pc:sldMkLst>
          <pc:docMk/>
          <pc:sldMk cId="3651844837" sldId="321"/>
        </pc:sldMkLst>
      </pc:sldChg>
      <pc:sldChg chg="del">
        <pc:chgData name="Jenn Anne" userId="2e42e5b19939340a" providerId="LiveId" clId="{0523DE80-CC0C-43EC-B9ED-F7E618F81617}" dt="2023-04-29T00:21:10.298" v="84" actId="47"/>
        <pc:sldMkLst>
          <pc:docMk/>
          <pc:sldMk cId="0" sldId="322"/>
        </pc:sldMkLst>
      </pc:sldChg>
      <pc:sldChg chg="add">
        <pc:chgData name="Jenn Anne" userId="2e42e5b19939340a" providerId="LiveId" clId="{0523DE80-CC0C-43EC-B9ED-F7E618F81617}" dt="2023-04-29T00:21:46.252" v="208"/>
        <pc:sldMkLst>
          <pc:docMk/>
          <pc:sldMk cId="3446756271" sldId="322"/>
        </pc:sldMkLst>
      </pc:sldChg>
      <pc:sldChg chg="del">
        <pc:chgData name="Jenn Anne" userId="2e42e5b19939340a" providerId="LiveId" clId="{0523DE80-CC0C-43EC-B9ED-F7E618F81617}" dt="2023-04-29T00:21:10.424" v="85" actId="47"/>
        <pc:sldMkLst>
          <pc:docMk/>
          <pc:sldMk cId="0" sldId="323"/>
        </pc:sldMkLst>
      </pc:sldChg>
      <pc:sldChg chg="add">
        <pc:chgData name="Jenn Anne" userId="2e42e5b19939340a" providerId="LiveId" clId="{0523DE80-CC0C-43EC-B9ED-F7E618F81617}" dt="2023-04-29T00:21:46.424" v="209"/>
        <pc:sldMkLst>
          <pc:docMk/>
          <pc:sldMk cId="46900859" sldId="323"/>
        </pc:sldMkLst>
      </pc:sldChg>
      <pc:sldChg chg="del">
        <pc:chgData name="Jenn Anne" userId="2e42e5b19939340a" providerId="LiveId" clId="{0523DE80-CC0C-43EC-B9ED-F7E618F81617}" dt="2023-04-29T00:21:10.627" v="86" actId="47"/>
        <pc:sldMkLst>
          <pc:docMk/>
          <pc:sldMk cId="0" sldId="324"/>
        </pc:sldMkLst>
      </pc:sldChg>
      <pc:sldChg chg="add">
        <pc:chgData name="Jenn Anne" userId="2e42e5b19939340a" providerId="LiveId" clId="{0523DE80-CC0C-43EC-B9ED-F7E618F81617}" dt="2023-04-29T00:21:46.597" v="210"/>
        <pc:sldMkLst>
          <pc:docMk/>
          <pc:sldMk cId="1170723229" sldId="324"/>
        </pc:sldMkLst>
      </pc:sldChg>
      <pc:sldChg chg="del">
        <pc:chgData name="Jenn Anne" userId="2e42e5b19939340a" providerId="LiveId" clId="{0523DE80-CC0C-43EC-B9ED-F7E618F81617}" dt="2023-04-29T00:21:10.800" v="87" actId="47"/>
        <pc:sldMkLst>
          <pc:docMk/>
          <pc:sldMk cId="0" sldId="325"/>
        </pc:sldMkLst>
      </pc:sldChg>
      <pc:sldChg chg="add">
        <pc:chgData name="Jenn Anne" userId="2e42e5b19939340a" providerId="LiveId" clId="{0523DE80-CC0C-43EC-B9ED-F7E618F81617}" dt="2023-04-29T00:21:46.784" v="211"/>
        <pc:sldMkLst>
          <pc:docMk/>
          <pc:sldMk cId="2003827136" sldId="325"/>
        </pc:sldMkLst>
      </pc:sldChg>
      <pc:sldChg chg="del">
        <pc:chgData name="Jenn Anne" userId="2e42e5b19939340a" providerId="LiveId" clId="{0523DE80-CC0C-43EC-B9ED-F7E618F81617}" dt="2023-04-29T00:21:10.987" v="88" actId="47"/>
        <pc:sldMkLst>
          <pc:docMk/>
          <pc:sldMk cId="0" sldId="326"/>
        </pc:sldMkLst>
      </pc:sldChg>
      <pc:sldChg chg="add">
        <pc:chgData name="Jenn Anne" userId="2e42e5b19939340a" providerId="LiveId" clId="{0523DE80-CC0C-43EC-B9ED-F7E618F81617}" dt="2023-04-29T00:21:46.940" v="212"/>
        <pc:sldMkLst>
          <pc:docMk/>
          <pc:sldMk cId="3117524900" sldId="326"/>
        </pc:sldMkLst>
      </pc:sldChg>
      <pc:sldChg chg="del">
        <pc:chgData name="Jenn Anne" userId="2e42e5b19939340a" providerId="LiveId" clId="{0523DE80-CC0C-43EC-B9ED-F7E618F81617}" dt="2023-04-29T00:21:11.159" v="89" actId="47"/>
        <pc:sldMkLst>
          <pc:docMk/>
          <pc:sldMk cId="0" sldId="327"/>
        </pc:sldMkLst>
      </pc:sldChg>
      <pc:sldChg chg="add">
        <pc:chgData name="Jenn Anne" userId="2e42e5b19939340a" providerId="LiveId" clId="{0523DE80-CC0C-43EC-B9ED-F7E618F81617}" dt="2023-04-29T00:21:47.112" v="213"/>
        <pc:sldMkLst>
          <pc:docMk/>
          <pc:sldMk cId="3538847145" sldId="327"/>
        </pc:sldMkLst>
      </pc:sldChg>
      <pc:sldChg chg="del">
        <pc:chgData name="Jenn Anne" userId="2e42e5b19939340a" providerId="LiveId" clId="{0523DE80-CC0C-43EC-B9ED-F7E618F81617}" dt="2023-04-29T00:21:11.347" v="90" actId="47"/>
        <pc:sldMkLst>
          <pc:docMk/>
          <pc:sldMk cId="0" sldId="328"/>
        </pc:sldMkLst>
      </pc:sldChg>
      <pc:sldChg chg="add">
        <pc:chgData name="Jenn Anne" userId="2e42e5b19939340a" providerId="LiveId" clId="{0523DE80-CC0C-43EC-B9ED-F7E618F81617}" dt="2023-04-29T00:21:47.300" v="214"/>
        <pc:sldMkLst>
          <pc:docMk/>
          <pc:sldMk cId="578429397" sldId="328"/>
        </pc:sldMkLst>
      </pc:sldChg>
      <pc:sldChg chg="del">
        <pc:chgData name="Jenn Anne" userId="2e42e5b19939340a" providerId="LiveId" clId="{0523DE80-CC0C-43EC-B9ED-F7E618F81617}" dt="2023-04-29T00:21:11.535" v="91" actId="47"/>
        <pc:sldMkLst>
          <pc:docMk/>
          <pc:sldMk cId="0" sldId="329"/>
        </pc:sldMkLst>
      </pc:sldChg>
      <pc:sldChg chg="add">
        <pc:chgData name="Jenn Anne" userId="2e42e5b19939340a" providerId="LiveId" clId="{0523DE80-CC0C-43EC-B9ED-F7E618F81617}" dt="2023-04-29T00:21:47.471" v="215"/>
        <pc:sldMkLst>
          <pc:docMk/>
          <pc:sldMk cId="3997073600" sldId="329"/>
        </pc:sldMkLst>
      </pc:sldChg>
      <pc:sldChg chg="del">
        <pc:chgData name="Jenn Anne" userId="2e42e5b19939340a" providerId="LiveId" clId="{0523DE80-CC0C-43EC-B9ED-F7E618F81617}" dt="2023-04-29T00:21:11.738" v="92" actId="47"/>
        <pc:sldMkLst>
          <pc:docMk/>
          <pc:sldMk cId="0" sldId="330"/>
        </pc:sldMkLst>
      </pc:sldChg>
      <pc:sldChg chg="add">
        <pc:chgData name="Jenn Anne" userId="2e42e5b19939340a" providerId="LiveId" clId="{0523DE80-CC0C-43EC-B9ED-F7E618F81617}" dt="2023-04-29T00:21:47.613" v="216"/>
        <pc:sldMkLst>
          <pc:docMk/>
          <pc:sldMk cId="2773134599" sldId="330"/>
        </pc:sldMkLst>
      </pc:sldChg>
      <pc:sldChg chg="del">
        <pc:chgData name="Jenn Anne" userId="2e42e5b19939340a" providerId="LiveId" clId="{0523DE80-CC0C-43EC-B9ED-F7E618F81617}" dt="2023-04-29T00:21:11.941" v="93" actId="47"/>
        <pc:sldMkLst>
          <pc:docMk/>
          <pc:sldMk cId="0" sldId="331"/>
        </pc:sldMkLst>
      </pc:sldChg>
      <pc:sldChg chg="add">
        <pc:chgData name="Jenn Anne" userId="2e42e5b19939340a" providerId="LiveId" clId="{0523DE80-CC0C-43EC-B9ED-F7E618F81617}" dt="2023-04-29T00:21:47.786" v="217"/>
        <pc:sldMkLst>
          <pc:docMk/>
          <pc:sldMk cId="3624532358" sldId="331"/>
        </pc:sldMkLst>
      </pc:sldChg>
      <pc:sldChg chg="del">
        <pc:chgData name="Jenn Anne" userId="2e42e5b19939340a" providerId="LiveId" clId="{0523DE80-CC0C-43EC-B9ED-F7E618F81617}" dt="2023-04-29T00:21:12.129" v="94" actId="47"/>
        <pc:sldMkLst>
          <pc:docMk/>
          <pc:sldMk cId="0" sldId="332"/>
        </pc:sldMkLst>
      </pc:sldChg>
      <pc:sldChg chg="add">
        <pc:chgData name="Jenn Anne" userId="2e42e5b19939340a" providerId="LiveId" clId="{0523DE80-CC0C-43EC-B9ED-F7E618F81617}" dt="2023-04-29T00:21:47.959" v="218"/>
        <pc:sldMkLst>
          <pc:docMk/>
          <pc:sldMk cId="3572529344" sldId="332"/>
        </pc:sldMkLst>
      </pc:sldChg>
      <pc:sldChg chg="del">
        <pc:chgData name="Jenn Anne" userId="2e42e5b19939340a" providerId="LiveId" clId="{0523DE80-CC0C-43EC-B9ED-F7E618F81617}" dt="2023-04-29T00:21:12.630" v="95" actId="47"/>
        <pc:sldMkLst>
          <pc:docMk/>
          <pc:sldMk cId="0" sldId="333"/>
        </pc:sldMkLst>
      </pc:sldChg>
      <pc:sldChg chg="add">
        <pc:chgData name="Jenn Anne" userId="2e42e5b19939340a" providerId="LiveId" clId="{0523DE80-CC0C-43EC-B9ED-F7E618F81617}" dt="2023-04-29T00:21:48.131" v="219"/>
        <pc:sldMkLst>
          <pc:docMk/>
          <pc:sldMk cId="1104253570" sldId="333"/>
        </pc:sldMkLst>
      </pc:sldChg>
      <pc:sldChg chg="del">
        <pc:chgData name="Jenn Anne" userId="2e42e5b19939340a" providerId="LiveId" clId="{0523DE80-CC0C-43EC-B9ED-F7E618F81617}" dt="2023-04-29T00:21:12.849" v="96" actId="47"/>
        <pc:sldMkLst>
          <pc:docMk/>
          <pc:sldMk cId="0" sldId="334"/>
        </pc:sldMkLst>
      </pc:sldChg>
      <pc:sldChg chg="add">
        <pc:chgData name="Jenn Anne" userId="2e42e5b19939340a" providerId="LiveId" clId="{0523DE80-CC0C-43EC-B9ED-F7E618F81617}" dt="2023-04-29T00:21:48.287" v="220"/>
        <pc:sldMkLst>
          <pc:docMk/>
          <pc:sldMk cId="12766388" sldId="334"/>
        </pc:sldMkLst>
      </pc:sldChg>
      <pc:sldChg chg="del">
        <pc:chgData name="Jenn Anne" userId="2e42e5b19939340a" providerId="LiveId" clId="{0523DE80-CC0C-43EC-B9ED-F7E618F81617}" dt="2023-04-29T00:21:13.005" v="97" actId="47"/>
        <pc:sldMkLst>
          <pc:docMk/>
          <pc:sldMk cId="0" sldId="335"/>
        </pc:sldMkLst>
      </pc:sldChg>
      <pc:sldChg chg="add">
        <pc:chgData name="Jenn Anne" userId="2e42e5b19939340a" providerId="LiveId" clId="{0523DE80-CC0C-43EC-B9ED-F7E618F81617}" dt="2023-04-29T00:21:49.193" v="221"/>
        <pc:sldMkLst>
          <pc:docMk/>
          <pc:sldMk cId="1606992671" sldId="335"/>
        </pc:sldMkLst>
      </pc:sldChg>
      <pc:sldChg chg="del">
        <pc:chgData name="Jenn Anne" userId="2e42e5b19939340a" providerId="LiveId" clId="{0523DE80-CC0C-43EC-B9ED-F7E618F81617}" dt="2023-04-29T00:21:13.161" v="98" actId="47"/>
        <pc:sldMkLst>
          <pc:docMk/>
          <pc:sldMk cId="0" sldId="336"/>
        </pc:sldMkLst>
      </pc:sldChg>
      <pc:sldChg chg="add">
        <pc:chgData name="Jenn Anne" userId="2e42e5b19939340a" providerId="LiveId" clId="{0523DE80-CC0C-43EC-B9ED-F7E618F81617}" dt="2023-04-29T00:21:49.552" v="222"/>
        <pc:sldMkLst>
          <pc:docMk/>
          <pc:sldMk cId="871336902" sldId="336"/>
        </pc:sldMkLst>
      </pc:sldChg>
      <pc:sldChg chg="del">
        <pc:chgData name="Jenn Anne" userId="2e42e5b19939340a" providerId="LiveId" clId="{0523DE80-CC0C-43EC-B9ED-F7E618F81617}" dt="2023-04-29T00:21:13.333" v="99" actId="47"/>
        <pc:sldMkLst>
          <pc:docMk/>
          <pc:sldMk cId="0" sldId="337"/>
        </pc:sldMkLst>
      </pc:sldChg>
      <pc:sldChg chg="add">
        <pc:chgData name="Jenn Anne" userId="2e42e5b19939340a" providerId="LiveId" clId="{0523DE80-CC0C-43EC-B9ED-F7E618F81617}" dt="2023-04-29T00:21:49.741" v="223"/>
        <pc:sldMkLst>
          <pc:docMk/>
          <pc:sldMk cId="4034273709" sldId="337"/>
        </pc:sldMkLst>
      </pc:sldChg>
      <pc:sldChg chg="del">
        <pc:chgData name="Jenn Anne" userId="2e42e5b19939340a" providerId="LiveId" clId="{0523DE80-CC0C-43EC-B9ED-F7E618F81617}" dt="2023-04-29T00:21:13.490" v="100" actId="47"/>
        <pc:sldMkLst>
          <pc:docMk/>
          <pc:sldMk cId="0" sldId="338"/>
        </pc:sldMkLst>
      </pc:sldChg>
      <pc:sldChg chg="add">
        <pc:chgData name="Jenn Anne" userId="2e42e5b19939340a" providerId="LiveId" clId="{0523DE80-CC0C-43EC-B9ED-F7E618F81617}" dt="2023-04-29T00:21:49.912" v="224"/>
        <pc:sldMkLst>
          <pc:docMk/>
          <pc:sldMk cId="2831666747" sldId="338"/>
        </pc:sldMkLst>
      </pc:sldChg>
      <pc:sldChg chg="del">
        <pc:chgData name="Jenn Anne" userId="2e42e5b19939340a" providerId="LiveId" clId="{0523DE80-CC0C-43EC-B9ED-F7E618F81617}" dt="2023-04-29T00:21:13.662" v="101" actId="47"/>
        <pc:sldMkLst>
          <pc:docMk/>
          <pc:sldMk cId="0" sldId="339"/>
        </pc:sldMkLst>
      </pc:sldChg>
      <pc:sldChg chg="add">
        <pc:chgData name="Jenn Anne" userId="2e42e5b19939340a" providerId="LiveId" clId="{0523DE80-CC0C-43EC-B9ED-F7E618F81617}" dt="2023-04-29T00:21:50.070" v="225"/>
        <pc:sldMkLst>
          <pc:docMk/>
          <pc:sldMk cId="2156653986" sldId="339"/>
        </pc:sldMkLst>
      </pc:sldChg>
      <pc:sldChg chg="del">
        <pc:chgData name="Jenn Anne" userId="2e42e5b19939340a" providerId="LiveId" clId="{0523DE80-CC0C-43EC-B9ED-F7E618F81617}" dt="2023-04-29T00:21:13.834" v="102" actId="47"/>
        <pc:sldMkLst>
          <pc:docMk/>
          <pc:sldMk cId="0" sldId="340"/>
        </pc:sldMkLst>
      </pc:sldChg>
      <pc:sldChg chg="add">
        <pc:chgData name="Jenn Anne" userId="2e42e5b19939340a" providerId="LiveId" clId="{0523DE80-CC0C-43EC-B9ED-F7E618F81617}" dt="2023-04-29T00:21:50.242" v="226"/>
        <pc:sldMkLst>
          <pc:docMk/>
          <pc:sldMk cId="483266333" sldId="340"/>
        </pc:sldMkLst>
      </pc:sldChg>
      <pc:sldChg chg="del">
        <pc:chgData name="Jenn Anne" userId="2e42e5b19939340a" providerId="LiveId" clId="{0523DE80-CC0C-43EC-B9ED-F7E618F81617}" dt="2023-04-29T00:21:14.023" v="103" actId="47"/>
        <pc:sldMkLst>
          <pc:docMk/>
          <pc:sldMk cId="0" sldId="341"/>
        </pc:sldMkLst>
      </pc:sldChg>
      <pc:sldChg chg="add">
        <pc:chgData name="Jenn Anne" userId="2e42e5b19939340a" providerId="LiveId" clId="{0523DE80-CC0C-43EC-B9ED-F7E618F81617}" dt="2023-04-29T00:21:50.413" v="227"/>
        <pc:sldMkLst>
          <pc:docMk/>
          <pc:sldMk cId="4207029568" sldId="341"/>
        </pc:sldMkLst>
      </pc:sldChg>
      <pc:sldChg chg="del">
        <pc:chgData name="Jenn Anne" userId="2e42e5b19939340a" providerId="LiveId" clId="{0523DE80-CC0C-43EC-B9ED-F7E618F81617}" dt="2023-04-29T00:21:14.195" v="104" actId="47"/>
        <pc:sldMkLst>
          <pc:docMk/>
          <pc:sldMk cId="0" sldId="342"/>
        </pc:sldMkLst>
      </pc:sldChg>
      <pc:sldChg chg="add">
        <pc:chgData name="Jenn Anne" userId="2e42e5b19939340a" providerId="LiveId" clId="{0523DE80-CC0C-43EC-B9ED-F7E618F81617}" dt="2023-04-29T00:21:50.571" v="228"/>
        <pc:sldMkLst>
          <pc:docMk/>
          <pc:sldMk cId="1279519338" sldId="342"/>
        </pc:sldMkLst>
      </pc:sldChg>
      <pc:sldChg chg="del">
        <pc:chgData name="Jenn Anne" userId="2e42e5b19939340a" providerId="LiveId" clId="{0523DE80-CC0C-43EC-B9ED-F7E618F81617}" dt="2023-04-29T00:21:14.382" v="105" actId="47"/>
        <pc:sldMkLst>
          <pc:docMk/>
          <pc:sldMk cId="0" sldId="343"/>
        </pc:sldMkLst>
      </pc:sldChg>
      <pc:sldChg chg="add">
        <pc:chgData name="Jenn Anne" userId="2e42e5b19939340a" providerId="LiveId" clId="{0523DE80-CC0C-43EC-B9ED-F7E618F81617}" dt="2023-04-29T00:21:50.728" v="229"/>
        <pc:sldMkLst>
          <pc:docMk/>
          <pc:sldMk cId="2606616785" sldId="343"/>
        </pc:sldMkLst>
      </pc:sldChg>
      <pc:sldChg chg="del">
        <pc:chgData name="Jenn Anne" userId="2e42e5b19939340a" providerId="LiveId" clId="{0523DE80-CC0C-43EC-B9ED-F7E618F81617}" dt="2023-04-29T00:21:14.570" v="106" actId="47"/>
        <pc:sldMkLst>
          <pc:docMk/>
          <pc:sldMk cId="0" sldId="344"/>
        </pc:sldMkLst>
      </pc:sldChg>
      <pc:sldChg chg="add">
        <pc:chgData name="Jenn Anne" userId="2e42e5b19939340a" providerId="LiveId" clId="{0523DE80-CC0C-43EC-B9ED-F7E618F81617}" dt="2023-04-29T00:21:50.900" v="230"/>
        <pc:sldMkLst>
          <pc:docMk/>
          <pc:sldMk cId="799717294" sldId="344"/>
        </pc:sldMkLst>
      </pc:sldChg>
      <pc:sldChg chg="del">
        <pc:chgData name="Jenn Anne" userId="2e42e5b19939340a" providerId="LiveId" clId="{0523DE80-CC0C-43EC-B9ED-F7E618F81617}" dt="2023-04-29T00:21:14.743" v="107" actId="47"/>
        <pc:sldMkLst>
          <pc:docMk/>
          <pc:sldMk cId="0" sldId="345"/>
        </pc:sldMkLst>
      </pc:sldChg>
      <pc:sldChg chg="add">
        <pc:chgData name="Jenn Anne" userId="2e42e5b19939340a" providerId="LiveId" clId="{0523DE80-CC0C-43EC-B9ED-F7E618F81617}" dt="2023-04-29T00:21:51.103" v="231"/>
        <pc:sldMkLst>
          <pc:docMk/>
          <pc:sldMk cId="1299882792" sldId="345"/>
        </pc:sldMkLst>
      </pc:sldChg>
      <pc:sldChg chg="del">
        <pc:chgData name="Jenn Anne" userId="2e42e5b19939340a" providerId="LiveId" clId="{0523DE80-CC0C-43EC-B9ED-F7E618F81617}" dt="2023-04-29T00:21:14.918" v="108" actId="47"/>
        <pc:sldMkLst>
          <pc:docMk/>
          <pc:sldMk cId="0" sldId="346"/>
        </pc:sldMkLst>
      </pc:sldChg>
      <pc:sldChg chg="add">
        <pc:chgData name="Jenn Anne" userId="2e42e5b19939340a" providerId="LiveId" clId="{0523DE80-CC0C-43EC-B9ED-F7E618F81617}" dt="2023-04-29T00:21:51.291" v="232"/>
        <pc:sldMkLst>
          <pc:docMk/>
          <pc:sldMk cId="4013843271" sldId="346"/>
        </pc:sldMkLst>
      </pc:sldChg>
      <pc:sldChg chg="del">
        <pc:chgData name="Jenn Anne" userId="2e42e5b19939340a" providerId="LiveId" clId="{0523DE80-CC0C-43EC-B9ED-F7E618F81617}" dt="2023-04-29T00:21:15.091" v="109" actId="47"/>
        <pc:sldMkLst>
          <pc:docMk/>
          <pc:sldMk cId="0" sldId="347"/>
        </pc:sldMkLst>
      </pc:sldChg>
      <pc:sldChg chg="add">
        <pc:chgData name="Jenn Anne" userId="2e42e5b19939340a" providerId="LiveId" clId="{0523DE80-CC0C-43EC-B9ED-F7E618F81617}" dt="2023-04-29T00:21:51.463" v="233"/>
        <pc:sldMkLst>
          <pc:docMk/>
          <pc:sldMk cId="3972559669" sldId="347"/>
        </pc:sldMkLst>
      </pc:sldChg>
      <pc:sldChg chg="del">
        <pc:chgData name="Jenn Anne" userId="2e42e5b19939340a" providerId="LiveId" clId="{0523DE80-CC0C-43EC-B9ED-F7E618F81617}" dt="2023-04-29T00:21:15.263" v="110" actId="47"/>
        <pc:sldMkLst>
          <pc:docMk/>
          <pc:sldMk cId="0" sldId="348"/>
        </pc:sldMkLst>
      </pc:sldChg>
      <pc:sldChg chg="add">
        <pc:chgData name="Jenn Anne" userId="2e42e5b19939340a" providerId="LiveId" clId="{0523DE80-CC0C-43EC-B9ED-F7E618F81617}" dt="2023-04-29T00:21:51.652" v="234"/>
        <pc:sldMkLst>
          <pc:docMk/>
          <pc:sldMk cId="227993128" sldId="348"/>
        </pc:sldMkLst>
      </pc:sldChg>
      <pc:sldChg chg="del">
        <pc:chgData name="Jenn Anne" userId="2e42e5b19939340a" providerId="LiveId" clId="{0523DE80-CC0C-43EC-B9ED-F7E618F81617}" dt="2023-04-29T00:21:15.436" v="111" actId="47"/>
        <pc:sldMkLst>
          <pc:docMk/>
          <pc:sldMk cId="0" sldId="349"/>
        </pc:sldMkLst>
      </pc:sldChg>
      <pc:sldChg chg="add">
        <pc:chgData name="Jenn Anne" userId="2e42e5b19939340a" providerId="LiveId" clId="{0523DE80-CC0C-43EC-B9ED-F7E618F81617}" dt="2023-04-29T00:21:51.823" v="235"/>
        <pc:sldMkLst>
          <pc:docMk/>
          <pc:sldMk cId="962059105" sldId="349"/>
        </pc:sldMkLst>
      </pc:sldChg>
      <pc:sldChg chg="del">
        <pc:chgData name="Jenn Anne" userId="2e42e5b19939340a" providerId="LiveId" clId="{0523DE80-CC0C-43EC-B9ED-F7E618F81617}" dt="2023-04-29T00:21:15.624" v="112" actId="47"/>
        <pc:sldMkLst>
          <pc:docMk/>
          <pc:sldMk cId="0" sldId="350"/>
        </pc:sldMkLst>
      </pc:sldChg>
      <pc:sldChg chg="add">
        <pc:chgData name="Jenn Anne" userId="2e42e5b19939340a" providerId="LiveId" clId="{0523DE80-CC0C-43EC-B9ED-F7E618F81617}" dt="2023-04-29T00:21:52.027" v="236"/>
        <pc:sldMkLst>
          <pc:docMk/>
          <pc:sldMk cId="1231045200" sldId="350"/>
        </pc:sldMkLst>
      </pc:sldChg>
      <pc:sldChg chg="del">
        <pc:chgData name="Jenn Anne" userId="2e42e5b19939340a" providerId="LiveId" clId="{0523DE80-CC0C-43EC-B9ED-F7E618F81617}" dt="2023-04-29T00:21:15.812" v="113" actId="47"/>
        <pc:sldMkLst>
          <pc:docMk/>
          <pc:sldMk cId="0" sldId="351"/>
        </pc:sldMkLst>
      </pc:sldChg>
      <pc:sldChg chg="add">
        <pc:chgData name="Jenn Anne" userId="2e42e5b19939340a" providerId="LiveId" clId="{0523DE80-CC0C-43EC-B9ED-F7E618F81617}" dt="2023-04-29T00:21:52.198" v="237"/>
        <pc:sldMkLst>
          <pc:docMk/>
          <pc:sldMk cId="2143608175" sldId="351"/>
        </pc:sldMkLst>
      </pc:sldChg>
      <pc:sldChg chg="del">
        <pc:chgData name="Jenn Anne" userId="2e42e5b19939340a" providerId="LiveId" clId="{0523DE80-CC0C-43EC-B9ED-F7E618F81617}" dt="2023-04-29T00:21:15.985" v="114" actId="47"/>
        <pc:sldMkLst>
          <pc:docMk/>
          <pc:sldMk cId="0" sldId="352"/>
        </pc:sldMkLst>
      </pc:sldChg>
      <pc:sldChg chg="add">
        <pc:chgData name="Jenn Anne" userId="2e42e5b19939340a" providerId="LiveId" clId="{0523DE80-CC0C-43EC-B9ED-F7E618F81617}" dt="2023-04-29T00:21:52.386" v="238"/>
        <pc:sldMkLst>
          <pc:docMk/>
          <pc:sldMk cId="1247920274" sldId="352"/>
        </pc:sldMkLst>
      </pc:sldChg>
      <pc:sldChg chg="del">
        <pc:chgData name="Jenn Anne" userId="2e42e5b19939340a" providerId="LiveId" clId="{0523DE80-CC0C-43EC-B9ED-F7E618F81617}" dt="2023-04-29T00:21:16.158" v="115" actId="47"/>
        <pc:sldMkLst>
          <pc:docMk/>
          <pc:sldMk cId="0" sldId="353"/>
        </pc:sldMkLst>
      </pc:sldChg>
      <pc:sldChg chg="add">
        <pc:chgData name="Jenn Anne" userId="2e42e5b19939340a" providerId="LiveId" clId="{0523DE80-CC0C-43EC-B9ED-F7E618F81617}" dt="2023-04-29T00:21:52.573" v="239"/>
        <pc:sldMkLst>
          <pc:docMk/>
          <pc:sldMk cId="1633660914" sldId="353"/>
        </pc:sldMkLst>
      </pc:sldChg>
      <pc:sldChg chg="del">
        <pc:chgData name="Jenn Anne" userId="2e42e5b19939340a" providerId="LiveId" clId="{0523DE80-CC0C-43EC-B9ED-F7E618F81617}" dt="2023-04-29T00:21:16.329" v="116" actId="47"/>
        <pc:sldMkLst>
          <pc:docMk/>
          <pc:sldMk cId="0" sldId="354"/>
        </pc:sldMkLst>
      </pc:sldChg>
      <pc:sldChg chg="add">
        <pc:chgData name="Jenn Anne" userId="2e42e5b19939340a" providerId="LiveId" clId="{0523DE80-CC0C-43EC-B9ED-F7E618F81617}" dt="2023-04-29T00:21:52.776" v="240"/>
        <pc:sldMkLst>
          <pc:docMk/>
          <pc:sldMk cId="177217339" sldId="354"/>
        </pc:sldMkLst>
      </pc:sldChg>
      <pc:sldChg chg="del">
        <pc:chgData name="Jenn Anne" userId="2e42e5b19939340a" providerId="LiveId" clId="{0523DE80-CC0C-43EC-B9ED-F7E618F81617}" dt="2023-04-29T00:21:16.533" v="117" actId="47"/>
        <pc:sldMkLst>
          <pc:docMk/>
          <pc:sldMk cId="0" sldId="355"/>
        </pc:sldMkLst>
      </pc:sldChg>
      <pc:sldChg chg="add">
        <pc:chgData name="Jenn Anne" userId="2e42e5b19939340a" providerId="LiveId" clId="{0523DE80-CC0C-43EC-B9ED-F7E618F81617}" dt="2023-04-29T00:21:52.964" v="241"/>
        <pc:sldMkLst>
          <pc:docMk/>
          <pc:sldMk cId="581569204" sldId="355"/>
        </pc:sldMkLst>
      </pc:sldChg>
      <pc:sldChg chg="del">
        <pc:chgData name="Jenn Anne" userId="2e42e5b19939340a" providerId="LiveId" clId="{0523DE80-CC0C-43EC-B9ED-F7E618F81617}" dt="2023-04-29T00:21:16.704" v="118" actId="47"/>
        <pc:sldMkLst>
          <pc:docMk/>
          <pc:sldMk cId="0" sldId="356"/>
        </pc:sldMkLst>
      </pc:sldChg>
      <pc:sldChg chg="add">
        <pc:chgData name="Jenn Anne" userId="2e42e5b19939340a" providerId="LiveId" clId="{0523DE80-CC0C-43EC-B9ED-F7E618F81617}" dt="2023-04-29T00:21:53.136" v="242"/>
        <pc:sldMkLst>
          <pc:docMk/>
          <pc:sldMk cId="1216097898" sldId="356"/>
        </pc:sldMkLst>
      </pc:sldChg>
      <pc:sldChg chg="del">
        <pc:chgData name="Jenn Anne" userId="2e42e5b19939340a" providerId="LiveId" clId="{0523DE80-CC0C-43EC-B9ED-F7E618F81617}" dt="2023-04-29T00:21:16.861" v="119" actId="47"/>
        <pc:sldMkLst>
          <pc:docMk/>
          <pc:sldMk cId="0" sldId="357"/>
        </pc:sldMkLst>
      </pc:sldChg>
      <pc:sldChg chg="add">
        <pc:chgData name="Jenn Anne" userId="2e42e5b19939340a" providerId="LiveId" clId="{0523DE80-CC0C-43EC-B9ED-F7E618F81617}" dt="2023-04-29T00:21:53.558" v="243"/>
        <pc:sldMkLst>
          <pc:docMk/>
          <pc:sldMk cId="2458409025" sldId="357"/>
        </pc:sldMkLst>
      </pc:sldChg>
      <pc:sldChg chg="del">
        <pc:chgData name="Jenn Anne" userId="2e42e5b19939340a" providerId="LiveId" clId="{0523DE80-CC0C-43EC-B9ED-F7E618F81617}" dt="2023-04-29T00:21:17.113" v="120" actId="47"/>
        <pc:sldMkLst>
          <pc:docMk/>
          <pc:sldMk cId="0" sldId="358"/>
        </pc:sldMkLst>
      </pc:sldChg>
      <pc:sldChg chg="add">
        <pc:chgData name="Jenn Anne" userId="2e42e5b19939340a" providerId="LiveId" clId="{0523DE80-CC0C-43EC-B9ED-F7E618F81617}" dt="2023-04-29T00:21:53.745" v="244"/>
        <pc:sldMkLst>
          <pc:docMk/>
          <pc:sldMk cId="1984222406" sldId="358"/>
        </pc:sldMkLst>
      </pc:sldChg>
      <pc:sldChg chg="del">
        <pc:chgData name="Jenn Anne" userId="2e42e5b19939340a" providerId="LiveId" clId="{0523DE80-CC0C-43EC-B9ED-F7E618F81617}" dt="2023-04-29T00:21:17.286" v="121" actId="47"/>
        <pc:sldMkLst>
          <pc:docMk/>
          <pc:sldMk cId="0" sldId="359"/>
        </pc:sldMkLst>
      </pc:sldChg>
      <pc:sldChg chg="add">
        <pc:chgData name="Jenn Anne" userId="2e42e5b19939340a" providerId="LiveId" clId="{0523DE80-CC0C-43EC-B9ED-F7E618F81617}" dt="2023-04-29T00:21:53.933" v="245"/>
        <pc:sldMkLst>
          <pc:docMk/>
          <pc:sldMk cId="1598500403" sldId="359"/>
        </pc:sldMkLst>
      </pc:sldChg>
      <pc:sldChg chg="del">
        <pc:chgData name="Jenn Anne" userId="2e42e5b19939340a" providerId="LiveId" clId="{0523DE80-CC0C-43EC-B9ED-F7E618F81617}" dt="2023-04-29T00:21:17.490" v="122" actId="47"/>
        <pc:sldMkLst>
          <pc:docMk/>
          <pc:sldMk cId="0" sldId="360"/>
        </pc:sldMkLst>
      </pc:sldChg>
      <pc:sldChg chg="add">
        <pc:chgData name="Jenn Anne" userId="2e42e5b19939340a" providerId="LiveId" clId="{0523DE80-CC0C-43EC-B9ED-F7E618F81617}" dt="2023-04-29T00:21:54.105" v="246"/>
        <pc:sldMkLst>
          <pc:docMk/>
          <pc:sldMk cId="115695659" sldId="360"/>
        </pc:sldMkLst>
      </pc:sldChg>
      <pc:sldChg chg="del">
        <pc:chgData name="Jenn Anne" userId="2e42e5b19939340a" providerId="LiveId" clId="{0523DE80-CC0C-43EC-B9ED-F7E618F81617}" dt="2023-04-29T00:21:17.661" v="123" actId="47"/>
        <pc:sldMkLst>
          <pc:docMk/>
          <pc:sldMk cId="0" sldId="361"/>
        </pc:sldMkLst>
      </pc:sldChg>
      <pc:sldChg chg="add">
        <pc:chgData name="Jenn Anne" userId="2e42e5b19939340a" providerId="LiveId" clId="{0523DE80-CC0C-43EC-B9ED-F7E618F81617}" dt="2023-04-29T00:21:54.308" v="247"/>
        <pc:sldMkLst>
          <pc:docMk/>
          <pc:sldMk cId="3560485529" sldId="361"/>
        </pc:sldMkLst>
      </pc:sldChg>
      <pc:sldChg chg="del">
        <pc:chgData name="Jenn Anne" userId="2e42e5b19939340a" providerId="LiveId" clId="{0523DE80-CC0C-43EC-B9ED-F7E618F81617}" dt="2023-04-29T00:21:17.849" v="124" actId="47"/>
        <pc:sldMkLst>
          <pc:docMk/>
          <pc:sldMk cId="0" sldId="362"/>
        </pc:sldMkLst>
      </pc:sldChg>
      <pc:sldChg chg="add">
        <pc:chgData name="Jenn Anne" userId="2e42e5b19939340a" providerId="LiveId" clId="{0523DE80-CC0C-43EC-B9ED-F7E618F81617}" dt="2023-04-29T00:21:54.464" v="248"/>
        <pc:sldMkLst>
          <pc:docMk/>
          <pc:sldMk cId="2356668524" sldId="362"/>
        </pc:sldMkLst>
      </pc:sldChg>
      <pc:sldChg chg="del">
        <pc:chgData name="Jenn Anne" userId="2e42e5b19939340a" providerId="LiveId" clId="{0523DE80-CC0C-43EC-B9ED-F7E618F81617}" dt="2023-04-29T00:21:18.036" v="125" actId="47"/>
        <pc:sldMkLst>
          <pc:docMk/>
          <pc:sldMk cId="0" sldId="363"/>
        </pc:sldMkLst>
      </pc:sldChg>
      <pc:sldChg chg="add">
        <pc:chgData name="Jenn Anne" userId="2e42e5b19939340a" providerId="LiveId" clId="{0523DE80-CC0C-43EC-B9ED-F7E618F81617}" dt="2023-04-29T00:21:54.651" v="249"/>
        <pc:sldMkLst>
          <pc:docMk/>
          <pc:sldMk cId="975691256" sldId="363"/>
        </pc:sldMkLst>
      </pc:sldChg>
      <pc:sldChg chg="del">
        <pc:chgData name="Jenn Anne" userId="2e42e5b19939340a" providerId="LiveId" clId="{0523DE80-CC0C-43EC-B9ED-F7E618F81617}" dt="2023-04-29T00:21:18.239" v="126" actId="47"/>
        <pc:sldMkLst>
          <pc:docMk/>
          <pc:sldMk cId="0" sldId="364"/>
        </pc:sldMkLst>
      </pc:sldChg>
      <pc:sldChg chg="add">
        <pc:chgData name="Jenn Anne" userId="2e42e5b19939340a" providerId="LiveId" clId="{0523DE80-CC0C-43EC-B9ED-F7E618F81617}" dt="2023-04-29T00:21:54.824" v="250"/>
        <pc:sldMkLst>
          <pc:docMk/>
          <pc:sldMk cId="2510590991" sldId="364"/>
        </pc:sldMkLst>
      </pc:sldChg>
      <pc:sldChg chg="del">
        <pc:chgData name="Jenn Anne" userId="2e42e5b19939340a" providerId="LiveId" clId="{0523DE80-CC0C-43EC-B9ED-F7E618F81617}" dt="2023-04-29T00:21:18.411" v="127" actId="47"/>
        <pc:sldMkLst>
          <pc:docMk/>
          <pc:sldMk cId="0" sldId="365"/>
        </pc:sldMkLst>
      </pc:sldChg>
      <pc:sldChg chg="add">
        <pc:chgData name="Jenn Anne" userId="2e42e5b19939340a" providerId="LiveId" clId="{0523DE80-CC0C-43EC-B9ED-F7E618F81617}" dt="2023-04-29T00:21:54.997" v="251"/>
        <pc:sldMkLst>
          <pc:docMk/>
          <pc:sldMk cId="3092897670" sldId="365"/>
        </pc:sldMkLst>
      </pc:sldChg>
      <pc:sldChg chg="del">
        <pc:chgData name="Jenn Anne" userId="2e42e5b19939340a" providerId="LiveId" clId="{0523DE80-CC0C-43EC-B9ED-F7E618F81617}" dt="2023-04-29T00:21:19.036" v="128" actId="47"/>
        <pc:sldMkLst>
          <pc:docMk/>
          <pc:sldMk cId="0" sldId="366"/>
        </pc:sldMkLst>
      </pc:sldChg>
      <pc:sldChg chg="add">
        <pc:chgData name="Jenn Anne" userId="2e42e5b19939340a" providerId="LiveId" clId="{0523DE80-CC0C-43EC-B9ED-F7E618F81617}" dt="2023-04-29T00:21:55.169" v="252"/>
        <pc:sldMkLst>
          <pc:docMk/>
          <pc:sldMk cId="409662782" sldId="366"/>
        </pc:sldMkLst>
      </pc:sldChg>
      <pc:sldChg chg="del">
        <pc:chgData name="Jenn Anne" userId="2e42e5b19939340a" providerId="LiveId" clId="{0523DE80-CC0C-43EC-B9ED-F7E618F81617}" dt="2023-04-29T00:21:19.255" v="129" actId="47"/>
        <pc:sldMkLst>
          <pc:docMk/>
          <pc:sldMk cId="0" sldId="367"/>
        </pc:sldMkLst>
      </pc:sldChg>
      <pc:sldChg chg="add">
        <pc:chgData name="Jenn Anne" userId="2e42e5b19939340a" providerId="LiveId" clId="{0523DE80-CC0C-43EC-B9ED-F7E618F81617}" dt="2023-04-29T00:21:55.372" v="253"/>
        <pc:sldMkLst>
          <pc:docMk/>
          <pc:sldMk cId="1555007980" sldId="367"/>
        </pc:sldMkLst>
      </pc:sldChg>
      <pc:sldChg chg="del">
        <pc:chgData name="Jenn Anne" userId="2e42e5b19939340a" providerId="LiveId" clId="{0523DE80-CC0C-43EC-B9ED-F7E618F81617}" dt="2023-04-29T00:21:19.443" v="130" actId="47"/>
        <pc:sldMkLst>
          <pc:docMk/>
          <pc:sldMk cId="0" sldId="368"/>
        </pc:sldMkLst>
      </pc:sldChg>
      <pc:sldChg chg="add">
        <pc:chgData name="Jenn Anne" userId="2e42e5b19939340a" providerId="LiveId" clId="{0523DE80-CC0C-43EC-B9ED-F7E618F81617}" dt="2023-04-29T00:21:55.560" v="254"/>
        <pc:sldMkLst>
          <pc:docMk/>
          <pc:sldMk cId="3416186630" sldId="368"/>
        </pc:sldMkLst>
      </pc:sldChg>
      <pc:sldChg chg="del">
        <pc:chgData name="Jenn Anne" userId="2e42e5b19939340a" providerId="LiveId" clId="{0523DE80-CC0C-43EC-B9ED-F7E618F81617}" dt="2023-04-29T00:21:19.646" v="131" actId="47"/>
        <pc:sldMkLst>
          <pc:docMk/>
          <pc:sldMk cId="0" sldId="369"/>
        </pc:sldMkLst>
      </pc:sldChg>
      <pc:sldChg chg="add">
        <pc:chgData name="Jenn Anne" userId="2e42e5b19939340a" providerId="LiveId" clId="{0523DE80-CC0C-43EC-B9ED-F7E618F81617}" dt="2023-04-29T00:21:55.748" v="255"/>
        <pc:sldMkLst>
          <pc:docMk/>
          <pc:sldMk cId="3725321839" sldId="369"/>
        </pc:sldMkLst>
      </pc:sldChg>
      <pc:sldChg chg="del">
        <pc:chgData name="Jenn Anne" userId="2e42e5b19939340a" providerId="LiveId" clId="{0523DE80-CC0C-43EC-B9ED-F7E618F81617}" dt="2023-04-29T00:21:19.833" v="132" actId="47"/>
        <pc:sldMkLst>
          <pc:docMk/>
          <pc:sldMk cId="0" sldId="370"/>
        </pc:sldMkLst>
      </pc:sldChg>
      <pc:sldChg chg="add">
        <pc:chgData name="Jenn Anne" userId="2e42e5b19939340a" providerId="LiveId" clId="{0523DE80-CC0C-43EC-B9ED-F7E618F81617}" dt="2023-04-29T00:21:55.921" v="256"/>
        <pc:sldMkLst>
          <pc:docMk/>
          <pc:sldMk cId="2720809281" sldId="370"/>
        </pc:sldMkLst>
      </pc:sldChg>
      <pc:sldChg chg="del">
        <pc:chgData name="Jenn Anne" userId="2e42e5b19939340a" providerId="LiveId" clId="{0523DE80-CC0C-43EC-B9ED-F7E618F81617}" dt="2023-04-29T00:21:20.022" v="133" actId="47"/>
        <pc:sldMkLst>
          <pc:docMk/>
          <pc:sldMk cId="0" sldId="371"/>
        </pc:sldMkLst>
      </pc:sldChg>
      <pc:sldChg chg="add">
        <pc:chgData name="Jenn Anne" userId="2e42e5b19939340a" providerId="LiveId" clId="{0523DE80-CC0C-43EC-B9ED-F7E618F81617}" dt="2023-04-29T00:21:56.108" v="257"/>
        <pc:sldMkLst>
          <pc:docMk/>
          <pc:sldMk cId="1814772066" sldId="371"/>
        </pc:sldMkLst>
      </pc:sldChg>
      <pc:sldChg chg="del">
        <pc:chgData name="Jenn Anne" userId="2e42e5b19939340a" providerId="LiveId" clId="{0523DE80-CC0C-43EC-B9ED-F7E618F81617}" dt="2023-04-29T00:21:20.634" v="134" actId="47"/>
        <pc:sldMkLst>
          <pc:docMk/>
          <pc:sldMk cId="0" sldId="372"/>
        </pc:sldMkLst>
      </pc:sldChg>
      <pc:sldChg chg="add">
        <pc:chgData name="Jenn Anne" userId="2e42e5b19939340a" providerId="LiveId" clId="{0523DE80-CC0C-43EC-B9ED-F7E618F81617}" dt="2023-04-29T00:21:56.296" v="258"/>
        <pc:sldMkLst>
          <pc:docMk/>
          <pc:sldMk cId="3704649292" sldId="372"/>
        </pc:sldMkLst>
      </pc:sldChg>
      <pc:sldChg chg="del">
        <pc:chgData name="Jenn Anne" userId="2e42e5b19939340a" providerId="LiveId" clId="{0523DE80-CC0C-43EC-B9ED-F7E618F81617}" dt="2023-04-29T00:21:20.838" v="135" actId="47"/>
        <pc:sldMkLst>
          <pc:docMk/>
          <pc:sldMk cId="0" sldId="373"/>
        </pc:sldMkLst>
      </pc:sldChg>
      <pc:sldChg chg="add">
        <pc:chgData name="Jenn Anne" userId="2e42e5b19939340a" providerId="LiveId" clId="{0523DE80-CC0C-43EC-B9ED-F7E618F81617}" dt="2023-04-29T00:21:56.469" v="259"/>
        <pc:sldMkLst>
          <pc:docMk/>
          <pc:sldMk cId="3991964899" sldId="373"/>
        </pc:sldMkLst>
      </pc:sldChg>
      <pc:sldChg chg="del">
        <pc:chgData name="Jenn Anne" userId="2e42e5b19939340a" providerId="LiveId" clId="{0523DE80-CC0C-43EC-B9ED-F7E618F81617}" dt="2023-04-29T00:21:21.417" v="136" actId="47"/>
        <pc:sldMkLst>
          <pc:docMk/>
          <pc:sldMk cId="0" sldId="374"/>
        </pc:sldMkLst>
      </pc:sldChg>
      <pc:sldChg chg="add">
        <pc:chgData name="Jenn Anne" userId="2e42e5b19939340a" providerId="LiveId" clId="{0523DE80-CC0C-43EC-B9ED-F7E618F81617}" dt="2023-04-29T00:21:56.672" v="260"/>
        <pc:sldMkLst>
          <pc:docMk/>
          <pc:sldMk cId="4227136830" sldId="374"/>
        </pc:sldMkLst>
      </pc:sldChg>
      <pc:sldChg chg="del">
        <pc:chgData name="Jenn Anne" userId="2e42e5b19939340a" providerId="LiveId" clId="{0523DE80-CC0C-43EC-B9ED-F7E618F81617}" dt="2023-04-29T00:21:21.965" v="137" actId="47"/>
        <pc:sldMkLst>
          <pc:docMk/>
          <pc:sldMk cId="0" sldId="375"/>
        </pc:sldMkLst>
      </pc:sldChg>
      <pc:sldChg chg="add">
        <pc:chgData name="Jenn Anne" userId="2e42e5b19939340a" providerId="LiveId" clId="{0523DE80-CC0C-43EC-B9ED-F7E618F81617}" dt="2023-04-29T00:21:56.844" v="261"/>
        <pc:sldMkLst>
          <pc:docMk/>
          <pc:sldMk cId="178275948" sldId="375"/>
        </pc:sldMkLst>
      </pc:sldChg>
      <pc:sldChg chg="del">
        <pc:chgData name="Jenn Anne" userId="2e42e5b19939340a" providerId="LiveId" clId="{0523DE80-CC0C-43EC-B9ED-F7E618F81617}" dt="2023-04-29T00:21:22.560" v="138" actId="47"/>
        <pc:sldMkLst>
          <pc:docMk/>
          <pc:sldMk cId="0" sldId="376"/>
        </pc:sldMkLst>
      </pc:sldChg>
      <pc:sldChg chg="add">
        <pc:chgData name="Jenn Anne" userId="2e42e5b19939340a" providerId="LiveId" clId="{0523DE80-CC0C-43EC-B9ED-F7E618F81617}" dt="2023-04-29T00:21:57.017" v="262"/>
        <pc:sldMkLst>
          <pc:docMk/>
          <pc:sldMk cId="478522242" sldId="376"/>
        </pc:sldMkLst>
      </pc:sldChg>
      <pc:sldChg chg="del">
        <pc:chgData name="Jenn Anne" userId="2e42e5b19939340a" providerId="LiveId" clId="{0523DE80-CC0C-43EC-B9ED-F7E618F81617}" dt="2023-04-29T00:21:23.108" v="139" actId="47"/>
        <pc:sldMkLst>
          <pc:docMk/>
          <pc:sldMk cId="0" sldId="377"/>
        </pc:sldMkLst>
      </pc:sldChg>
      <pc:sldChg chg="add">
        <pc:chgData name="Jenn Anne" userId="2e42e5b19939340a" providerId="LiveId" clId="{0523DE80-CC0C-43EC-B9ED-F7E618F81617}" dt="2023-04-29T00:21:57.220" v="263"/>
        <pc:sldMkLst>
          <pc:docMk/>
          <pc:sldMk cId="2596261604" sldId="377"/>
        </pc:sldMkLst>
      </pc:sldChg>
      <pc:sldChg chg="del">
        <pc:chgData name="Jenn Anne" userId="2e42e5b19939340a" providerId="LiveId" clId="{0523DE80-CC0C-43EC-B9ED-F7E618F81617}" dt="2023-04-29T00:21:23.249" v="140" actId="47"/>
        <pc:sldMkLst>
          <pc:docMk/>
          <pc:sldMk cId="0" sldId="378"/>
        </pc:sldMkLst>
      </pc:sldChg>
      <pc:sldChg chg="add">
        <pc:chgData name="Jenn Anne" userId="2e42e5b19939340a" providerId="LiveId" clId="{0523DE80-CC0C-43EC-B9ED-F7E618F81617}" dt="2023-04-29T00:21:57.393" v="264"/>
        <pc:sldMkLst>
          <pc:docMk/>
          <pc:sldMk cId="4252383636" sldId="378"/>
        </pc:sldMkLst>
      </pc:sldChg>
      <pc:sldChg chg="del">
        <pc:chgData name="Jenn Anne" userId="2e42e5b19939340a" providerId="LiveId" clId="{0523DE80-CC0C-43EC-B9ED-F7E618F81617}" dt="2023-04-29T00:21:24.252" v="141" actId="47"/>
        <pc:sldMkLst>
          <pc:docMk/>
          <pc:sldMk cId="0" sldId="379"/>
        </pc:sldMkLst>
      </pc:sldChg>
      <pc:sldChg chg="add">
        <pc:chgData name="Jenn Anne" userId="2e42e5b19939340a" providerId="LiveId" clId="{0523DE80-CC0C-43EC-B9ED-F7E618F81617}" dt="2023-04-29T00:21:57.581" v="265"/>
        <pc:sldMkLst>
          <pc:docMk/>
          <pc:sldMk cId="3954611058" sldId="379"/>
        </pc:sldMkLst>
      </pc:sldChg>
      <pc:sldChg chg="del">
        <pc:chgData name="Jenn Anne" userId="2e42e5b19939340a" providerId="LiveId" clId="{0523DE80-CC0C-43EC-B9ED-F7E618F81617}" dt="2023-04-29T00:21:25.018" v="142" actId="47"/>
        <pc:sldMkLst>
          <pc:docMk/>
          <pc:sldMk cId="0" sldId="380"/>
        </pc:sldMkLst>
      </pc:sldChg>
      <pc:sldChg chg="add">
        <pc:chgData name="Jenn Anne" userId="2e42e5b19939340a" providerId="LiveId" clId="{0523DE80-CC0C-43EC-B9ED-F7E618F81617}" dt="2023-04-29T00:21:57.926" v="266"/>
        <pc:sldMkLst>
          <pc:docMk/>
          <pc:sldMk cId="1032844377" sldId="380"/>
        </pc:sldMkLst>
      </pc:sldChg>
      <pc:sldChg chg="del">
        <pc:chgData name="Jenn Anne" userId="2e42e5b19939340a" providerId="LiveId" clId="{0523DE80-CC0C-43EC-B9ED-F7E618F81617}" dt="2023-04-29T00:21:26.034" v="143" actId="47"/>
        <pc:sldMkLst>
          <pc:docMk/>
          <pc:sldMk cId="0" sldId="381"/>
        </pc:sldMkLst>
      </pc:sldChg>
      <pc:sldChg chg="add">
        <pc:chgData name="Jenn Anne" userId="2e42e5b19939340a" providerId="LiveId" clId="{0523DE80-CC0C-43EC-B9ED-F7E618F81617}" dt="2023-04-29T00:21:58.114" v="267"/>
        <pc:sldMkLst>
          <pc:docMk/>
          <pc:sldMk cId="4263899567" sldId="381"/>
        </pc:sldMkLst>
      </pc:sldChg>
      <pc:sldChg chg="add del">
        <pc:chgData name="Jenn Anne" userId="2e42e5b19939340a" providerId="LiveId" clId="{0523DE80-CC0C-43EC-B9ED-F7E618F81617}" dt="2023-04-29T00:22:01.577" v="269" actId="47"/>
        <pc:sldMkLst>
          <pc:docMk/>
          <pc:sldMk cId="1486325657" sldId="38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59460" y="1681385"/>
            <a:ext cx="5944540" cy="7914377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837284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2045855" y="293625"/>
            <a:ext cx="3468291" cy="1133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Futura"/>
              </a:rPr>
              <a:t>Happiness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66FF48-665D-0762-BC06-7453230749ED}"/>
              </a:ext>
            </a:extLst>
          </p:cNvPr>
          <p:cNvSpPr/>
          <p:nvPr/>
        </p:nvSpPr>
        <p:spPr>
          <a:xfrm>
            <a:off x="1406848" y="8971140"/>
            <a:ext cx="4742803" cy="104056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2608723" y="9084565"/>
            <a:ext cx="2342555" cy="927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97"/>
              </a:lnSpc>
            </a:pPr>
            <a:r>
              <a:rPr lang="en-US" sz="5498">
                <a:solidFill>
                  <a:srgbClr val="D9D9D9"/>
                </a:solidFill>
                <a:latin typeface="Feeling Passionate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562399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58156920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21609789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45840902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98422240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59850040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1569565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56048552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35666852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97569125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510590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76157007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09289767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0966278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55500798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41618663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72532183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72080928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81477206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70464929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99196489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227136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99158683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7827594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7852224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59626160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25238363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95461105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03284437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263899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021158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73819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982028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140636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310324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2343112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242640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068998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0655047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9990887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527039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878833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002615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1987037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6110391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6021065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591546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5115271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0772318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4063081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123005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2820079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7825478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9279747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5383730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5665596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5354461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95830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3211670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3656159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6916565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3974350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0323284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7718846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6442071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5478669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100384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7642071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804109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58519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0408145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33657624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00015605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6389923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1437313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5196071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3619103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977652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6790299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334428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0042842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1445320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92177916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8621582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9924701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3468610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67141001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6518448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4467562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690085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170723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1173263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00382713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11752490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53884714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57842939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99707360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77313459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62453235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57252934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10425357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2766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78943831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60699267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87133690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03427370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83166674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15665398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8326633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20702956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27951933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60661678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799717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92715963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29988279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401384327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397255966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2799312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96205910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23104520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214360817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24792027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63366091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26AAA47-BCD4-79DC-CDB9-0C9FD7CBEA9A}"/>
              </a:ext>
            </a:extLst>
          </p:cNvPr>
          <p:cNvSpPr/>
          <p:nvPr/>
        </p:nvSpPr>
        <p:spPr>
          <a:xfrm>
            <a:off x="409066" y="296543"/>
            <a:ext cx="6771373" cy="892228"/>
          </a:xfrm>
          <a:prstGeom prst="rect">
            <a:avLst/>
          </a:prstGeom>
          <a:solidFill>
            <a:srgbClr val="968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/>
          <p:cNvSpPr/>
          <p:nvPr/>
        </p:nvSpPr>
        <p:spPr>
          <a:xfrm>
            <a:off x="411635" y="240194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06498" y="275284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11635" y="310373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411635" y="345463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06498" y="380552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11635" y="415642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11635" y="450731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98" y="485821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11635" y="520910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11635" y="556000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98" y="591089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11635" y="626179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11635" y="661268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98" y="696358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11635" y="731447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11635" y="766537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98" y="8016269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11635" y="17001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11635" y="2051054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98" y="836716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11635" y="8718059"/>
            <a:ext cx="6766236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98" y="9068954"/>
            <a:ext cx="6776510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46475" y="9515630"/>
            <a:ext cx="3136652" cy="42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000000"/>
                </a:solidFill>
                <a:latin typeface="Futura"/>
              </a:rPr>
              <a:t>Daily Affirmation:</a:t>
            </a:r>
          </a:p>
        </p:txBody>
      </p:sp>
      <p:sp>
        <p:nvSpPr>
          <p:cNvPr id="25" name="AutoShape 25"/>
          <p:cNvSpPr/>
          <p:nvPr/>
        </p:nvSpPr>
        <p:spPr>
          <a:xfrm>
            <a:off x="2788649" y="9931238"/>
            <a:ext cx="4379605" cy="4762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TextBox 29"/>
          <p:cNvSpPr txBox="1"/>
          <p:nvPr/>
        </p:nvSpPr>
        <p:spPr>
          <a:xfrm>
            <a:off x="534933" y="433737"/>
            <a:ext cx="6096388" cy="58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</a:pPr>
            <a:r>
              <a:rPr lang="en-US" sz="3499">
                <a:solidFill>
                  <a:srgbClr val="D6D9DD"/>
                </a:solidFill>
                <a:latin typeface="Feeling Passionate"/>
              </a:rPr>
              <a:t>Happiness Journal</a:t>
            </a:r>
          </a:p>
        </p:txBody>
      </p:sp>
    </p:spTree>
    <p:extLst>
      <p:ext uri="{BB962C8B-B14F-4D97-AF65-F5344CB8AC3E}">
        <p14:creationId xmlns:p14="http://schemas.microsoft.com/office/powerpoint/2010/main" val="177217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627</Words>
  <Application>Microsoft Office PowerPoint</Application>
  <PresentationFormat>Custom</PresentationFormat>
  <Paragraphs>252</Paragraphs>
  <Slides>126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126</vt:i4>
      </vt:variant>
    </vt:vector>
  </HeadingPairs>
  <TitlesOfParts>
    <vt:vector size="131" baseType="lpstr">
      <vt:lpstr>Calibri</vt:lpstr>
      <vt:lpstr>Arial</vt:lpstr>
      <vt:lpstr>Futura</vt:lpstr>
      <vt:lpstr>Feeling Passionate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Happiness Affirmations Journal</dc:title>
  <cp:lastModifiedBy>Jenn Anne</cp:lastModifiedBy>
  <cp:revision>1</cp:revision>
  <dcterms:created xsi:type="dcterms:W3CDTF">2006-08-16T00:00:00Z</dcterms:created>
  <dcterms:modified xsi:type="dcterms:W3CDTF">2023-04-29T00:22:05Z</dcterms:modified>
  <dc:identifier>DAFhbkV8TkE</dc:identifier>
</cp:coreProperties>
</file>