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8" r:id="rId122"/>
    <p:sldId id="379" r:id="rId123"/>
    <p:sldId id="380" r:id="rId124"/>
    <p:sldId id="381" r:id="rId125"/>
    <p:sldId id="376" r:id="rId126"/>
    <p:sldId id="377" r:id="rId127"/>
  </p:sldIdLst>
  <p:sldSz cx="7556500" cy="10693400"/>
  <p:notesSz cx="6858000" cy="9144000"/>
  <p:embeddedFontLst>
    <p:embeddedFont>
      <p:font typeface="Calibri" panose="020F0502020204030204" pitchFamily="34" charset="0"/>
      <p:regular r:id="rId128"/>
      <p:bold r:id="rId129"/>
      <p:italic r:id="rId130"/>
      <p:boldItalic r:id="rId131"/>
    </p:embeddedFont>
    <p:embeddedFont>
      <p:font typeface="Feeling Passionate" panose="020B0604020202020204" charset="0"/>
      <p:regular r:id="rId132"/>
    </p:embeddedFont>
    <p:embeddedFont>
      <p:font typeface="Futura" panose="020B0604020202020204" charset="0"/>
      <p:regular r:id="rId1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65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992F11-0F86-41CB-A5BA-DCE251922811}" v="24" dt="2023-04-29T00:28:08.2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4" d="100"/>
        <a:sy n="44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microsoft.com/office/2016/11/relationships/changesInfo" Target="changesInfos/changesInfo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font" Target="fonts/font1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presProps" Target="presProps.xml"/><Relationship Id="rId139" Type="http://schemas.microsoft.com/office/2015/10/relationships/revisionInfo" Target="revisionInfo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font" Target="fonts/font2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font" Target="fonts/font3.fntdata"/><Relationship Id="rId135" Type="http://schemas.openxmlformats.org/officeDocument/2006/relationships/viewProps" Target="view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font" Target="fonts/font4.fntdata"/><Relationship Id="rId136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font" Target="fonts/font5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font" Target="fonts/font6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10992F11-0F86-41CB-A5BA-DCE251922811}"/>
    <pc:docChg chg="custSel addSld delSld modSld">
      <pc:chgData name="Jenn Anne" userId="2e42e5b19939340a" providerId="LiveId" clId="{10992F11-0F86-41CB-A5BA-DCE251922811}" dt="2023-04-29T00:28:08.212" v="43"/>
      <pc:docMkLst>
        <pc:docMk/>
      </pc:docMkLst>
      <pc:sldChg chg="addSp modSp mod">
        <pc:chgData name="Jenn Anne" userId="2e42e5b19939340a" providerId="LiveId" clId="{10992F11-0F86-41CB-A5BA-DCE251922811}" dt="2023-04-29T00:26:56.858" v="5" actId="171"/>
        <pc:sldMkLst>
          <pc:docMk/>
          <pc:sldMk cId="0" sldId="256"/>
        </pc:sldMkLst>
        <pc:spChg chg="add mod ord">
          <ac:chgData name="Jenn Anne" userId="2e42e5b19939340a" providerId="LiveId" clId="{10992F11-0F86-41CB-A5BA-DCE251922811}" dt="2023-04-29T00:26:56.858" v="5" actId="171"/>
          <ac:spMkLst>
            <pc:docMk/>
            <pc:sldMk cId="0" sldId="256"/>
            <ac:spMk id="10" creationId="{9E6BCCCD-2B5A-DAC9-9F17-A0065C32F833}"/>
          </ac:spMkLst>
        </pc:spChg>
        <pc:grpChg chg="mod">
          <ac:chgData name="Jenn Anne" userId="2e42e5b19939340a" providerId="LiveId" clId="{10992F11-0F86-41CB-A5BA-DCE251922811}" dt="2023-04-29T00:26:24.876" v="1" actId="1076"/>
          <ac:grpSpMkLst>
            <pc:docMk/>
            <pc:sldMk cId="0" sldId="256"/>
            <ac:grpSpMk id="5" creationId="{00000000-0000-0000-0000-000000000000}"/>
          </ac:grpSpMkLst>
        </pc:grpChg>
      </pc:sldChg>
      <pc:sldChg chg="addSp delSp modSp mod">
        <pc:chgData name="Jenn Anne" userId="2e42e5b19939340a" providerId="LiveId" clId="{10992F11-0F86-41CB-A5BA-DCE251922811}" dt="2023-04-29T00:27:34.706" v="16" actId="1076"/>
        <pc:sldMkLst>
          <pc:docMk/>
          <pc:sldMk cId="0" sldId="257"/>
        </pc:sldMkLst>
        <pc:spChg chg="add mod ord">
          <ac:chgData name="Jenn Anne" userId="2e42e5b19939340a" providerId="LiveId" clId="{10992F11-0F86-41CB-A5BA-DCE251922811}" dt="2023-04-29T00:27:34.706" v="16" actId="1076"/>
          <ac:spMkLst>
            <pc:docMk/>
            <pc:sldMk cId="0" sldId="257"/>
            <ac:spMk id="31" creationId="{94372F82-A45C-DF9D-03FE-9CC32C9312A0}"/>
          </ac:spMkLst>
        </pc:spChg>
        <pc:grpChg chg="del mod">
          <ac:chgData name="Jenn Anne" userId="2e42e5b19939340a" providerId="LiveId" clId="{10992F11-0F86-41CB-A5BA-DCE251922811}" dt="2023-04-29T00:27:22.747" v="11" actId="478"/>
          <ac:grpSpMkLst>
            <pc:docMk/>
            <pc:sldMk cId="0" sldId="257"/>
            <ac:grpSpMk id="25" creationId="{00000000-0000-0000-0000-000000000000}"/>
          </ac:grpSpMkLst>
        </pc:grpChg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58"/>
        </pc:sldMkLst>
      </pc:sldChg>
      <pc:sldChg chg="add">
        <pc:chgData name="Jenn Anne" userId="2e42e5b19939340a" providerId="LiveId" clId="{10992F11-0F86-41CB-A5BA-DCE251922811}" dt="2023-04-29T00:27:53.597" v="20"/>
        <pc:sldMkLst>
          <pc:docMk/>
          <pc:sldMk cId="1040244168" sldId="258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59"/>
        </pc:sldMkLst>
      </pc:sldChg>
      <pc:sldChg chg="add">
        <pc:chgData name="Jenn Anne" userId="2e42e5b19939340a" providerId="LiveId" clId="{10992F11-0F86-41CB-A5BA-DCE251922811}" dt="2023-04-29T00:27:54.128" v="21"/>
        <pc:sldMkLst>
          <pc:docMk/>
          <pc:sldMk cId="1097260585" sldId="259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60"/>
        </pc:sldMkLst>
      </pc:sldChg>
      <pc:sldChg chg="add">
        <pc:chgData name="Jenn Anne" userId="2e42e5b19939340a" providerId="LiveId" clId="{10992F11-0F86-41CB-A5BA-DCE251922811}" dt="2023-04-29T00:27:54.347" v="22"/>
        <pc:sldMkLst>
          <pc:docMk/>
          <pc:sldMk cId="411947984" sldId="260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61"/>
        </pc:sldMkLst>
      </pc:sldChg>
      <pc:sldChg chg="add">
        <pc:chgData name="Jenn Anne" userId="2e42e5b19939340a" providerId="LiveId" clId="{10992F11-0F86-41CB-A5BA-DCE251922811}" dt="2023-04-29T00:27:54.519" v="23"/>
        <pc:sldMkLst>
          <pc:docMk/>
          <pc:sldMk cId="1546843869" sldId="261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62"/>
        </pc:sldMkLst>
      </pc:sldChg>
      <pc:sldChg chg="add">
        <pc:chgData name="Jenn Anne" userId="2e42e5b19939340a" providerId="LiveId" clId="{10992F11-0F86-41CB-A5BA-DCE251922811}" dt="2023-04-29T00:27:54.706" v="24"/>
        <pc:sldMkLst>
          <pc:docMk/>
          <pc:sldMk cId="3573340615" sldId="262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63"/>
        </pc:sldMkLst>
      </pc:sldChg>
      <pc:sldChg chg="add">
        <pc:chgData name="Jenn Anne" userId="2e42e5b19939340a" providerId="LiveId" clId="{10992F11-0F86-41CB-A5BA-DCE251922811}" dt="2023-04-29T00:27:54.878" v="25"/>
        <pc:sldMkLst>
          <pc:docMk/>
          <pc:sldMk cId="3955436358" sldId="263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64"/>
        </pc:sldMkLst>
      </pc:sldChg>
      <pc:sldChg chg="add">
        <pc:chgData name="Jenn Anne" userId="2e42e5b19939340a" providerId="LiveId" clId="{10992F11-0F86-41CB-A5BA-DCE251922811}" dt="2023-04-29T00:27:55.097" v="26"/>
        <pc:sldMkLst>
          <pc:docMk/>
          <pc:sldMk cId="2237281849" sldId="264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65"/>
        </pc:sldMkLst>
      </pc:sldChg>
      <pc:sldChg chg="add">
        <pc:chgData name="Jenn Anne" userId="2e42e5b19939340a" providerId="LiveId" clId="{10992F11-0F86-41CB-A5BA-DCE251922811}" dt="2023-04-29T00:27:55.629" v="27"/>
        <pc:sldMkLst>
          <pc:docMk/>
          <pc:sldMk cId="3813976076" sldId="265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66"/>
        </pc:sldMkLst>
      </pc:sldChg>
      <pc:sldChg chg="add">
        <pc:chgData name="Jenn Anne" userId="2e42e5b19939340a" providerId="LiveId" clId="{10992F11-0F86-41CB-A5BA-DCE251922811}" dt="2023-04-29T00:27:55.866" v="28"/>
        <pc:sldMkLst>
          <pc:docMk/>
          <pc:sldMk cId="666648455" sldId="266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67"/>
        </pc:sldMkLst>
      </pc:sldChg>
      <pc:sldChg chg="add">
        <pc:chgData name="Jenn Anne" userId="2e42e5b19939340a" providerId="LiveId" clId="{10992F11-0F86-41CB-A5BA-DCE251922811}" dt="2023-04-29T00:27:56.444" v="29"/>
        <pc:sldMkLst>
          <pc:docMk/>
          <pc:sldMk cId="157581283" sldId="267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68"/>
        </pc:sldMkLst>
      </pc:sldChg>
      <pc:sldChg chg="add">
        <pc:chgData name="Jenn Anne" userId="2e42e5b19939340a" providerId="LiveId" clId="{10992F11-0F86-41CB-A5BA-DCE251922811}" dt="2023-04-29T00:27:59.860" v="30"/>
        <pc:sldMkLst>
          <pc:docMk/>
          <pc:sldMk cId="1536570868" sldId="268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69"/>
        </pc:sldMkLst>
      </pc:sldChg>
      <pc:sldChg chg="add">
        <pc:chgData name="Jenn Anne" userId="2e42e5b19939340a" providerId="LiveId" clId="{10992F11-0F86-41CB-A5BA-DCE251922811}" dt="2023-04-29T00:27:59.860" v="30"/>
        <pc:sldMkLst>
          <pc:docMk/>
          <pc:sldMk cId="1418680527" sldId="269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70"/>
        </pc:sldMkLst>
      </pc:sldChg>
      <pc:sldChg chg="add">
        <pc:chgData name="Jenn Anne" userId="2e42e5b19939340a" providerId="LiveId" clId="{10992F11-0F86-41CB-A5BA-DCE251922811}" dt="2023-04-29T00:27:59.860" v="30"/>
        <pc:sldMkLst>
          <pc:docMk/>
          <pc:sldMk cId="1257259272" sldId="270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71"/>
        </pc:sldMkLst>
      </pc:sldChg>
      <pc:sldChg chg="add">
        <pc:chgData name="Jenn Anne" userId="2e42e5b19939340a" providerId="LiveId" clId="{10992F11-0F86-41CB-A5BA-DCE251922811}" dt="2023-04-29T00:27:59.860" v="30"/>
        <pc:sldMkLst>
          <pc:docMk/>
          <pc:sldMk cId="3538801047" sldId="271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72"/>
        </pc:sldMkLst>
      </pc:sldChg>
      <pc:sldChg chg="add">
        <pc:chgData name="Jenn Anne" userId="2e42e5b19939340a" providerId="LiveId" clId="{10992F11-0F86-41CB-A5BA-DCE251922811}" dt="2023-04-29T00:27:59.860" v="30"/>
        <pc:sldMkLst>
          <pc:docMk/>
          <pc:sldMk cId="639026637" sldId="272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73"/>
        </pc:sldMkLst>
      </pc:sldChg>
      <pc:sldChg chg="add">
        <pc:chgData name="Jenn Anne" userId="2e42e5b19939340a" providerId="LiveId" clId="{10992F11-0F86-41CB-A5BA-DCE251922811}" dt="2023-04-29T00:27:59.860" v="30"/>
        <pc:sldMkLst>
          <pc:docMk/>
          <pc:sldMk cId="2689094842" sldId="273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74"/>
        </pc:sldMkLst>
      </pc:sldChg>
      <pc:sldChg chg="add">
        <pc:chgData name="Jenn Anne" userId="2e42e5b19939340a" providerId="LiveId" clId="{10992F11-0F86-41CB-A5BA-DCE251922811}" dt="2023-04-29T00:27:59.860" v="30"/>
        <pc:sldMkLst>
          <pc:docMk/>
          <pc:sldMk cId="1147167723" sldId="274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75"/>
        </pc:sldMkLst>
      </pc:sldChg>
      <pc:sldChg chg="add">
        <pc:chgData name="Jenn Anne" userId="2e42e5b19939340a" providerId="LiveId" clId="{10992F11-0F86-41CB-A5BA-DCE251922811}" dt="2023-04-29T00:27:59.860" v="30"/>
        <pc:sldMkLst>
          <pc:docMk/>
          <pc:sldMk cId="209557133" sldId="275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76"/>
        </pc:sldMkLst>
      </pc:sldChg>
      <pc:sldChg chg="add">
        <pc:chgData name="Jenn Anne" userId="2e42e5b19939340a" providerId="LiveId" clId="{10992F11-0F86-41CB-A5BA-DCE251922811}" dt="2023-04-29T00:27:59.860" v="30"/>
        <pc:sldMkLst>
          <pc:docMk/>
          <pc:sldMk cId="3546805165" sldId="276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77"/>
        </pc:sldMkLst>
      </pc:sldChg>
      <pc:sldChg chg="add">
        <pc:chgData name="Jenn Anne" userId="2e42e5b19939340a" providerId="LiveId" clId="{10992F11-0F86-41CB-A5BA-DCE251922811}" dt="2023-04-29T00:27:59.860" v="30"/>
        <pc:sldMkLst>
          <pc:docMk/>
          <pc:sldMk cId="3614702220" sldId="277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78"/>
        </pc:sldMkLst>
      </pc:sldChg>
      <pc:sldChg chg="add">
        <pc:chgData name="Jenn Anne" userId="2e42e5b19939340a" providerId="LiveId" clId="{10992F11-0F86-41CB-A5BA-DCE251922811}" dt="2023-04-29T00:27:59.860" v="30"/>
        <pc:sldMkLst>
          <pc:docMk/>
          <pc:sldMk cId="3125373664" sldId="278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79"/>
        </pc:sldMkLst>
      </pc:sldChg>
      <pc:sldChg chg="add">
        <pc:chgData name="Jenn Anne" userId="2e42e5b19939340a" providerId="LiveId" clId="{10992F11-0F86-41CB-A5BA-DCE251922811}" dt="2023-04-29T00:28:00.155" v="31"/>
        <pc:sldMkLst>
          <pc:docMk/>
          <pc:sldMk cId="228824076" sldId="279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80"/>
        </pc:sldMkLst>
      </pc:sldChg>
      <pc:sldChg chg="add">
        <pc:chgData name="Jenn Anne" userId="2e42e5b19939340a" providerId="LiveId" clId="{10992F11-0F86-41CB-A5BA-DCE251922811}" dt="2023-04-29T00:28:00.155" v="31"/>
        <pc:sldMkLst>
          <pc:docMk/>
          <pc:sldMk cId="3654986380" sldId="280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81"/>
        </pc:sldMkLst>
      </pc:sldChg>
      <pc:sldChg chg="add">
        <pc:chgData name="Jenn Anne" userId="2e42e5b19939340a" providerId="LiveId" clId="{10992F11-0F86-41CB-A5BA-DCE251922811}" dt="2023-04-29T00:28:00.155" v="31"/>
        <pc:sldMkLst>
          <pc:docMk/>
          <pc:sldMk cId="2777951405" sldId="281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82"/>
        </pc:sldMkLst>
      </pc:sldChg>
      <pc:sldChg chg="add">
        <pc:chgData name="Jenn Anne" userId="2e42e5b19939340a" providerId="LiveId" clId="{10992F11-0F86-41CB-A5BA-DCE251922811}" dt="2023-04-29T00:28:00.155" v="31"/>
        <pc:sldMkLst>
          <pc:docMk/>
          <pc:sldMk cId="845668278" sldId="282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83"/>
        </pc:sldMkLst>
      </pc:sldChg>
      <pc:sldChg chg="add">
        <pc:chgData name="Jenn Anne" userId="2e42e5b19939340a" providerId="LiveId" clId="{10992F11-0F86-41CB-A5BA-DCE251922811}" dt="2023-04-29T00:28:00.155" v="31"/>
        <pc:sldMkLst>
          <pc:docMk/>
          <pc:sldMk cId="1026718888" sldId="283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84"/>
        </pc:sldMkLst>
      </pc:sldChg>
      <pc:sldChg chg="add">
        <pc:chgData name="Jenn Anne" userId="2e42e5b19939340a" providerId="LiveId" clId="{10992F11-0F86-41CB-A5BA-DCE251922811}" dt="2023-04-29T00:28:00.155" v="31"/>
        <pc:sldMkLst>
          <pc:docMk/>
          <pc:sldMk cId="83156092" sldId="284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85"/>
        </pc:sldMkLst>
      </pc:sldChg>
      <pc:sldChg chg="add">
        <pc:chgData name="Jenn Anne" userId="2e42e5b19939340a" providerId="LiveId" clId="{10992F11-0F86-41CB-A5BA-DCE251922811}" dt="2023-04-29T00:28:00.155" v="31"/>
        <pc:sldMkLst>
          <pc:docMk/>
          <pc:sldMk cId="1819504716" sldId="285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86"/>
        </pc:sldMkLst>
      </pc:sldChg>
      <pc:sldChg chg="add">
        <pc:chgData name="Jenn Anne" userId="2e42e5b19939340a" providerId="LiveId" clId="{10992F11-0F86-41CB-A5BA-DCE251922811}" dt="2023-04-29T00:28:00.155" v="31"/>
        <pc:sldMkLst>
          <pc:docMk/>
          <pc:sldMk cId="2199141839" sldId="286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87"/>
        </pc:sldMkLst>
      </pc:sldChg>
      <pc:sldChg chg="add">
        <pc:chgData name="Jenn Anne" userId="2e42e5b19939340a" providerId="LiveId" clId="{10992F11-0F86-41CB-A5BA-DCE251922811}" dt="2023-04-29T00:28:00.155" v="31"/>
        <pc:sldMkLst>
          <pc:docMk/>
          <pc:sldMk cId="2951482013" sldId="287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88"/>
        </pc:sldMkLst>
      </pc:sldChg>
      <pc:sldChg chg="add">
        <pc:chgData name="Jenn Anne" userId="2e42e5b19939340a" providerId="LiveId" clId="{10992F11-0F86-41CB-A5BA-DCE251922811}" dt="2023-04-29T00:28:00.155" v="31"/>
        <pc:sldMkLst>
          <pc:docMk/>
          <pc:sldMk cId="62770706" sldId="288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89"/>
        </pc:sldMkLst>
      </pc:sldChg>
      <pc:sldChg chg="add">
        <pc:chgData name="Jenn Anne" userId="2e42e5b19939340a" providerId="LiveId" clId="{10992F11-0F86-41CB-A5BA-DCE251922811}" dt="2023-04-29T00:28:00.155" v="31"/>
        <pc:sldMkLst>
          <pc:docMk/>
          <pc:sldMk cId="3773032352" sldId="289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90"/>
        </pc:sldMkLst>
      </pc:sldChg>
      <pc:sldChg chg="add">
        <pc:chgData name="Jenn Anne" userId="2e42e5b19939340a" providerId="LiveId" clId="{10992F11-0F86-41CB-A5BA-DCE251922811}" dt="2023-04-29T00:28:00.405" v="32"/>
        <pc:sldMkLst>
          <pc:docMk/>
          <pc:sldMk cId="3315910717" sldId="290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91"/>
        </pc:sldMkLst>
      </pc:sldChg>
      <pc:sldChg chg="add">
        <pc:chgData name="Jenn Anne" userId="2e42e5b19939340a" providerId="LiveId" clId="{10992F11-0F86-41CB-A5BA-DCE251922811}" dt="2023-04-29T00:28:00.405" v="32"/>
        <pc:sldMkLst>
          <pc:docMk/>
          <pc:sldMk cId="1061493532" sldId="291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92"/>
        </pc:sldMkLst>
      </pc:sldChg>
      <pc:sldChg chg="add">
        <pc:chgData name="Jenn Anne" userId="2e42e5b19939340a" providerId="LiveId" clId="{10992F11-0F86-41CB-A5BA-DCE251922811}" dt="2023-04-29T00:28:00.405" v="32"/>
        <pc:sldMkLst>
          <pc:docMk/>
          <pc:sldMk cId="3735671862" sldId="292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93"/>
        </pc:sldMkLst>
      </pc:sldChg>
      <pc:sldChg chg="add">
        <pc:chgData name="Jenn Anne" userId="2e42e5b19939340a" providerId="LiveId" clId="{10992F11-0F86-41CB-A5BA-DCE251922811}" dt="2023-04-29T00:28:00.405" v="32"/>
        <pc:sldMkLst>
          <pc:docMk/>
          <pc:sldMk cId="3584059099" sldId="293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94"/>
        </pc:sldMkLst>
      </pc:sldChg>
      <pc:sldChg chg="add">
        <pc:chgData name="Jenn Anne" userId="2e42e5b19939340a" providerId="LiveId" clId="{10992F11-0F86-41CB-A5BA-DCE251922811}" dt="2023-04-29T00:28:00.405" v="32"/>
        <pc:sldMkLst>
          <pc:docMk/>
          <pc:sldMk cId="3998426635" sldId="294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95"/>
        </pc:sldMkLst>
      </pc:sldChg>
      <pc:sldChg chg="add">
        <pc:chgData name="Jenn Anne" userId="2e42e5b19939340a" providerId="LiveId" clId="{10992F11-0F86-41CB-A5BA-DCE251922811}" dt="2023-04-29T00:28:00.405" v="32"/>
        <pc:sldMkLst>
          <pc:docMk/>
          <pc:sldMk cId="2902503739" sldId="295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96"/>
        </pc:sldMkLst>
      </pc:sldChg>
      <pc:sldChg chg="add">
        <pc:chgData name="Jenn Anne" userId="2e42e5b19939340a" providerId="LiveId" clId="{10992F11-0F86-41CB-A5BA-DCE251922811}" dt="2023-04-29T00:28:00.405" v="32"/>
        <pc:sldMkLst>
          <pc:docMk/>
          <pc:sldMk cId="3949244762" sldId="296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97"/>
        </pc:sldMkLst>
      </pc:sldChg>
      <pc:sldChg chg="add">
        <pc:chgData name="Jenn Anne" userId="2e42e5b19939340a" providerId="LiveId" clId="{10992F11-0F86-41CB-A5BA-DCE251922811}" dt="2023-04-29T00:28:00.405" v="32"/>
        <pc:sldMkLst>
          <pc:docMk/>
          <pc:sldMk cId="4210515699" sldId="297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98"/>
        </pc:sldMkLst>
      </pc:sldChg>
      <pc:sldChg chg="add">
        <pc:chgData name="Jenn Anne" userId="2e42e5b19939340a" providerId="LiveId" clId="{10992F11-0F86-41CB-A5BA-DCE251922811}" dt="2023-04-29T00:28:00.405" v="32"/>
        <pc:sldMkLst>
          <pc:docMk/>
          <pc:sldMk cId="424037274" sldId="298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299"/>
        </pc:sldMkLst>
      </pc:sldChg>
      <pc:sldChg chg="add">
        <pc:chgData name="Jenn Anne" userId="2e42e5b19939340a" providerId="LiveId" clId="{10992F11-0F86-41CB-A5BA-DCE251922811}" dt="2023-04-29T00:28:00.405" v="32"/>
        <pc:sldMkLst>
          <pc:docMk/>
          <pc:sldMk cId="1224088931" sldId="299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300"/>
        </pc:sldMkLst>
      </pc:sldChg>
      <pc:sldChg chg="add">
        <pc:chgData name="Jenn Anne" userId="2e42e5b19939340a" providerId="LiveId" clId="{10992F11-0F86-41CB-A5BA-DCE251922811}" dt="2023-04-29T00:28:00.405" v="32"/>
        <pc:sldMkLst>
          <pc:docMk/>
          <pc:sldMk cId="1182850158" sldId="300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301"/>
        </pc:sldMkLst>
      </pc:sldChg>
      <pc:sldChg chg="add">
        <pc:chgData name="Jenn Anne" userId="2e42e5b19939340a" providerId="LiveId" clId="{10992F11-0F86-41CB-A5BA-DCE251922811}" dt="2023-04-29T00:28:00.608" v="33"/>
        <pc:sldMkLst>
          <pc:docMk/>
          <pc:sldMk cId="2184881295" sldId="301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302"/>
        </pc:sldMkLst>
      </pc:sldChg>
      <pc:sldChg chg="add">
        <pc:chgData name="Jenn Anne" userId="2e42e5b19939340a" providerId="LiveId" clId="{10992F11-0F86-41CB-A5BA-DCE251922811}" dt="2023-04-29T00:28:00.608" v="33"/>
        <pc:sldMkLst>
          <pc:docMk/>
          <pc:sldMk cId="2269738920" sldId="302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303"/>
        </pc:sldMkLst>
      </pc:sldChg>
      <pc:sldChg chg="add">
        <pc:chgData name="Jenn Anne" userId="2e42e5b19939340a" providerId="LiveId" clId="{10992F11-0F86-41CB-A5BA-DCE251922811}" dt="2023-04-29T00:28:00.608" v="33"/>
        <pc:sldMkLst>
          <pc:docMk/>
          <pc:sldMk cId="2182134119" sldId="303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304"/>
        </pc:sldMkLst>
      </pc:sldChg>
      <pc:sldChg chg="add">
        <pc:chgData name="Jenn Anne" userId="2e42e5b19939340a" providerId="LiveId" clId="{10992F11-0F86-41CB-A5BA-DCE251922811}" dt="2023-04-29T00:28:00.608" v="33"/>
        <pc:sldMkLst>
          <pc:docMk/>
          <pc:sldMk cId="3106940278" sldId="304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305"/>
        </pc:sldMkLst>
      </pc:sldChg>
      <pc:sldChg chg="add">
        <pc:chgData name="Jenn Anne" userId="2e42e5b19939340a" providerId="LiveId" clId="{10992F11-0F86-41CB-A5BA-DCE251922811}" dt="2023-04-29T00:28:00.608" v="33"/>
        <pc:sldMkLst>
          <pc:docMk/>
          <pc:sldMk cId="3422569843" sldId="305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306"/>
        </pc:sldMkLst>
      </pc:sldChg>
      <pc:sldChg chg="add">
        <pc:chgData name="Jenn Anne" userId="2e42e5b19939340a" providerId="LiveId" clId="{10992F11-0F86-41CB-A5BA-DCE251922811}" dt="2023-04-29T00:28:00.608" v="33"/>
        <pc:sldMkLst>
          <pc:docMk/>
          <pc:sldMk cId="230551037" sldId="306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307"/>
        </pc:sldMkLst>
      </pc:sldChg>
      <pc:sldChg chg="add">
        <pc:chgData name="Jenn Anne" userId="2e42e5b19939340a" providerId="LiveId" clId="{10992F11-0F86-41CB-A5BA-DCE251922811}" dt="2023-04-29T00:28:00.608" v="33"/>
        <pc:sldMkLst>
          <pc:docMk/>
          <pc:sldMk cId="4243183091" sldId="307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308"/>
        </pc:sldMkLst>
      </pc:sldChg>
      <pc:sldChg chg="add">
        <pc:chgData name="Jenn Anne" userId="2e42e5b19939340a" providerId="LiveId" clId="{10992F11-0F86-41CB-A5BA-DCE251922811}" dt="2023-04-29T00:28:00.608" v="33"/>
        <pc:sldMkLst>
          <pc:docMk/>
          <pc:sldMk cId="1372809830" sldId="308"/>
        </pc:sldMkLst>
      </pc:sldChg>
      <pc:sldChg chg="del">
        <pc:chgData name="Jenn Anne" userId="2e42e5b19939340a" providerId="LiveId" clId="{10992F11-0F86-41CB-A5BA-DCE251922811}" dt="2023-04-29T00:27:45.399" v="17" actId="47"/>
        <pc:sldMkLst>
          <pc:docMk/>
          <pc:sldMk cId="0" sldId="309"/>
        </pc:sldMkLst>
      </pc:sldChg>
      <pc:sldChg chg="add">
        <pc:chgData name="Jenn Anne" userId="2e42e5b19939340a" providerId="LiveId" clId="{10992F11-0F86-41CB-A5BA-DCE251922811}" dt="2023-04-29T00:28:00.608" v="33"/>
        <pc:sldMkLst>
          <pc:docMk/>
          <pc:sldMk cId="2647186750" sldId="309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10"/>
        </pc:sldMkLst>
      </pc:sldChg>
      <pc:sldChg chg="add">
        <pc:chgData name="Jenn Anne" userId="2e42e5b19939340a" providerId="LiveId" clId="{10992F11-0F86-41CB-A5BA-DCE251922811}" dt="2023-04-29T00:28:00.608" v="33"/>
        <pc:sldMkLst>
          <pc:docMk/>
          <pc:sldMk cId="2277423214" sldId="310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11"/>
        </pc:sldMkLst>
      </pc:sldChg>
      <pc:sldChg chg="add">
        <pc:chgData name="Jenn Anne" userId="2e42e5b19939340a" providerId="LiveId" clId="{10992F11-0F86-41CB-A5BA-DCE251922811}" dt="2023-04-29T00:28:00.608" v="33"/>
        <pc:sldMkLst>
          <pc:docMk/>
          <pc:sldMk cId="3993228430" sldId="311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12"/>
        </pc:sldMkLst>
      </pc:sldChg>
      <pc:sldChg chg="add">
        <pc:chgData name="Jenn Anne" userId="2e42e5b19939340a" providerId="LiveId" clId="{10992F11-0F86-41CB-A5BA-DCE251922811}" dt="2023-04-29T00:28:01.640" v="34"/>
        <pc:sldMkLst>
          <pc:docMk/>
          <pc:sldMk cId="4178736693" sldId="312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13"/>
        </pc:sldMkLst>
      </pc:sldChg>
      <pc:sldChg chg="add">
        <pc:chgData name="Jenn Anne" userId="2e42e5b19939340a" providerId="LiveId" clId="{10992F11-0F86-41CB-A5BA-DCE251922811}" dt="2023-04-29T00:28:01.640" v="34"/>
        <pc:sldMkLst>
          <pc:docMk/>
          <pc:sldMk cId="4158991181" sldId="313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14"/>
        </pc:sldMkLst>
      </pc:sldChg>
      <pc:sldChg chg="add">
        <pc:chgData name="Jenn Anne" userId="2e42e5b19939340a" providerId="LiveId" clId="{10992F11-0F86-41CB-A5BA-DCE251922811}" dt="2023-04-29T00:28:01.640" v="34"/>
        <pc:sldMkLst>
          <pc:docMk/>
          <pc:sldMk cId="4285446744" sldId="314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15"/>
        </pc:sldMkLst>
      </pc:sldChg>
      <pc:sldChg chg="add">
        <pc:chgData name="Jenn Anne" userId="2e42e5b19939340a" providerId="LiveId" clId="{10992F11-0F86-41CB-A5BA-DCE251922811}" dt="2023-04-29T00:28:01.640" v="34"/>
        <pc:sldMkLst>
          <pc:docMk/>
          <pc:sldMk cId="1107715032" sldId="315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16"/>
        </pc:sldMkLst>
      </pc:sldChg>
      <pc:sldChg chg="add">
        <pc:chgData name="Jenn Anne" userId="2e42e5b19939340a" providerId="LiveId" clId="{10992F11-0F86-41CB-A5BA-DCE251922811}" dt="2023-04-29T00:28:01.640" v="34"/>
        <pc:sldMkLst>
          <pc:docMk/>
          <pc:sldMk cId="1862009963" sldId="316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17"/>
        </pc:sldMkLst>
      </pc:sldChg>
      <pc:sldChg chg="add">
        <pc:chgData name="Jenn Anne" userId="2e42e5b19939340a" providerId="LiveId" clId="{10992F11-0F86-41CB-A5BA-DCE251922811}" dt="2023-04-29T00:28:01.640" v="34"/>
        <pc:sldMkLst>
          <pc:docMk/>
          <pc:sldMk cId="3982614308" sldId="317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18"/>
        </pc:sldMkLst>
      </pc:sldChg>
      <pc:sldChg chg="add">
        <pc:chgData name="Jenn Anne" userId="2e42e5b19939340a" providerId="LiveId" clId="{10992F11-0F86-41CB-A5BA-DCE251922811}" dt="2023-04-29T00:28:01.640" v="34"/>
        <pc:sldMkLst>
          <pc:docMk/>
          <pc:sldMk cId="3894365296" sldId="318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19"/>
        </pc:sldMkLst>
      </pc:sldChg>
      <pc:sldChg chg="add">
        <pc:chgData name="Jenn Anne" userId="2e42e5b19939340a" providerId="LiveId" clId="{10992F11-0F86-41CB-A5BA-DCE251922811}" dt="2023-04-29T00:28:01.640" v="34"/>
        <pc:sldMkLst>
          <pc:docMk/>
          <pc:sldMk cId="908059781" sldId="319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20"/>
        </pc:sldMkLst>
      </pc:sldChg>
      <pc:sldChg chg="add">
        <pc:chgData name="Jenn Anne" userId="2e42e5b19939340a" providerId="LiveId" clId="{10992F11-0F86-41CB-A5BA-DCE251922811}" dt="2023-04-29T00:28:01.640" v="34"/>
        <pc:sldMkLst>
          <pc:docMk/>
          <pc:sldMk cId="2008090795" sldId="320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21"/>
        </pc:sldMkLst>
      </pc:sldChg>
      <pc:sldChg chg="add">
        <pc:chgData name="Jenn Anne" userId="2e42e5b19939340a" providerId="LiveId" clId="{10992F11-0F86-41CB-A5BA-DCE251922811}" dt="2023-04-29T00:28:01.640" v="34"/>
        <pc:sldMkLst>
          <pc:docMk/>
          <pc:sldMk cId="987226864" sldId="321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22"/>
        </pc:sldMkLst>
      </pc:sldChg>
      <pc:sldChg chg="add">
        <pc:chgData name="Jenn Anne" userId="2e42e5b19939340a" providerId="LiveId" clId="{10992F11-0F86-41CB-A5BA-DCE251922811}" dt="2023-04-29T00:28:01.640" v="34"/>
        <pc:sldMkLst>
          <pc:docMk/>
          <pc:sldMk cId="1673787372" sldId="322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23"/>
        </pc:sldMkLst>
      </pc:sldChg>
      <pc:sldChg chg="add">
        <pc:chgData name="Jenn Anne" userId="2e42e5b19939340a" providerId="LiveId" clId="{10992F11-0F86-41CB-A5BA-DCE251922811}" dt="2023-04-29T00:28:02.001" v="35"/>
        <pc:sldMkLst>
          <pc:docMk/>
          <pc:sldMk cId="860743548" sldId="323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24"/>
        </pc:sldMkLst>
      </pc:sldChg>
      <pc:sldChg chg="add">
        <pc:chgData name="Jenn Anne" userId="2e42e5b19939340a" providerId="LiveId" clId="{10992F11-0F86-41CB-A5BA-DCE251922811}" dt="2023-04-29T00:28:02.001" v="35"/>
        <pc:sldMkLst>
          <pc:docMk/>
          <pc:sldMk cId="3954512473" sldId="324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25"/>
        </pc:sldMkLst>
      </pc:sldChg>
      <pc:sldChg chg="add">
        <pc:chgData name="Jenn Anne" userId="2e42e5b19939340a" providerId="LiveId" clId="{10992F11-0F86-41CB-A5BA-DCE251922811}" dt="2023-04-29T00:28:02.001" v="35"/>
        <pc:sldMkLst>
          <pc:docMk/>
          <pc:sldMk cId="2268845048" sldId="325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26"/>
        </pc:sldMkLst>
      </pc:sldChg>
      <pc:sldChg chg="add">
        <pc:chgData name="Jenn Anne" userId="2e42e5b19939340a" providerId="LiveId" clId="{10992F11-0F86-41CB-A5BA-DCE251922811}" dt="2023-04-29T00:28:02.001" v="35"/>
        <pc:sldMkLst>
          <pc:docMk/>
          <pc:sldMk cId="2725130949" sldId="326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27"/>
        </pc:sldMkLst>
      </pc:sldChg>
      <pc:sldChg chg="add">
        <pc:chgData name="Jenn Anne" userId="2e42e5b19939340a" providerId="LiveId" clId="{10992F11-0F86-41CB-A5BA-DCE251922811}" dt="2023-04-29T00:28:02.001" v="35"/>
        <pc:sldMkLst>
          <pc:docMk/>
          <pc:sldMk cId="1036765979" sldId="327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28"/>
        </pc:sldMkLst>
      </pc:sldChg>
      <pc:sldChg chg="add">
        <pc:chgData name="Jenn Anne" userId="2e42e5b19939340a" providerId="LiveId" clId="{10992F11-0F86-41CB-A5BA-DCE251922811}" dt="2023-04-29T00:28:02.001" v="35"/>
        <pc:sldMkLst>
          <pc:docMk/>
          <pc:sldMk cId="1433063013" sldId="328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29"/>
        </pc:sldMkLst>
      </pc:sldChg>
      <pc:sldChg chg="add">
        <pc:chgData name="Jenn Anne" userId="2e42e5b19939340a" providerId="LiveId" clId="{10992F11-0F86-41CB-A5BA-DCE251922811}" dt="2023-04-29T00:28:02.001" v="35"/>
        <pc:sldMkLst>
          <pc:docMk/>
          <pc:sldMk cId="440552310" sldId="329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30"/>
        </pc:sldMkLst>
      </pc:sldChg>
      <pc:sldChg chg="add">
        <pc:chgData name="Jenn Anne" userId="2e42e5b19939340a" providerId="LiveId" clId="{10992F11-0F86-41CB-A5BA-DCE251922811}" dt="2023-04-29T00:28:02.001" v="35"/>
        <pc:sldMkLst>
          <pc:docMk/>
          <pc:sldMk cId="1548316755" sldId="330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31"/>
        </pc:sldMkLst>
      </pc:sldChg>
      <pc:sldChg chg="add">
        <pc:chgData name="Jenn Anne" userId="2e42e5b19939340a" providerId="LiveId" clId="{10992F11-0F86-41CB-A5BA-DCE251922811}" dt="2023-04-29T00:28:02.001" v="35"/>
        <pc:sldMkLst>
          <pc:docMk/>
          <pc:sldMk cId="591260859" sldId="331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32"/>
        </pc:sldMkLst>
      </pc:sldChg>
      <pc:sldChg chg="add">
        <pc:chgData name="Jenn Anne" userId="2e42e5b19939340a" providerId="LiveId" clId="{10992F11-0F86-41CB-A5BA-DCE251922811}" dt="2023-04-29T00:28:02.001" v="35"/>
        <pc:sldMkLst>
          <pc:docMk/>
          <pc:sldMk cId="2983968640" sldId="332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33"/>
        </pc:sldMkLst>
      </pc:sldChg>
      <pc:sldChg chg="add">
        <pc:chgData name="Jenn Anne" userId="2e42e5b19939340a" providerId="LiveId" clId="{10992F11-0F86-41CB-A5BA-DCE251922811}" dt="2023-04-29T00:28:02.001" v="35"/>
        <pc:sldMkLst>
          <pc:docMk/>
          <pc:sldMk cId="607550780" sldId="333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34"/>
        </pc:sldMkLst>
      </pc:sldChg>
      <pc:sldChg chg="add">
        <pc:chgData name="Jenn Anne" userId="2e42e5b19939340a" providerId="LiveId" clId="{10992F11-0F86-41CB-A5BA-DCE251922811}" dt="2023-04-29T00:28:02.283" v="36"/>
        <pc:sldMkLst>
          <pc:docMk/>
          <pc:sldMk cId="3096136274" sldId="334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35"/>
        </pc:sldMkLst>
      </pc:sldChg>
      <pc:sldChg chg="add">
        <pc:chgData name="Jenn Anne" userId="2e42e5b19939340a" providerId="LiveId" clId="{10992F11-0F86-41CB-A5BA-DCE251922811}" dt="2023-04-29T00:28:02.283" v="36"/>
        <pc:sldMkLst>
          <pc:docMk/>
          <pc:sldMk cId="3035234893" sldId="335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36"/>
        </pc:sldMkLst>
      </pc:sldChg>
      <pc:sldChg chg="add">
        <pc:chgData name="Jenn Anne" userId="2e42e5b19939340a" providerId="LiveId" clId="{10992F11-0F86-41CB-A5BA-DCE251922811}" dt="2023-04-29T00:28:02.283" v="36"/>
        <pc:sldMkLst>
          <pc:docMk/>
          <pc:sldMk cId="4032227163" sldId="336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37"/>
        </pc:sldMkLst>
      </pc:sldChg>
      <pc:sldChg chg="add">
        <pc:chgData name="Jenn Anne" userId="2e42e5b19939340a" providerId="LiveId" clId="{10992F11-0F86-41CB-A5BA-DCE251922811}" dt="2023-04-29T00:28:02.283" v="36"/>
        <pc:sldMkLst>
          <pc:docMk/>
          <pc:sldMk cId="3783716900" sldId="337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38"/>
        </pc:sldMkLst>
      </pc:sldChg>
      <pc:sldChg chg="add">
        <pc:chgData name="Jenn Anne" userId="2e42e5b19939340a" providerId="LiveId" clId="{10992F11-0F86-41CB-A5BA-DCE251922811}" dt="2023-04-29T00:28:02.283" v="36"/>
        <pc:sldMkLst>
          <pc:docMk/>
          <pc:sldMk cId="114605530" sldId="338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39"/>
        </pc:sldMkLst>
      </pc:sldChg>
      <pc:sldChg chg="add">
        <pc:chgData name="Jenn Anne" userId="2e42e5b19939340a" providerId="LiveId" clId="{10992F11-0F86-41CB-A5BA-DCE251922811}" dt="2023-04-29T00:28:02.283" v="36"/>
        <pc:sldMkLst>
          <pc:docMk/>
          <pc:sldMk cId="3422433153" sldId="339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40"/>
        </pc:sldMkLst>
      </pc:sldChg>
      <pc:sldChg chg="add">
        <pc:chgData name="Jenn Anne" userId="2e42e5b19939340a" providerId="LiveId" clId="{10992F11-0F86-41CB-A5BA-DCE251922811}" dt="2023-04-29T00:28:02.283" v="36"/>
        <pc:sldMkLst>
          <pc:docMk/>
          <pc:sldMk cId="104491699" sldId="340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41"/>
        </pc:sldMkLst>
      </pc:sldChg>
      <pc:sldChg chg="add">
        <pc:chgData name="Jenn Anne" userId="2e42e5b19939340a" providerId="LiveId" clId="{10992F11-0F86-41CB-A5BA-DCE251922811}" dt="2023-04-29T00:28:02.283" v="36"/>
        <pc:sldMkLst>
          <pc:docMk/>
          <pc:sldMk cId="813092005" sldId="341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42"/>
        </pc:sldMkLst>
      </pc:sldChg>
      <pc:sldChg chg="add">
        <pc:chgData name="Jenn Anne" userId="2e42e5b19939340a" providerId="LiveId" clId="{10992F11-0F86-41CB-A5BA-DCE251922811}" dt="2023-04-29T00:28:02.283" v="36"/>
        <pc:sldMkLst>
          <pc:docMk/>
          <pc:sldMk cId="649898222" sldId="342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43"/>
        </pc:sldMkLst>
      </pc:sldChg>
      <pc:sldChg chg="add">
        <pc:chgData name="Jenn Anne" userId="2e42e5b19939340a" providerId="LiveId" clId="{10992F11-0F86-41CB-A5BA-DCE251922811}" dt="2023-04-29T00:28:02.283" v="36"/>
        <pc:sldMkLst>
          <pc:docMk/>
          <pc:sldMk cId="3212585218" sldId="343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44"/>
        </pc:sldMkLst>
      </pc:sldChg>
      <pc:sldChg chg="add">
        <pc:chgData name="Jenn Anne" userId="2e42e5b19939340a" providerId="LiveId" clId="{10992F11-0F86-41CB-A5BA-DCE251922811}" dt="2023-04-29T00:28:02.283" v="36"/>
        <pc:sldMkLst>
          <pc:docMk/>
          <pc:sldMk cId="751025772" sldId="344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45"/>
        </pc:sldMkLst>
      </pc:sldChg>
      <pc:sldChg chg="add">
        <pc:chgData name="Jenn Anne" userId="2e42e5b19939340a" providerId="LiveId" clId="{10992F11-0F86-41CB-A5BA-DCE251922811}" dt="2023-04-29T00:28:02.535" v="37"/>
        <pc:sldMkLst>
          <pc:docMk/>
          <pc:sldMk cId="139661049" sldId="345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46"/>
        </pc:sldMkLst>
      </pc:sldChg>
      <pc:sldChg chg="add">
        <pc:chgData name="Jenn Anne" userId="2e42e5b19939340a" providerId="LiveId" clId="{10992F11-0F86-41CB-A5BA-DCE251922811}" dt="2023-04-29T00:28:02.535" v="37"/>
        <pc:sldMkLst>
          <pc:docMk/>
          <pc:sldMk cId="2574338666" sldId="346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47"/>
        </pc:sldMkLst>
      </pc:sldChg>
      <pc:sldChg chg="add">
        <pc:chgData name="Jenn Anne" userId="2e42e5b19939340a" providerId="LiveId" clId="{10992F11-0F86-41CB-A5BA-DCE251922811}" dt="2023-04-29T00:28:02.535" v="37"/>
        <pc:sldMkLst>
          <pc:docMk/>
          <pc:sldMk cId="462708829" sldId="347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48"/>
        </pc:sldMkLst>
      </pc:sldChg>
      <pc:sldChg chg="add">
        <pc:chgData name="Jenn Anne" userId="2e42e5b19939340a" providerId="LiveId" clId="{10992F11-0F86-41CB-A5BA-DCE251922811}" dt="2023-04-29T00:28:02.535" v="37"/>
        <pc:sldMkLst>
          <pc:docMk/>
          <pc:sldMk cId="832488915" sldId="348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49"/>
        </pc:sldMkLst>
      </pc:sldChg>
      <pc:sldChg chg="add">
        <pc:chgData name="Jenn Anne" userId="2e42e5b19939340a" providerId="LiveId" clId="{10992F11-0F86-41CB-A5BA-DCE251922811}" dt="2023-04-29T00:28:02.535" v="37"/>
        <pc:sldMkLst>
          <pc:docMk/>
          <pc:sldMk cId="4167600524" sldId="349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50"/>
        </pc:sldMkLst>
      </pc:sldChg>
      <pc:sldChg chg="add">
        <pc:chgData name="Jenn Anne" userId="2e42e5b19939340a" providerId="LiveId" clId="{10992F11-0F86-41CB-A5BA-DCE251922811}" dt="2023-04-29T00:28:02.535" v="37"/>
        <pc:sldMkLst>
          <pc:docMk/>
          <pc:sldMk cId="2955771669" sldId="350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51"/>
        </pc:sldMkLst>
      </pc:sldChg>
      <pc:sldChg chg="add">
        <pc:chgData name="Jenn Anne" userId="2e42e5b19939340a" providerId="LiveId" clId="{10992F11-0F86-41CB-A5BA-DCE251922811}" dt="2023-04-29T00:28:02.535" v="37"/>
        <pc:sldMkLst>
          <pc:docMk/>
          <pc:sldMk cId="3115240304" sldId="351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52"/>
        </pc:sldMkLst>
      </pc:sldChg>
      <pc:sldChg chg="add">
        <pc:chgData name="Jenn Anne" userId="2e42e5b19939340a" providerId="LiveId" clId="{10992F11-0F86-41CB-A5BA-DCE251922811}" dt="2023-04-29T00:28:02.535" v="37"/>
        <pc:sldMkLst>
          <pc:docMk/>
          <pc:sldMk cId="2172963697" sldId="352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53"/>
        </pc:sldMkLst>
      </pc:sldChg>
      <pc:sldChg chg="add">
        <pc:chgData name="Jenn Anne" userId="2e42e5b19939340a" providerId="LiveId" clId="{10992F11-0F86-41CB-A5BA-DCE251922811}" dt="2023-04-29T00:28:02.535" v="37"/>
        <pc:sldMkLst>
          <pc:docMk/>
          <pc:sldMk cId="2944907417" sldId="353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54"/>
        </pc:sldMkLst>
      </pc:sldChg>
      <pc:sldChg chg="add">
        <pc:chgData name="Jenn Anne" userId="2e42e5b19939340a" providerId="LiveId" clId="{10992F11-0F86-41CB-A5BA-DCE251922811}" dt="2023-04-29T00:28:02.535" v="37"/>
        <pc:sldMkLst>
          <pc:docMk/>
          <pc:sldMk cId="2460166340" sldId="354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55"/>
        </pc:sldMkLst>
      </pc:sldChg>
      <pc:sldChg chg="add">
        <pc:chgData name="Jenn Anne" userId="2e42e5b19939340a" providerId="LiveId" clId="{10992F11-0F86-41CB-A5BA-DCE251922811}" dt="2023-04-29T00:28:02.535" v="37"/>
        <pc:sldMkLst>
          <pc:docMk/>
          <pc:sldMk cId="3716493011" sldId="355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56"/>
        </pc:sldMkLst>
      </pc:sldChg>
      <pc:sldChg chg="add">
        <pc:chgData name="Jenn Anne" userId="2e42e5b19939340a" providerId="LiveId" clId="{10992F11-0F86-41CB-A5BA-DCE251922811}" dt="2023-04-29T00:28:02.769" v="38"/>
        <pc:sldMkLst>
          <pc:docMk/>
          <pc:sldMk cId="1227569960" sldId="356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57"/>
        </pc:sldMkLst>
      </pc:sldChg>
      <pc:sldChg chg="add">
        <pc:chgData name="Jenn Anne" userId="2e42e5b19939340a" providerId="LiveId" clId="{10992F11-0F86-41CB-A5BA-DCE251922811}" dt="2023-04-29T00:28:02.769" v="38"/>
        <pc:sldMkLst>
          <pc:docMk/>
          <pc:sldMk cId="3050846590" sldId="357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58"/>
        </pc:sldMkLst>
      </pc:sldChg>
      <pc:sldChg chg="add">
        <pc:chgData name="Jenn Anne" userId="2e42e5b19939340a" providerId="LiveId" clId="{10992F11-0F86-41CB-A5BA-DCE251922811}" dt="2023-04-29T00:28:02.769" v="38"/>
        <pc:sldMkLst>
          <pc:docMk/>
          <pc:sldMk cId="2436024853" sldId="358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59"/>
        </pc:sldMkLst>
      </pc:sldChg>
      <pc:sldChg chg="add">
        <pc:chgData name="Jenn Anne" userId="2e42e5b19939340a" providerId="LiveId" clId="{10992F11-0F86-41CB-A5BA-DCE251922811}" dt="2023-04-29T00:28:02.769" v="38"/>
        <pc:sldMkLst>
          <pc:docMk/>
          <pc:sldMk cId="4269768918" sldId="359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60"/>
        </pc:sldMkLst>
      </pc:sldChg>
      <pc:sldChg chg="add">
        <pc:chgData name="Jenn Anne" userId="2e42e5b19939340a" providerId="LiveId" clId="{10992F11-0F86-41CB-A5BA-DCE251922811}" dt="2023-04-29T00:28:02.769" v="38"/>
        <pc:sldMkLst>
          <pc:docMk/>
          <pc:sldMk cId="3139869161" sldId="360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61"/>
        </pc:sldMkLst>
      </pc:sldChg>
      <pc:sldChg chg="add">
        <pc:chgData name="Jenn Anne" userId="2e42e5b19939340a" providerId="LiveId" clId="{10992F11-0F86-41CB-A5BA-DCE251922811}" dt="2023-04-29T00:28:02.769" v="38"/>
        <pc:sldMkLst>
          <pc:docMk/>
          <pc:sldMk cId="1835266895" sldId="361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62"/>
        </pc:sldMkLst>
      </pc:sldChg>
      <pc:sldChg chg="add">
        <pc:chgData name="Jenn Anne" userId="2e42e5b19939340a" providerId="LiveId" clId="{10992F11-0F86-41CB-A5BA-DCE251922811}" dt="2023-04-29T00:28:02.769" v="38"/>
        <pc:sldMkLst>
          <pc:docMk/>
          <pc:sldMk cId="573745944" sldId="362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63"/>
        </pc:sldMkLst>
      </pc:sldChg>
      <pc:sldChg chg="add">
        <pc:chgData name="Jenn Anne" userId="2e42e5b19939340a" providerId="LiveId" clId="{10992F11-0F86-41CB-A5BA-DCE251922811}" dt="2023-04-29T00:28:02.769" v="38"/>
        <pc:sldMkLst>
          <pc:docMk/>
          <pc:sldMk cId="4173968471" sldId="363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64"/>
        </pc:sldMkLst>
      </pc:sldChg>
      <pc:sldChg chg="add">
        <pc:chgData name="Jenn Anne" userId="2e42e5b19939340a" providerId="LiveId" clId="{10992F11-0F86-41CB-A5BA-DCE251922811}" dt="2023-04-29T00:28:02.769" v="38"/>
        <pc:sldMkLst>
          <pc:docMk/>
          <pc:sldMk cId="132490328" sldId="364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65"/>
        </pc:sldMkLst>
      </pc:sldChg>
      <pc:sldChg chg="add">
        <pc:chgData name="Jenn Anne" userId="2e42e5b19939340a" providerId="LiveId" clId="{10992F11-0F86-41CB-A5BA-DCE251922811}" dt="2023-04-29T00:28:02.769" v="38"/>
        <pc:sldMkLst>
          <pc:docMk/>
          <pc:sldMk cId="3951417071" sldId="365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66"/>
        </pc:sldMkLst>
      </pc:sldChg>
      <pc:sldChg chg="add">
        <pc:chgData name="Jenn Anne" userId="2e42e5b19939340a" providerId="LiveId" clId="{10992F11-0F86-41CB-A5BA-DCE251922811}" dt="2023-04-29T00:28:02.769" v="38"/>
        <pc:sldMkLst>
          <pc:docMk/>
          <pc:sldMk cId="161994193" sldId="366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67"/>
        </pc:sldMkLst>
      </pc:sldChg>
      <pc:sldChg chg="add">
        <pc:chgData name="Jenn Anne" userId="2e42e5b19939340a" providerId="LiveId" clId="{10992F11-0F86-41CB-A5BA-DCE251922811}" dt="2023-04-29T00:28:02.972" v="39"/>
        <pc:sldMkLst>
          <pc:docMk/>
          <pc:sldMk cId="2021945616" sldId="367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68"/>
        </pc:sldMkLst>
      </pc:sldChg>
      <pc:sldChg chg="add">
        <pc:chgData name="Jenn Anne" userId="2e42e5b19939340a" providerId="LiveId" clId="{10992F11-0F86-41CB-A5BA-DCE251922811}" dt="2023-04-29T00:28:02.972" v="39"/>
        <pc:sldMkLst>
          <pc:docMk/>
          <pc:sldMk cId="3322017728" sldId="368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69"/>
        </pc:sldMkLst>
      </pc:sldChg>
      <pc:sldChg chg="add">
        <pc:chgData name="Jenn Anne" userId="2e42e5b19939340a" providerId="LiveId" clId="{10992F11-0F86-41CB-A5BA-DCE251922811}" dt="2023-04-29T00:28:02.972" v="39"/>
        <pc:sldMkLst>
          <pc:docMk/>
          <pc:sldMk cId="550877089" sldId="369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70"/>
        </pc:sldMkLst>
      </pc:sldChg>
      <pc:sldChg chg="add">
        <pc:chgData name="Jenn Anne" userId="2e42e5b19939340a" providerId="LiveId" clId="{10992F11-0F86-41CB-A5BA-DCE251922811}" dt="2023-04-29T00:28:02.972" v="39"/>
        <pc:sldMkLst>
          <pc:docMk/>
          <pc:sldMk cId="3807063721" sldId="370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71"/>
        </pc:sldMkLst>
      </pc:sldChg>
      <pc:sldChg chg="add">
        <pc:chgData name="Jenn Anne" userId="2e42e5b19939340a" providerId="LiveId" clId="{10992F11-0F86-41CB-A5BA-DCE251922811}" dt="2023-04-29T00:28:02.972" v="39"/>
        <pc:sldMkLst>
          <pc:docMk/>
          <pc:sldMk cId="2932629404" sldId="371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72"/>
        </pc:sldMkLst>
      </pc:sldChg>
      <pc:sldChg chg="add">
        <pc:chgData name="Jenn Anne" userId="2e42e5b19939340a" providerId="LiveId" clId="{10992F11-0F86-41CB-A5BA-DCE251922811}" dt="2023-04-29T00:28:02.972" v="39"/>
        <pc:sldMkLst>
          <pc:docMk/>
          <pc:sldMk cId="1858325735" sldId="372"/>
        </pc:sldMkLst>
      </pc:sldChg>
      <pc:sldChg chg="del">
        <pc:chgData name="Jenn Anne" userId="2e42e5b19939340a" providerId="LiveId" clId="{10992F11-0F86-41CB-A5BA-DCE251922811}" dt="2023-04-29T00:27:49.106" v="18" actId="47"/>
        <pc:sldMkLst>
          <pc:docMk/>
          <pc:sldMk cId="0" sldId="373"/>
        </pc:sldMkLst>
      </pc:sldChg>
      <pc:sldChg chg="add">
        <pc:chgData name="Jenn Anne" userId="2e42e5b19939340a" providerId="LiveId" clId="{10992F11-0F86-41CB-A5BA-DCE251922811}" dt="2023-04-29T00:28:02.972" v="39"/>
        <pc:sldMkLst>
          <pc:docMk/>
          <pc:sldMk cId="2449463829" sldId="373"/>
        </pc:sldMkLst>
      </pc:sldChg>
      <pc:sldChg chg="del">
        <pc:chgData name="Jenn Anne" userId="2e42e5b19939340a" providerId="LiveId" clId="{10992F11-0F86-41CB-A5BA-DCE251922811}" dt="2023-04-29T00:27:51.251" v="19" actId="47"/>
        <pc:sldMkLst>
          <pc:docMk/>
          <pc:sldMk cId="0" sldId="374"/>
        </pc:sldMkLst>
      </pc:sldChg>
      <pc:sldChg chg="add">
        <pc:chgData name="Jenn Anne" userId="2e42e5b19939340a" providerId="LiveId" clId="{10992F11-0F86-41CB-A5BA-DCE251922811}" dt="2023-04-29T00:28:02.972" v="39"/>
        <pc:sldMkLst>
          <pc:docMk/>
          <pc:sldMk cId="133484810" sldId="374"/>
        </pc:sldMkLst>
      </pc:sldChg>
      <pc:sldChg chg="del">
        <pc:chgData name="Jenn Anne" userId="2e42e5b19939340a" providerId="LiveId" clId="{10992F11-0F86-41CB-A5BA-DCE251922811}" dt="2023-04-29T00:27:51.251" v="19" actId="47"/>
        <pc:sldMkLst>
          <pc:docMk/>
          <pc:sldMk cId="0" sldId="375"/>
        </pc:sldMkLst>
      </pc:sldChg>
      <pc:sldChg chg="add">
        <pc:chgData name="Jenn Anne" userId="2e42e5b19939340a" providerId="LiveId" clId="{10992F11-0F86-41CB-A5BA-DCE251922811}" dt="2023-04-29T00:28:02.972" v="39"/>
        <pc:sldMkLst>
          <pc:docMk/>
          <pc:sldMk cId="141027975" sldId="375"/>
        </pc:sldMkLst>
      </pc:sldChg>
      <pc:sldChg chg="del">
        <pc:chgData name="Jenn Anne" userId="2e42e5b19939340a" providerId="LiveId" clId="{10992F11-0F86-41CB-A5BA-DCE251922811}" dt="2023-04-29T00:27:51.251" v="19" actId="47"/>
        <pc:sldMkLst>
          <pc:docMk/>
          <pc:sldMk cId="0" sldId="376"/>
        </pc:sldMkLst>
      </pc:sldChg>
      <pc:sldChg chg="add">
        <pc:chgData name="Jenn Anne" userId="2e42e5b19939340a" providerId="LiveId" clId="{10992F11-0F86-41CB-A5BA-DCE251922811}" dt="2023-04-29T00:28:02.972" v="39"/>
        <pc:sldMkLst>
          <pc:docMk/>
          <pc:sldMk cId="1729870070" sldId="376"/>
        </pc:sldMkLst>
      </pc:sldChg>
      <pc:sldChg chg="del">
        <pc:chgData name="Jenn Anne" userId="2e42e5b19939340a" providerId="LiveId" clId="{10992F11-0F86-41CB-A5BA-DCE251922811}" dt="2023-04-29T00:27:51.251" v="19" actId="47"/>
        <pc:sldMkLst>
          <pc:docMk/>
          <pc:sldMk cId="0" sldId="377"/>
        </pc:sldMkLst>
      </pc:sldChg>
      <pc:sldChg chg="add">
        <pc:chgData name="Jenn Anne" userId="2e42e5b19939340a" providerId="LiveId" clId="{10992F11-0F86-41CB-A5BA-DCE251922811}" dt="2023-04-29T00:28:02.972" v="39"/>
        <pc:sldMkLst>
          <pc:docMk/>
          <pc:sldMk cId="3885949483" sldId="377"/>
        </pc:sldMkLst>
      </pc:sldChg>
      <pc:sldChg chg="del">
        <pc:chgData name="Jenn Anne" userId="2e42e5b19939340a" providerId="LiveId" clId="{10992F11-0F86-41CB-A5BA-DCE251922811}" dt="2023-04-29T00:27:51.251" v="19" actId="47"/>
        <pc:sldMkLst>
          <pc:docMk/>
          <pc:sldMk cId="0" sldId="378"/>
        </pc:sldMkLst>
      </pc:sldChg>
      <pc:sldChg chg="add">
        <pc:chgData name="Jenn Anne" userId="2e42e5b19939340a" providerId="LiveId" clId="{10992F11-0F86-41CB-A5BA-DCE251922811}" dt="2023-04-29T00:28:06.817" v="40"/>
        <pc:sldMkLst>
          <pc:docMk/>
          <pc:sldMk cId="1528659787" sldId="378"/>
        </pc:sldMkLst>
      </pc:sldChg>
      <pc:sldChg chg="del">
        <pc:chgData name="Jenn Anne" userId="2e42e5b19939340a" providerId="LiveId" clId="{10992F11-0F86-41CB-A5BA-DCE251922811}" dt="2023-04-29T00:27:51.251" v="19" actId="47"/>
        <pc:sldMkLst>
          <pc:docMk/>
          <pc:sldMk cId="0" sldId="379"/>
        </pc:sldMkLst>
      </pc:sldChg>
      <pc:sldChg chg="add">
        <pc:chgData name="Jenn Anne" userId="2e42e5b19939340a" providerId="LiveId" clId="{10992F11-0F86-41CB-A5BA-DCE251922811}" dt="2023-04-29T00:28:06.989" v="41"/>
        <pc:sldMkLst>
          <pc:docMk/>
          <pc:sldMk cId="4257185554" sldId="379"/>
        </pc:sldMkLst>
      </pc:sldChg>
      <pc:sldChg chg="del">
        <pc:chgData name="Jenn Anne" userId="2e42e5b19939340a" providerId="LiveId" clId="{10992F11-0F86-41CB-A5BA-DCE251922811}" dt="2023-04-29T00:27:51.251" v="19" actId="47"/>
        <pc:sldMkLst>
          <pc:docMk/>
          <pc:sldMk cId="0" sldId="380"/>
        </pc:sldMkLst>
      </pc:sldChg>
      <pc:sldChg chg="add">
        <pc:chgData name="Jenn Anne" userId="2e42e5b19939340a" providerId="LiveId" clId="{10992F11-0F86-41CB-A5BA-DCE251922811}" dt="2023-04-29T00:28:07.819" v="42"/>
        <pc:sldMkLst>
          <pc:docMk/>
          <pc:sldMk cId="1912723327" sldId="380"/>
        </pc:sldMkLst>
      </pc:sldChg>
      <pc:sldChg chg="del">
        <pc:chgData name="Jenn Anne" userId="2e42e5b19939340a" providerId="LiveId" clId="{10992F11-0F86-41CB-A5BA-DCE251922811}" dt="2023-04-29T00:27:51.251" v="19" actId="47"/>
        <pc:sldMkLst>
          <pc:docMk/>
          <pc:sldMk cId="0" sldId="381"/>
        </pc:sldMkLst>
      </pc:sldChg>
      <pc:sldChg chg="add">
        <pc:chgData name="Jenn Anne" userId="2e42e5b19939340a" providerId="LiveId" clId="{10992F11-0F86-41CB-A5BA-DCE251922811}" dt="2023-04-29T00:28:08.212" v="43"/>
        <pc:sldMkLst>
          <pc:docMk/>
          <pc:sldMk cId="2013791892" sldId="38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59460" y="1681385"/>
            <a:ext cx="5944540" cy="7914377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086" b="-6086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4B6572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06848" y="8960503"/>
            <a:ext cx="4742803" cy="1040568"/>
            <a:chOff x="0" y="0"/>
            <a:chExt cx="1490133" cy="32693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26934"/>
            </a:xfrm>
            <a:custGeom>
              <a:avLst/>
              <a:gdLst/>
              <a:ahLst/>
              <a:cxnLst/>
              <a:rect l="l" t="t" r="r" b="b"/>
              <a:pathLst>
                <a:path w="1490133" h="326934">
                  <a:moveTo>
                    <a:pt x="0" y="0"/>
                  </a:moveTo>
                  <a:lnTo>
                    <a:pt x="1490133" y="0"/>
                  </a:lnTo>
                  <a:lnTo>
                    <a:pt x="1490133" y="326934"/>
                  </a:lnTo>
                  <a:lnTo>
                    <a:pt x="0" y="326934"/>
                  </a:lnTo>
                  <a:close/>
                </a:path>
              </a:pathLst>
            </a:custGeom>
            <a:solidFill>
              <a:srgbClr val="4B6572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3048897" y="398400"/>
            <a:ext cx="1462207" cy="10287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000000"/>
                </a:solidFill>
                <a:latin typeface="Futura"/>
              </a:rPr>
              <a:t>Love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E6BCCCD-2B5A-DAC9-9F17-A0065C32F833}"/>
              </a:ext>
            </a:extLst>
          </p:cNvPr>
          <p:cNvSpPr/>
          <p:nvPr/>
        </p:nvSpPr>
        <p:spPr>
          <a:xfrm>
            <a:off x="1406848" y="8960503"/>
            <a:ext cx="4742803" cy="1051205"/>
          </a:xfrm>
          <a:prstGeom prst="rect">
            <a:avLst/>
          </a:prstGeom>
          <a:solidFill>
            <a:srgbClr val="4B65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2608723" y="9084565"/>
            <a:ext cx="2342555" cy="927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7"/>
              </a:lnSpc>
            </a:pPr>
            <a:r>
              <a:rPr lang="en-US" sz="5498" dirty="0">
                <a:solidFill>
                  <a:srgbClr val="D9D9D9"/>
                </a:solidFill>
                <a:latin typeface="Feeling Passionate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81397607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716493011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227569960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05084659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436024853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4269768918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13986916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835266895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573745944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4173968471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324903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666648455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951417071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61994193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021945616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32201772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550877089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807063721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932629404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858325735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449463829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334848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5758128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41027975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528659787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4257185554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912723327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013791892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729870070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8859494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5365708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4186805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2572592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5388010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6390266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6890948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147167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095571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5468051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6147022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1253736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288240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6549863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7779514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8456682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0267188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83156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0402441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8195047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1991418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9514820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627707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7730323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3159107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0614935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7356718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5840590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998426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0972605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9025037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94924476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421051569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42403727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22408893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18285015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18488129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26973892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18213411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106940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41194798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42256984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3055103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424318309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37280983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64718675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27742321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99322843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417873669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415899118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4285446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54684386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10771503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86200996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98261430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89436529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90805978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00809079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98722686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67378737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86074354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954512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57334061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26884504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72513094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03676597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43306301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44055231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54831675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59126085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98396864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60755078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096136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95543635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03523489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403222716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78371690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1460553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42243315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0449169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81309200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64989822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21258521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751025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23728184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13966104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57433866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46270882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83248891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416760052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95577166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311524030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17296369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94490741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462816" y="309912"/>
            <a:ext cx="4111747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4B6572"/>
                </a:solidFill>
                <a:latin typeface="Feeling Passionate"/>
              </a:rPr>
              <a:t>Love Journal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4372F82-A45C-DF9D-03FE-9CC32C9312A0}"/>
              </a:ext>
            </a:extLst>
          </p:cNvPr>
          <p:cNvSpPr/>
          <p:nvPr/>
        </p:nvSpPr>
        <p:spPr>
          <a:xfrm>
            <a:off x="4847663" y="333185"/>
            <a:ext cx="2214271" cy="6794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9"/>
          <p:cNvSpPr txBox="1"/>
          <p:nvPr/>
        </p:nvSpPr>
        <p:spPr>
          <a:xfrm>
            <a:off x="4943908" y="481770"/>
            <a:ext cx="734735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Date: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62816" y="1818727"/>
            <a:ext cx="2220039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 </a:t>
            </a:r>
          </a:p>
        </p:txBody>
      </p:sp>
    </p:spTree>
    <p:extLst>
      <p:ext uri="{BB962C8B-B14F-4D97-AF65-F5344CB8AC3E}">
        <p14:creationId xmlns:p14="http://schemas.microsoft.com/office/powerpoint/2010/main" val="24601663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877</Words>
  <Application>Microsoft Office PowerPoint</Application>
  <PresentationFormat>Custom</PresentationFormat>
  <Paragraphs>377</Paragraphs>
  <Slides>126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126</vt:i4>
      </vt:variant>
    </vt:vector>
  </HeadingPairs>
  <TitlesOfParts>
    <vt:vector size="131" baseType="lpstr">
      <vt:lpstr>Calibri</vt:lpstr>
      <vt:lpstr>Feeling Passionate</vt:lpstr>
      <vt:lpstr>Arial</vt:lpstr>
      <vt:lpstr>Futura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Love Affirmations Journal</dc:title>
  <cp:lastModifiedBy>Jenn Anne</cp:lastModifiedBy>
  <cp:revision>1</cp:revision>
  <dcterms:created xsi:type="dcterms:W3CDTF">2006-08-16T00:00:00Z</dcterms:created>
  <dcterms:modified xsi:type="dcterms:W3CDTF">2023-04-29T00:28:17Z</dcterms:modified>
  <dc:identifier>DAFhbj6tApc</dc:identifier>
</cp:coreProperties>
</file>