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</p:sldIdLst>
  <p:sldSz cx="7556500" cy="10693400"/>
  <p:notesSz cx="6858000" cy="9144000"/>
  <p:embeddedFontLst>
    <p:embeddedFont>
      <p:font typeface="Calibri" panose="020F0502020204030204" pitchFamily="34" charset="0"/>
      <p:regular r:id="rId129"/>
      <p:bold r:id="rId130"/>
      <p:italic r:id="rId131"/>
      <p:boldItalic r:id="rId132"/>
    </p:embeddedFont>
    <p:embeddedFont>
      <p:font typeface="Feeling Passionate" panose="020B0604020202020204" charset="0"/>
      <p:regular r:id="rId133"/>
    </p:embeddedFont>
    <p:embeddedFont>
      <p:font typeface="Futura" panose="020B0604020202020204" charset="0"/>
      <p:regular r:id="rId134"/>
    </p:embeddedFont>
    <p:embeddedFont>
      <p:font typeface="Glacial Indifference" panose="020B0604020202020204" charset="0"/>
      <p:regular r:id="rId1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6.fntdata"/><Relationship Id="rId139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2.fntdata"/><Relationship Id="rId135" Type="http://schemas.openxmlformats.org/officeDocument/2006/relationships/font" Target="fonts/font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3.fntdata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5269D05A-7F40-481F-BFB8-3F4F3001047F}"/>
    <pc:docChg chg="modSld">
      <pc:chgData name="Jenn Anne" userId="2e42e5b19939340a" providerId="LiveId" clId="{5269D05A-7F40-481F-BFB8-3F4F3001047F}" dt="2023-06-18T19:08:32.408" v="1" actId="1076"/>
      <pc:docMkLst>
        <pc:docMk/>
      </pc:docMkLst>
      <pc:sldChg chg="modSp mod">
        <pc:chgData name="Jenn Anne" userId="2e42e5b19939340a" providerId="LiveId" clId="{5269D05A-7F40-481F-BFB8-3F4F3001047F}" dt="2023-06-18T19:08:32.408" v="1" actId="1076"/>
        <pc:sldMkLst>
          <pc:docMk/>
          <pc:sldMk cId="0" sldId="256"/>
        </pc:sldMkLst>
        <pc:spChg chg="mod">
          <ac:chgData name="Jenn Anne" userId="2e42e5b19939340a" providerId="LiveId" clId="{5269D05A-7F40-481F-BFB8-3F4F3001047F}" dt="2023-06-18T19:08:32.408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BB8465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BB846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711355" y="293625"/>
            <a:ext cx="2137291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Health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52486" y="9193709"/>
            <a:ext cx="2358486" cy="8556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 dirty="0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to improve the health of your body?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new physical activity do you want to try?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fitness activity that you felt was overrated?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stay motivated when you have setbacks?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what wellness means to you. 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life encompass your wellness?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current wellness routine.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wellness need improvement?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about your top three wellness goals.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wellness important to you?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reach your wellness goals?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health habit you have changed or incorporated recently?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adjusting your environment to accommodate your wellness goals?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a positive impact on your wellness?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a negative impact on your wellness?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habits will help you with your wellness?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bad habits are hindering your wellness goals?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wellness myth you no longer believe?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learned the most about your own wellness?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technology impacting your wellness, good or bad?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Reflect on a time when you felt at your peak wellness.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relationships affect your overall wellness?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any relationships in your life affected your health?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challenging aspect of your wellness journey?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self-care a big part of your wellness?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making wellness a priority in your life?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sleep play in your wellness?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diet and exercise factored in to your wellness?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consider your emotional and mental health in your wellness?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help with your wellness?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ultimate goal with your wellness.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healthiest period in your life?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healthy are you in this current period of your life?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top 10 habits you need to break?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inspires you to live a healthier lifestyle?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current relationship with food?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how stress impacts your health.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an exercise routine that would be sustainable for you?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sleeping habits and how can you improve them?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beliefs do you have about healing?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like to nourish your body?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do you focus on when it comes to your physical healing?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more alive?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was the last time you felt relaxed and at peace?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health scare were you able to overcome?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staying focus on your healing journey?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make you feel energized?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incorporate these activities into your daily routine?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current health habits.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was the last time you feel super high energy?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contributes the most to the times you have a lot of energy?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having more vitality mean to you?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diet affect your energy levels?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changes do you want to make to your diet to increase your energy?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forms of exercise make you feel more energized?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sleep quality and quantity affect your energy?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steps could you take to improve your sleep?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energy dips do you experience during the day?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energy spikes do you experience during the day?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five health goals that you would like to achieve in the next year.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short-term changes you can make to increase your energy levels?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long-term changes you can make to increase your energy levels?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environment negatively affecting your energy?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On days when you get more rest, do you feel the difference?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currently draining your physical energy?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currently draining your emotional energy?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signs are you experiencing that you need to focus on energy and vitality?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trying to manifest being more energized?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screen time affect your energy levels?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mood affected by your energy?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overcame a significant health challenge.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noticed other people in your life drain your energy?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will you do in your life when you have more energy?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day in the life of being energized and healthy.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feeling right now overall?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describe your stress on a scale of 1-10, and why?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describe your anxiety on a scale of 1-10, and why?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experience with anxiety. 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manifested mental health issues into your life?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anxiety affect your daily routine and decision-making?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the physical sensations you experience when you're feeling anxious.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ideal healthy day from the moment you wake up until you go to bed.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triggers your anxiety? 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coping mechanisms do you have for your mental health?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 had no stress or anxiety.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at peace?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constantly stressed and anxious, or do you go through calm periods?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diet and physical activity affect your mental health and anxiety levels?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life look like for you without anxiety?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your anxiety held you back.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handle this situation differently if you experienced it now?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five things you can do when you start feeling anxious to calm your mind.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how your emotional health impacts your physical health.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Reflect on how anxiety has shaped your relationships with others.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notice your mental health is affected by your sleep?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social media affect your mental health?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your mental health has changed in the last few years.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misconceptions do you feel other people have about anxiety?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what you do to cope with your mental health.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about meditation or mindfulness for mental health?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hopes for the future when it comes to your mental health?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current fitness routine. 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enjoy about your current fitness routine?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healing look like to you? How do you know when you're healing?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like to change about your fitness routine.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short-term fitness and health goals.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long-term fitness and health goals.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 adjusted your diet to reach fitness goals?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main reasons you are working on your diet and fitness.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diet changed to help with your goals?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enjoy about your current diet?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improvements do you need to make to your diet?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pre-workout routine?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post-workout routine?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Explore your thoughts and feelings about your body. 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current sleeping habits?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your sleep is impacting your health goals?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tracking your diet and fitness?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wish you knew sooner about diet and fitness?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manifest when it comes to your fitness?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body goals?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priority when it comes to health and fitness?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stay motivated?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relationships impacted your fitness routine?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BB8465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inspired you to keep up with your goals?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1681</Words>
  <Application>Microsoft Office PowerPoint</Application>
  <PresentationFormat>Custom</PresentationFormat>
  <Paragraphs>380</Paragraphs>
  <Slides>127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33" baseType="lpstr">
      <vt:lpstr>Feeling Passionate</vt:lpstr>
      <vt:lpstr>Arial</vt:lpstr>
      <vt:lpstr>Calibri</vt:lpstr>
      <vt:lpstr>Glacial Indifference</vt:lpstr>
      <vt:lpstr>Futura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Journal</dc:title>
  <cp:lastModifiedBy>Jenn Anne</cp:lastModifiedBy>
  <cp:revision>1</cp:revision>
  <dcterms:created xsi:type="dcterms:W3CDTF">2006-08-16T00:00:00Z</dcterms:created>
  <dcterms:modified xsi:type="dcterms:W3CDTF">2023-06-18T19:08:36Z</dcterms:modified>
  <dc:identifier>DAFmI0fp5Y8</dc:identifier>
</cp:coreProperties>
</file>