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</p:sldIdLst>
  <p:sldSz cx="7556500" cy="10693400"/>
  <p:notesSz cx="6858000" cy="9144000"/>
  <p:embeddedFontLst>
    <p:embeddedFont>
      <p:font typeface="Calibri" panose="020F0502020204030204" pitchFamily="34" charset="0"/>
      <p:regular r:id="rId129"/>
      <p:bold r:id="rId130"/>
      <p:italic r:id="rId131"/>
      <p:boldItalic r:id="rId132"/>
    </p:embeddedFont>
    <p:embeddedFont>
      <p:font typeface="Feeling Passionate" panose="020B0604020202020204" charset="0"/>
      <p:regular r:id="rId133"/>
    </p:embeddedFont>
    <p:embeddedFont>
      <p:font typeface="Futura" panose="020B0604020202020204" charset="0"/>
      <p:regular r:id="rId134"/>
    </p:embeddedFont>
    <p:embeddedFont>
      <p:font typeface="Glacial Indifference" panose="020B0604020202020204" charset="0"/>
      <p:regular r:id="rId1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font" Target="fonts/font6.fntdata"/><Relationship Id="rId139" Type="http://schemas.openxmlformats.org/officeDocument/2006/relationships/tableStyles" Target="tableStyle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font" Target="fonts/font1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font" Target="fonts/font2.fntdata"/><Relationship Id="rId135" Type="http://schemas.openxmlformats.org/officeDocument/2006/relationships/font" Target="fonts/font7.fntdata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font" Target="fonts/font3.fntdata"/><Relationship Id="rId136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font" Target="fonts/font4.fntdata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font" Target="fonts/font5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B860D1B5-5132-4688-AA50-9094A61BD9BE}"/>
    <pc:docChg chg="modSld">
      <pc:chgData name="Jenn Anne" userId="2e42e5b19939340a" providerId="LiveId" clId="{B860D1B5-5132-4688-AA50-9094A61BD9BE}" dt="2023-06-18T19:08:38.326" v="0" actId="1076"/>
      <pc:docMkLst>
        <pc:docMk/>
      </pc:docMkLst>
      <pc:sldChg chg="modSp mod">
        <pc:chgData name="Jenn Anne" userId="2e42e5b19939340a" providerId="LiveId" clId="{B860D1B5-5132-4688-AA50-9094A61BD9BE}" dt="2023-06-18T19:08:38.326" v="0" actId="1076"/>
        <pc:sldMkLst>
          <pc:docMk/>
          <pc:sldMk cId="0" sldId="256"/>
        </pc:sldMkLst>
        <pc:spChg chg="mod">
          <ac:chgData name="Jenn Anne" userId="2e42e5b19939340a" providerId="LiveId" clId="{B860D1B5-5132-4688-AA50-9094A61BD9BE}" dt="2023-06-18T19:08:38.326" v="0" actId="1076"/>
          <ac:spMkLst>
            <pc:docMk/>
            <pc:sldMk cId="0" sldId="256"/>
            <ac:spMk id="9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59460" y="1681385"/>
            <a:ext cx="5944540" cy="7914377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t="-6086" b="-6086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7F9BA8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408599" y="9075478"/>
            <a:ext cx="4742803" cy="1040568"/>
            <a:chOff x="0" y="0"/>
            <a:chExt cx="1490133" cy="32693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0133" cy="326934"/>
            </a:xfrm>
            <a:custGeom>
              <a:avLst/>
              <a:gdLst/>
              <a:ahLst/>
              <a:cxnLst/>
              <a:rect l="l" t="t" r="r" b="b"/>
              <a:pathLst>
                <a:path w="1490133" h="326934">
                  <a:moveTo>
                    <a:pt x="0" y="0"/>
                  </a:moveTo>
                  <a:lnTo>
                    <a:pt x="1490133" y="0"/>
                  </a:lnTo>
                  <a:lnTo>
                    <a:pt x="1490133" y="326934"/>
                  </a:lnTo>
                  <a:lnTo>
                    <a:pt x="0" y="326934"/>
                  </a:lnTo>
                  <a:close/>
                </a:path>
              </a:pathLst>
            </a:custGeom>
            <a:solidFill>
              <a:srgbClr val="7F9BA8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2045855" y="293625"/>
            <a:ext cx="3468291" cy="1133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000000"/>
                </a:solidFill>
                <a:latin typeface="Futura"/>
              </a:rPr>
              <a:t>Happiness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606972" y="9188903"/>
            <a:ext cx="2342555" cy="927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7"/>
              </a:lnSpc>
            </a:pPr>
            <a:r>
              <a:rPr lang="en-US" sz="5498" dirty="0">
                <a:solidFill>
                  <a:srgbClr val="D9D9D9"/>
                </a:solidFill>
                <a:latin typeface="Feeling Passionate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spread positivity to others in your life?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deal with moments of self-doubt or low confidence?</a:t>
            </a: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practicing gratitude contribute to your confidence?</a:t>
            </a: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an upcoming event or situation where you'd like to feel more confident. </a:t>
            </a: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definition of true happiness?</a:t>
            </a: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a day when you felt genuinely happy. 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Explain what would make you truly, blissfully happy.</a:t>
            </a: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your personal happiness impact those around you?</a:t>
            </a: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things that always bring a smile to your face?</a:t>
            </a: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in your life makes you feel happier?</a:t>
            </a: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has setting boundaries helped with your own happiness?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one positive change you want to make in your life? </a:t>
            </a: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were you getting in the way of your own happiness?</a:t>
            </a: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working toward being happier in your life?</a:t>
            </a: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practicing gratitude contribute to your happiness?</a:t>
            </a:r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a time when you found happiness unexpectedly.</a:t>
            </a: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has your mindset about happiness changed?</a:t>
            </a: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the more surprising things that make you feel happy?</a:t>
            </a:r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memory that never fails to make you happy.</a:t>
            </a: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can you watch or listen to when you want to boost your mood?</a:t>
            </a: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Which of your friends always make you feel happier?</a:t>
            </a: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activities help you feel happier?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your hobbies or activities enhance your positivity?</a:t>
            </a:r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Does exercise ever help you feel happier?</a:t>
            </a:r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1163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helping others contribute to your own happiness?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shifts to your mindset have helped improve your happiness?</a:t>
            </a: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goals that, when achieved, would increase your happiness?</a:t>
            </a:r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your environment affect your happiness?</a:t>
            </a:r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changes you could make in your life to boost your happiness?</a:t>
            </a:r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your relationships contribute to your overall happiness?</a:t>
            </a: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time you chose happiness over being right.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positive memory that always brings a smile to your face.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create more positivity within your home environment?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self-care practices that boost your positivity?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physical exercise or outdoor activity give you a more positive mindset?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flip negative situations into positive ones?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1163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your relationships contribute to your overall positivity?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use your positivity to overcome self-doubt or insecurity?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What's a book, movie, or song that inspires positivity in you? Why?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maintain positivity when confronted with negativity from others?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positive habit you've developed recently.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setting and achieving goals make you feel more positive?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struggle with when it comes to positivity?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engage in positive self-talk?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10 things making you feel more positive right now?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has your mindset changed over time?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a moment of pure joy you've experienced. 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makes the small moments so special to you?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daily affirmations you use to feel more positive?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create more inner peace in your daily life?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simple things that bring you joy?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maintain your sense of peace on difficult days?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consider a peaceful day?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activities bring you joy?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express gratitude for joy in your life?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was the last time you experienced true blissful joy?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was the last time you are completely at peace?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spread joy to others in your life?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activities or practices help you feel at peace?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maintaining a positive mindset affect your day-to-day life?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find joy in the present moment?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practice mindfulness for more peace and joy?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have you learned from someone else who is always joyful?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your environment impact your feelings of peace and joy?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a recent joyful memory that you would like to revisit? 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strategies you use to bring back joy and peace during stressful times?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connecting with nature affect your feelings of peace and joy?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balance seeking joy and accepting life's difficulties?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moment when you found peace in an unexpected situation.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small changes you could make in your daily routine to increase your joy?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person who radiates positivity. 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your relationships contribute to your sense of joy and peace?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inviting more joy and peace into your life?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intentionally feeling more joyful?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your ideal day look like? 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incorporate elements of your ideal day into your current life?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change you've made in your lifestyle that has improved your wellbeing.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your lifestyle align with your personal values?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aspects of your lifestyle are you most proud of? 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If you could change one thing about your lifestyle, what would it be and why?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time when you had to adapt your lifestyle to a major change or event.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stay positive during challenging times in your life?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balance work, relaxation, and social time in your current lifestyle?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your lifestyle reflect your long-term goals?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activities or hobbies you've added that bring you joy?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incorporate healthy habits into your lifestyle?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tradition or routine in your life that you cherish.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the biggest challenges you face in maintaining your lifestyle? 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lifestyle you admire. 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attracts you to certain lifestyles?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your physical environment affect your lifestyle?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What's the role of technology in your lifestyle?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three good things that happened to you today?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has had a positive impact on your lifestyle?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has had a negative impact on your lifestyle?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would you describe your life as a whole?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want more of in your life?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your lifestyle contribute to your personal growth and self-improvement?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lifestyle changes you can make to increase your happiness?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role does travel or exploration play in your lifestyle?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how your lifestyle has evolved over the years.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moments when you've felt most confident? 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makes you feel confident?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practicing gratitude contribute to your positivity?</a:t>
            </a: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confidence on a scale of 1-10?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takes away from feeling confident?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need validation to feel confident?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person who inspires confidence in you. </a:t>
            </a: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maintain your confidence when faced with rejection or failure?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daily affirmations you can use to boost your confidence?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physical activity or exercise contribute to your confidence?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your accomplishments contribute to your self-confidence?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your personal style or appearance impact your confidence?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skills or abilities are you most confident in?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time when a positive attitude helped you overcome a difficult situation.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improve your confidence in areas where you currently feel uncertain?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time when someone else's confidence in you made a difference.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steps you can take to cultivate a confident mindset?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your confidence influence your relationships?</a:t>
            </a: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has your confidence grown over time? </a:t>
            </a: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has had a positive impact on your confidence?</a:t>
            </a: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Does having a self-care routine help with your confidence?</a:t>
            </a: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setting and achieving goals affect your confidence?</a:t>
            </a: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moment when you felt confident in your ability to learn something new.</a:t>
            </a: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F9BA8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use your areas of confidence to help others?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1763</Words>
  <Application>Microsoft Office PowerPoint</Application>
  <PresentationFormat>Custom</PresentationFormat>
  <Paragraphs>380</Paragraphs>
  <Slides>127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127</vt:i4>
      </vt:variant>
    </vt:vector>
  </HeadingPairs>
  <TitlesOfParts>
    <vt:vector size="133" baseType="lpstr">
      <vt:lpstr>Feeling Passionate</vt:lpstr>
      <vt:lpstr>Arial</vt:lpstr>
      <vt:lpstr>Calibri</vt:lpstr>
      <vt:lpstr>Glacial Indifference</vt:lpstr>
      <vt:lpstr>Futura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Happiness Journal</dc:title>
  <cp:lastModifiedBy>Jenn Anne</cp:lastModifiedBy>
  <cp:revision>1</cp:revision>
  <dcterms:created xsi:type="dcterms:W3CDTF">2006-08-16T00:00:00Z</dcterms:created>
  <dcterms:modified xsi:type="dcterms:W3CDTF">2023-06-18T19:08:48Z</dcterms:modified>
  <dc:identifier>DAFmMerNAEI</dc:identifier>
</cp:coreProperties>
</file>