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</p:sldIdLst>
  <p:sldSz cx="7556500" cy="10693400"/>
  <p:notesSz cx="6858000" cy="9144000"/>
  <p:embeddedFontLst>
    <p:embeddedFont>
      <p:font typeface="Calibri" panose="020F0502020204030204" pitchFamily="34" charset="0"/>
      <p:regular r:id="rId129"/>
      <p:bold r:id="rId130"/>
      <p:italic r:id="rId131"/>
      <p:boldItalic r:id="rId132"/>
    </p:embeddedFont>
    <p:embeddedFont>
      <p:font typeface="Feeling Passionate" panose="020B0604020202020204" charset="0"/>
      <p:regular r:id="rId133"/>
    </p:embeddedFont>
    <p:embeddedFont>
      <p:font typeface="Futura" panose="020B0604020202020204" charset="0"/>
      <p:regular r:id="rId134"/>
    </p:embeddedFont>
    <p:embeddedFont>
      <p:font typeface="Glacial Indifference" panose="020B0604020202020204" charset="0"/>
      <p:regular r:id="rId1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6.fntdata"/><Relationship Id="rId139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1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2.fntdata"/><Relationship Id="rId135" Type="http://schemas.openxmlformats.org/officeDocument/2006/relationships/font" Target="fonts/font7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3.fntdata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4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3F778CC8-55B9-4DE9-9A5C-37F91B1A2415}"/>
    <pc:docChg chg="modSld">
      <pc:chgData name="Jenn Anne" userId="2e42e5b19939340a" providerId="LiveId" clId="{3F778CC8-55B9-4DE9-9A5C-37F91B1A2415}" dt="2023-06-18T19:08:20.218" v="0" actId="1076"/>
      <pc:docMkLst>
        <pc:docMk/>
      </pc:docMkLst>
      <pc:sldChg chg="modSp mod">
        <pc:chgData name="Jenn Anne" userId="2e42e5b19939340a" providerId="LiveId" clId="{3F778CC8-55B9-4DE9-9A5C-37F91B1A2415}" dt="2023-06-18T19:08:20.218" v="0" actId="1076"/>
        <pc:sldMkLst>
          <pc:docMk/>
          <pc:sldMk cId="0" sldId="256"/>
        </pc:sldMkLst>
        <pc:spChg chg="mod">
          <ac:chgData name="Jenn Anne" userId="2e42e5b19939340a" providerId="LiveId" clId="{3F778CC8-55B9-4DE9-9A5C-37F91B1A2415}" dt="2023-06-18T19:08:20.218" v="0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83728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837284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048897" y="293625"/>
            <a:ext cx="1462207" cy="1133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Futura"/>
              </a:rPr>
              <a:t>Love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06972" y="9178844"/>
            <a:ext cx="2342555" cy="927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5498" dirty="0">
                <a:solidFill>
                  <a:srgbClr val="D9D9D9"/>
                </a:solidFill>
                <a:latin typeface="Feeling Passionate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express love? 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family stress or pressure?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of your family members are you closest to?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when your family surprised you.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qualities do you value most in a friend and why?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a friend surprised you in a positive way.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disagreements or conflicts within your friendships?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letter to a friend expressing your gratitude for their friendship.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of your friends have you known the longest?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you nurtured this friendship?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of your friends have you grown apart from?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prefer to receive love?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a friend you want to still have in your life?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reach out to friends?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able to maintain long-distance friendships?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important your friendships are.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most meaningful friendships you currently have?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it easy or hard for you to make friends?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of the most memorable adventures you've had with a friend?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your friendships evolved as you've grown older?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moment when a friend provided support during a difficult time.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maintain long-distance friendships?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moment in a relationship that made you feel deeply loved.</a:t>
            </a: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What's a lesson you've learned from a friend that has impacted your life?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had to end a friendship. 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balance your personal time with time spent with friends?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friend who has positively influenced your character or life choices.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boundaries you find important to set in your friendships?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approach making new friends? 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when you felt really proud of a friend.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funny or joyous memory you shared with a friend.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three most important aspects of communication in a relationship to you?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happiest memory from a romantic relationship.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unconditional love mean to you?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experienced unconditional love?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maintain your sense of self while being in a relationship?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conflict you had in a relationship and how it was resolved.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jealousy or insecurity in a relationship?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letter to a loved one expressing your deepest feelings for them.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you grown or changed as a result of a romantic relationship?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believe is the key to maintaining a long-lasting relationship?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when you were very proud of your partner or loved one.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"being in love" feel like to you?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disagreements or arguments in your relationship?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steps do you take to build trust in a relationship?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did you know you were in love?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five things you love about yourself and why?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letter of appreciation to yourself.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ideal romantic relationship.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nurture and take care of your mental health?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thing you've forgiven yourself for recently?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criticism?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the last time you were proud of yourself.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gets in the way of self-love?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practice self-care in your daily life?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there any new self-care routines you'd like to try?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aspects of your character have you learned to embrace over time?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stood up for yourself.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ensure your own needs are being met while still caring for others?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values in a partner are important to you?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being your own best friend look like to you?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of your personal boundaries and why are they important for self-love?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put your needs first.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down some affirmations for self-love.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treat yourself with more kindness?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qualities you admire in yourself the most?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habits or behaviors do you need to let go of for your own self-love?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remind yourself of your worth in challenging times?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personal victory that made you appreciate yourself more.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self-acceptance mean to you and how can you cultivate more of it?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most valuable lesson you've learned from a past relationship?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been your most significant acts of self-love?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an experience that made you stronger.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a perfect self-care day look like to you?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qualities does your specific person possess that you appreciate the most?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envision your relationship with this person developing?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values you and your specific person share? 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is your specific person the one you want to be with?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did you first meet your specific person?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want your next meeting to go?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in detail the perfect date with your specific person.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give advice to your younger self about love, what would it be?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in detail a day in the life with your specific person.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future do you want with your specific person?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don’t know them yet, detail qualities of your ideal person.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do you want to meet your specific person?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imagine this person in your life?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surprising emotions you get when thinking about your SP?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letter to the Universe detailing your intentions with this specific person.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having this specific person in your life add to your overall happiness?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positive traits do you bring to the relationship with this specific person?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emotions do you want to experience with your specific person?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your views on love and relationships changed over time?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life experiences do you want to have with your specific person?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this person be different than others you have been with?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 make sure this is a successful relationship?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shared interests or hobbies you have with your specific person?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communication like with your specific person?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see your specific person fitting into your current lifestyle?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ways you can show appreciation and gratitude to your specific person?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down a list of affirmations for your specific person.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family shaped your identity? 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values or traits have you inherited from your family?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love surprised you.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your favorite family tradition.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meaningful things you do with family?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learned the most from your family?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What's your favorite childhood memory involving your family?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change one thing about your family dynamic, what would it be and why?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differences of opinion within your family?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letter of appreciation to a family member who has positively impacted your life.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three most important lessons you've learned from your family?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when your family supported you during a difficult situation.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your relationships with your family members changed over time?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qualities do you admire in your partner or in a person you have loved? 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family member you wish you knew better. 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family member you miss, who is no longer around.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a family member you wish you could talk to?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reach out to family?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maintain close ties with your family, especially those who live far away?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traits or characteristics do you share with your family members?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felt really proud of your family.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role within your family. 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role evolving in your family over time?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3728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family trip or event that holds a special place in your heart.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1818</Words>
  <Application>Microsoft Office PowerPoint</Application>
  <PresentationFormat>Custom</PresentationFormat>
  <Paragraphs>380</Paragraphs>
  <Slides>127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127</vt:i4>
      </vt:variant>
    </vt:vector>
  </HeadingPairs>
  <TitlesOfParts>
    <vt:vector size="133" baseType="lpstr">
      <vt:lpstr>Feeling Passionate</vt:lpstr>
      <vt:lpstr>Arial</vt:lpstr>
      <vt:lpstr>Calibri</vt:lpstr>
      <vt:lpstr>Glacial Indifference</vt:lpstr>
      <vt:lpstr>Futura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Journal</dc:title>
  <cp:lastModifiedBy>Jenn Anne</cp:lastModifiedBy>
  <cp:revision>1</cp:revision>
  <dcterms:created xsi:type="dcterms:W3CDTF">2006-08-16T00:00:00Z</dcterms:created>
  <dcterms:modified xsi:type="dcterms:W3CDTF">2023-06-18T19:08:32Z</dcterms:modified>
  <dc:identifier>DAFmMKVX83k</dc:identifier>
</cp:coreProperties>
</file>