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</p:sldIdLst>
  <p:sldSz cx="7556500" cy="10693400"/>
  <p:notesSz cx="6858000" cy="9144000"/>
  <p:embeddedFontLst>
    <p:embeddedFont>
      <p:font typeface="Calibri" panose="020F0502020204030204" pitchFamily="34" charset="0"/>
      <p:regular r:id="rId129"/>
      <p:bold r:id="rId130"/>
      <p:italic r:id="rId131"/>
      <p:boldItalic r:id="rId132"/>
    </p:embeddedFont>
    <p:embeddedFont>
      <p:font typeface="Feeling Passionate" panose="020B0604020202020204" charset="0"/>
      <p:regular r:id="rId133"/>
    </p:embeddedFont>
    <p:embeddedFont>
      <p:font typeface="Futura" panose="020B0604020202020204" charset="0"/>
      <p:regular r:id="rId134"/>
    </p:embeddedFont>
    <p:embeddedFont>
      <p:font typeface="Glacial Indifference" panose="020B0604020202020204" charset="0"/>
      <p:regular r:id="rId1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6.fntdata"/><Relationship Id="rId139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.fntdata"/><Relationship Id="rId135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3.fntdata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31B0EF1-5777-4994-AB0D-3F9AC0671A08}"/>
    <pc:docChg chg="modSld">
      <pc:chgData name="Jenn Anne" userId="2e42e5b19939340a" providerId="LiveId" clId="{E31B0EF1-5777-4994-AB0D-3F9AC0671A08}" dt="2023-06-18T19:08:10.705" v="0" actId="1076"/>
      <pc:docMkLst>
        <pc:docMk/>
      </pc:docMkLst>
      <pc:sldChg chg="modSp mod">
        <pc:chgData name="Jenn Anne" userId="2e42e5b19939340a" providerId="LiveId" clId="{E31B0EF1-5777-4994-AB0D-3F9AC0671A08}" dt="2023-06-18T19:08:10.705" v="0" actId="1076"/>
        <pc:sldMkLst>
          <pc:docMk/>
          <pc:sldMk cId="0" sldId="256"/>
        </pc:sldMkLst>
        <pc:spChg chg="mod">
          <ac:chgData name="Jenn Anne" userId="2e42e5b19939340a" providerId="LiveId" clId="{E31B0EF1-5777-4994-AB0D-3F9AC0671A08}" dt="2023-06-18T19:08:10.705" v="0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291" r="-5029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667B6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667B6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567765" y="293625"/>
            <a:ext cx="2424470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Wealth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06972" y="9178844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smart money moves you are making right now?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view fame differently than society does?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been your biggest achievements?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are recognized?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biggest life goal? 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 this goal?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short-term goals?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 your short-term goals?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long-term goals?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steps are you taking for these long-term goals?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recent goal you achieved?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spending habits do you have?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feel when you achieved this goal?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think about your goals.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didn’t achieve a goal. 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came in the way of achieving that goal?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biggest challenges with your goals?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personal development playing a role in goals?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goal that scares you?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goal that excited you?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goal that you are close to achieving?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brand new goal on your life?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improving your spending habits?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daily habits and routines help with your goals?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money goals do you have?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appearance goals do you have?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success goals do you have?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personal goals do you have?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life when you achieve your goals.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sacrifices do you have to make for your goals?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support system do you have?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budget?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saving money?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long-term financial goals?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 your financial goals?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about a time when you made a significant financial decision.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your past shape your money habits?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money mindset do you have?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your biggest financial mistake?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learn from your financial mistake?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are your money role models?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current career going to make you wealthy?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other businesses can increase your wealth?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investment strategy?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 paying off your debt?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being financially secure mean to you?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abundance mean to you?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life do you want to be abundant?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wealth mean to you?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manifesting abundance into your life?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badly do you want to be abundant?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what your life would look like if you were abundant.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Reflect on a time when you experienced a sense of abundance.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it feel like when you were abundant?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areas in your life where you already feel abundant.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mindset affect your ability to attract and recognize abundance?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limiting beliefs do you have about abundance?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steps can you take to create more abundance in your life?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how you can share your abundance with others.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build your wealth?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Reflect on the role of gratitude in attracting abundance.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increase your financial abundance?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your favorite affirmations for abundance.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using mindfulness for more abundance?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inspires you to be more abundant?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does your motivation come from?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see wealth and abundance as the same thing?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skills will help you become more abundant?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have any business, what would it be?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preferred method for achieving abundance?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money would make you happy?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give back when you become abundant?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you do with all your abundance?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Reflect on your journey towards abundance so far.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define success?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know you are successful?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wealth equal success?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status mean you are successful?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you do when you are successful?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long-term success goals?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achieving success?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money would define success for you?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trying to manifest more success?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you have achieved success.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it feel when you experienced success in your life?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your path to success got derailed.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self-sabotage your own success?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challenges do you face when it comes to success?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daily routines help you with your success?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business do you want to start to be successful?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successful people you greatly admire.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 you get your daily inspiration from?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believe wealth is only about money?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risks are involved in achieving success?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measure success in your life?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emotional health impact your success?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physical health impact your success?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resilient of a person are you?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influences your ideas of success?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environment conducive to success?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work-life balance do you hope to achieve?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is fame important to you?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societal status do you hope to achieve?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current financial situation. 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fame look like in your life?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being famous change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long have you wanted fame and status?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consider fame a way to show your success?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desired recognition of fame?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had any fame in your life?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define status in your own life?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want power?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want respect?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want influence?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like to improve your financial situation?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your fame change the world?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status do you aspire to?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become famous?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you do when you become famous?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short-term goals?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long-term goals?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a famous person you admire?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driving your desire for fame?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positives of fame and status?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67B64"/>
                </a:solidFill>
                <a:latin typeface="Feeling Passionat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potential negatives of fame and status?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Microsoft Office PowerPoint</Application>
  <PresentationFormat>Custom</PresentationFormat>
  <Paragraphs>380</Paragraphs>
  <Slides>127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33" baseType="lpstr">
      <vt:lpstr>Feeling Passionate</vt:lpstr>
      <vt:lpstr>Arial</vt:lpstr>
      <vt:lpstr>Calibri</vt:lpstr>
      <vt:lpstr>Glacial Indifference</vt:lpstr>
      <vt:lpstr>Futura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Wealth Journal</dc:title>
  <cp:lastModifiedBy>Jenn Anne</cp:lastModifiedBy>
  <cp:revision>1</cp:revision>
  <dcterms:created xsi:type="dcterms:W3CDTF">2006-08-16T00:00:00Z</dcterms:created>
  <dcterms:modified xsi:type="dcterms:W3CDTF">2023-06-18T19:08:14Z</dcterms:modified>
  <dc:identifier>DAFmJDyBf7c</dc:identifier>
</cp:coreProperties>
</file>