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1" r:id="rId48"/>
    <p:sldId id="282" r:id="rId49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Playfair Display" charset="1" panose="00000500000000000000"/>
      <p:regular r:id="rId10"/>
    </p:embeddedFont>
    <p:embeddedFont>
      <p:font typeface="Playfair Display Bold" charset="1" panose="00000800000000000000"/>
      <p:regular r:id="rId11"/>
    </p:embeddedFont>
    <p:embeddedFont>
      <p:font typeface="Playfair Display Italics" charset="1" panose="00000500000000000000"/>
      <p:regular r:id="rId12"/>
    </p:embeddedFont>
    <p:embeddedFont>
      <p:font typeface="Playfair Display Bold Italics" charset="1" panose="00000800000000000000"/>
      <p:regular r:id="rId13"/>
    </p:embeddedFont>
    <p:embeddedFont>
      <p:font typeface="Arimo" charset="1" panose="020B0604020202020204"/>
      <p:regular r:id="rId14"/>
    </p:embeddedFont>
    <p:embeddedFont>
      <p:font typeface="Arimo Bold" charset="1" panose="020B0704020202020204"/>
      <p:regular r:id="rId15"/>
    </p:embeddedFont>
    <p:embeddedFont>
      <p:font typeface="Arimo Italics" charset="1" panose="020B0604020202090204"/>
      <p:regular r:id="rId16"/>
    </p:embeddedFont>
    <p:embeddedFont>
      <p:font typeface="Arimo Bold Italics" charset="1" panose="020B0704020202090204"/>
      <p:regular r:id="rId17"/>
    </p:embeddedFont>
    <p:embeddedFont>
      <p:font typeface="League Spartan" charset="1" panose="000008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Canva Sans Italics" charset="1" panose="020B0503030501040103"/>
      <p:regular r:id="rId21"/>
    </p:embeddedFont>
    <p:embeddedFont>
      <p:font typeface="Canva Sans Bold Italics" charset="1" panose="020B08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37" Target="slides/slide15.xml" Type="http://schemas.openxmlformats.org/officeDocument/2006/relationships/slide"/><Relationship Id="rId38" Target="slides/slide16.xml" Type="http://schemas.openxmlformats.org/officeDocument/2006/relationships/slide"/><Relationship Id="rId39" Target="slides/slide17.xml" Type="http://schemas.openxmlformats.org/officeDocument/2006/relationships/slide"/><Relationship Id="rId4" Target="theme/theme1.xml" Type="http://schemas.openxmlformats.org/officeDocument/2006/relationships/theme"/><Relationship Id="rId40" Target="slides/slide18.xml" Type="http://schemas.openxmlformats.org/officeDocument/2006/relationships/slide"/><Relationship Id="rId41" Target="slides/slide19.xml" Type="http://schemas.openxmlformats.org/officeDocument/2006/relationships/slide"/><Relationship Id="rId42" Target="slides/slide20.xml" Type="http://schemas.openxmlformats.org/officeDocument/2006/relationships/slide"/><Relationship Id="rId43" Target="slides/slide21.xml" Type="http://schemas.openxmlformats.org/officeDocument/2006/relationships/slide"/><Relationship Id="rId44" Target="slides/slide22.xml" Type="http://schemas.openxmlformats.org/officeDocument/2006/relationships/slide"/><Relationship Id="rId45" Target="slides/slide23.xml" Type="http://schemas.openxmlformats.org/officeDocument/2006/relationships/slide"/><Relationship Id="rId46" Target="slides/slide24.xml" Type="http://schemas.openxmlformats.org/officeDocument/2006/relationships/slide"/><Relationship Id="rId47" Target="slides/slide25.xml" Type="http://schemas.openxmlformats.org/officeDocument/2006/relationships/slide"/><Relationship Id="rId48" Target="slides/slide26.xml" Type="http://schemas.openxmlformats.org/officeDocument/2006/relationships/slide"/><Relationship Id="rId49" Target="slides/slide27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71601" y="436309"/>
            <a:ext cx="5816798" cy="903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>
                <a:solidFill>
                  <a:srgbClr val="000000"/>
                </a:solidFill>
                <a:latin typeface="Playfair Display"/>
              </a:rPr>
              <a:t>Healthy Friendship</a:t>
            </a: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863308" y="1839102"/>
            <a:ext cx="5833385" cy="7766388"/>
            <a:chOff x="0" y="0"/>
            <a:chExt cx="3663950" cy="487807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291" r="-50291" t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1452941" y="9027774"/>
            <a:ext cx="4654119" cy="1155433"/>
            <a:chOff x="0" y="0"/>
            <a:chExt cx="1490133" cy="369941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490133" cy="369941"/>
            </a:xfrm>
            <a:custGeom>
              <a:avLst/>
              <a:gdLst/>
              <a:ahLst/>
              <a:cxnLst/>
              <a:rect r="r" b="b" t="t" l="l"/>
              <a:pathLst>
                <a:path h="369941" w="1490133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6B806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557680" y="9178758"/>
            <a:ext cx="2444640" cy="831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healthy friend?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there for your friends?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your friends there for you?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11633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Will your friends be there no matter what you’re going through?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trust do you need in a friendship?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accepting are you of your friends?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important is honesty in a friendship?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judge your friends?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bothers you about certain types of friends?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respect boundaries in your friends?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a listener are you?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a support system are you for your friends?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accept your friends for who they are?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did you meet most of your friends?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mutual support play in your friendships?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really good friend?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your best friend right now?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to work on your own friendship skills?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consider to be a healthy friendship?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qualities you look for in a friend?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healthiest friendship?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toxic traits in friendships?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friends offer you the most emotional support?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your friends challenge you to grow?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6B806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strong friend?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DAFj3HdV-7M</dc:identifier>
  <dcterms:modified xsi:type="dcterms:W3CDTF">2011-08-01T06:04:30Z</dcterms:modified>
  <cp:revision>1</cp:revision>
  <dc:title>Healthy Friendship Journal</dc:title>
</cp:coreProperties>
</file>