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7556500" cy="106934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Glacial Indifference" panose="020B0604020202020204" charset="0"/>
      <p:regular r:id="rId20"/>
    </p:embeddedFont>
    <p:embeddedFont>
      <p:font typeface="League Spartan" panose="020B0604020202020204" charset="0"/>
      <p:regular r:id="rId21"/>
    </p:embeddedFont>
    <p:embeddedFont>
      <p:font typeface="Playfair Display" panose="00000500000000000000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4A18E90-237F-4CDA-96EF-D27EE0D4B713}"/>
    <pc:docChg chg="modSld">
      <pc:chgData name="Jenn Anne" userId="2e42e5b19939340a" providerId="LiveId" clId="{64A18E90-237F-4CDA-96EF-D27EE0D4B713}" dt="2023-05-25T02:01:59.775" v="1" actId="1076"/>
      <pc:docMkLst>
        <pc:docMk/>
      </pc:docMkLst>
      <pc:sldChg chg="modSp mod">
        <pc:chgData name="Jenn Anne" userId="2e42e5b19939340a" providerId="LiveId" clId="{64A18E90-237F-4CDA-96EF-D27EE0D4B713}" dt="2023-05-25T02:01:59.775" v="1" actId="1076"/>
        <pc:sldMkLst>
          <pc:docMk/>
          <pc:sldMk cId="0" sldId="256"/>
        </pc:sldMkLst>
        <pc:spChg chg="mod">
          <ac:chgData name="Jenn Anne" userId="2e42e5b19939340a" providerId="LiveId" clId="{64A18E90-237F-4CDA-96EF-D27EE0D4B713}" dt="2023-05-25T02:01:59.775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439" b="-643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494F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34759" y="455925"/>
            <a:ext cx="5086981" cy="86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dirty="0">
                <a:solidFill>
                  <a:srgbClr val="000000"/>
                </a:solidFill>
                <a:latin typeface="Playfair Display"/>
              </a:rPr>
              <a:t>Heal Friendship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still blaming your friend for the fight?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did you play?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199273"/>
            <a:ext cx="6539138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Have you let your friend know you are also to blame?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604335"/>
            <a:ext cx="6761767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things you want to say to your friend.</a:t>
            </a:r>
          </a:p>
          <a:p>
            <a:pPr algn="ctr">
              <a:lnSpc>
                <a:spcPts val="3220"/>
              </a:lnSpc>
            </a:pPr>
            <a:endParaRPr lang="en-US" sz="23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it time to let this argument go?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know it is time to apologize to a friend?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time you made up with a friend in the past?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know you need to let a friend go?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hard is it to admit you are wrong?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hard is it to admit you made a mistake?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friendships do you need to heal?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happened to your friendship?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the last fight about with your friend?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miss about talking to your friend?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57281"/>
            <a:ext cx="659652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Make a list of things you wish you did differently.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reaching out?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fights with friends?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style for handling disagreements?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apologize first?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forgiving of a friend are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Can you see your friend’s perspective?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making it up to your friend?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hard is it for you to forgive and forget?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your friendship mean to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something you can invite your friend to?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278</Words>
  <Application>Microsoft Office PowerPoint</Application>
  <PresentationFormat>Custom</PresentationFormat>
  <Paragraphs>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League Spartan</vt:lpstr>
      <vt:lpstr>Glacial Indifference</vt:lpstr>
      <vt:lpstr>Playfair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 Friendships Workbook</dc:title>
  <cp:lastModifiedBy>Jenn Anne</cp:lastModifiedBy>
  <cp:revision>1</cp:revision>
  <dcterms:created xsi:type="dcterms:W3CDTF">2006-08-16T00:00:00Z</dcterms:created>
  <dcterms:modified xsi:type="dcterms:W3CDTF">2023-05-25T02:02:09Z</dcterms:modified>
  <dc:identifier>DAFj3XWxRUY</dc:identifier>
</cp:coreProperties>
</file>