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76" r:id="rId43"/>
    <p:sldId id="277" r:id="rId44"/>
    <p:sldId id="278" r:id="rId45"/>
    <p:sldId id="279" r:id="rId46"/>
    <p:sldId id="280" r:id="rId47"/>
    <p:sldId id="281" r:id="rId48"/>
    <p:sldId id="282" r:id="rId49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Playfair Display" charset="1" panose="00000500000000000000"/>
      <p:regular r:id="rId10"/>
    </p:embeddedFont>
    <p:embeddedFont>
      <p:font typeface="Playfair Display Bold" charset="1" panose="00000800000000000000"/>
      <p:regular r:id="rId11"/>
    </p:embeddedFont>
    <p:embeddedFont>
      <p:font typeface="Playfair Display Italics" charset="1" panose="00000500000000000000"/>
      <p:regular r:id="rId12"/>
    </p:embeddedFont>
    <p:embeddedFont>
      <p:font typeface="Playfair Display Bold Italics" charset="1" panose="00000800000000000000"/>
      <p:regular r:id="rId13"/>
    </p:embeddedFont>
    <p:embeddedFont>
      <p:font typeface="Arimo" charset="1" panose="020B0604020202020204"/>
      <p:regular r:id="rId14"/>
    </p:embeddedFont>
    <p:embeddedFont>
      <p:font typeface="Arimo Bold" charset="1" panose="020B0704020202020204"/>
      <p:regular r:id="rId15"/>
    </p:embeddedFont>
    <p:embeddedFont>
      <p:font typeface="Arimo Italics" charset="1" panose="020B0604020202090204"/>
      <p:regular r:id="rId16"/>
    </p:embeddedFont>
    <p:embeddedFont>
      <p:font typeface="Arimo Bold Italics" charset="1" panose="020B0704020202090204"/>
      <p:regular r:id="rId17"/>
    </p:embeddedFont>
    <p:embeddedFont>
      <p:font typeface="League Spartan" charset="1" panose="00000800000000000000"/>
      <p:regular r:id="rId18"/>
    </p:embeddedFont>
    <p:embeddedFont>
      <p:font typeface="Canva Sans" charset="1" panose="020B0503030501040103"/>
      <p:regular r:id="rId19"/>
    </p:embeddedFont>
    <p:embeddedFont>
      <p:font typeface="Canva Sans Bold" charset="1" panose="020B0803030501040103"/>
      <p:regular r:id="rId20"/>
    </p:embeddedFont>
    <p:embeddedFont>
      <p:font typeface="Canva Sans Italics" charset="1" panose="020B0503030501040103"/>
      <p:regular r:id="rId21"/>
    </p:embeddedFont>
    <p:embeddedFont>
      <p:font typeface="Canva Sans Bold Italics" charset="1" panose="020B0803030501040103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27" Target="slides/slide5.xml" Type="http://schemas.openxmlformats.org/officeDocument/2006/relationships/slide"/><Relationship Id="rId28" Target="slides/slide6.xml" Type="http://schemas.openxmlformats.org/officeDocument/2006/relationships/slide"/><Relationship Id="rId29" Target="slides/slide7.xml" Type="http://schemas.openxmlformats.org/officeDocument/2006/relationships/slide"/><Relationship Id="rId3" Target="viewProps.xml" Type="http://schemas.openxmlformats.org/officeDocument/2006/relationships/viewProps"/><Relationship Id="rId30" Target="slides/slide8.xml" Type="http://schemas.openxmlformats.org/officeDocument/2006/relationships/slide"/><Relationship Id="rId31" Target="slides/slide9.xml" Type="http://schemas.openxmlformats.org/officeDocument/2006/relationships/slide"/><Relationship Id="rId32" Target="slides/slide10.xml" Type="http://schemas.openxmlformats.org/officeDocument/2006/relationships/slide"/><Relationship Id="rId33" Target="slides/slide11.xml" Type="http://schemas.openxmlformats.org/officeDocument/2006/relationships/slide"/><Relationship Id="rId34" Target="slides/slide12.xml" Type="http://schemas.openxmlformats.org/officeDocument/2006/relationships/slide"/><Relationship Id="rId35" Target="slides/slide13.xml" Type="http://schemas.openxmlformats.org/officeDocument/2006/relationships/slide"/><Relationship Id="rId36" Target="slides/slide14.xml" Type="http://schemas.openxmlformats.org/officeDocument/2006/relationships/slide"/><Relationship Id="rId37" Target="slides/slide15.xml" Type="http://schemas.openxmlformats.org/officeDocument/2006/relationships/slide"/><Relationship Id="rId38" Target="slides/slide16.xml" Type="http://schemas.openxmlformats.org/officeDocument/2006/relationships/slide"/><Relationship Id="rId39" Target="slides/slide17.xml" Type="http://schemas.openxmlformats.org/officeDocument/2006/relationships/slide"/><Relationship Id="rId4" Target="theme/theme1.xml" Type="http://schemas.openxmlformats.org/officeDocument/2006/relationships/theme"/><Relationship Id="rId40" Target="slides/slide18.xml" Type="http://schemas.openxmlformats.org/officeDocument/2006/relationships/slide"/><Relationship Id="rId41" Target="slides/slide19.xml" Type="http://schemas.openxmlformats.org/officeDocument/2006/relationships/slide"/><Relationship Id="rId42" Target="slides/slide20.xml" Type="http://schemas.openxmlformats.org/officeDocument/2006/relationships/slide"/><Relationship Id="rId43" Target="slides/slide21.xml" Type="http://schemas.openxmlformats.org/officeDocument/2006/relationships/slide"/><Relationship Id="rId44" Target="slides/slide22.xml" Type="http://schemas.openxmlformats.org/officeDocument/2006/relationships/slide"/><Relationship Id="rId45" Target="slides/slide23.xml" Type="http://schemas.openxmlformats.org/officeDocument/2006/relationships/slide"/><Relationship Id="rId46" Target="slides/slide24.xml" Type="http://schemas.openxmlformats.org/officeDocument/2006/relationships/slide"/><Relationship Id="rId47" Target="slides/slide25.xml" Type="http://schemas.openxmlformats.org/officeDocument/2006/relationships/slide"/><Relationship Id="rId48" Target="slides/slide26.xml" Type="http://schemas.openxmlformats.org/officeDocument/2006/relationships/slide"/><Relationship Id="rId49" Target="slides/slide27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9D9D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63308" y="1839102"/>
            <a:ext cx="5833385" cy="7766388"/>
            <a:chOff x="0" y="0"/>
            <a:chExt cx="3663950" cy="487807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31750" y="31750"/>
              <a:ext cx="3600450" cy="4814570"/>
            </a:xfrm>
            <a:custGeom>
              <a:avLst/>
              <a:gdLst/>
              <a:ahLst/>
              <a:cxnLst/>
              <a:rect r="r" b="b" t="t" l="l"/>
              <a:pathLst>
                <a:path h="481457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80297" r="-25723" t="0" b="-2711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63950" cy="4878070"/>
            </a:xfrm>
            <a:custGeom>
              <a:avLst/>
              <a:gdLst/>
              <a:ahLst/>
              <a:cxnLst/>
              <a:rect r="r" b="b" t="t" l="l"/>
              <a:pathLst>
                <a:path h="4878070" w="366395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452941" y="9027774"/>
            <a:ext cx="4654119" cy="1155433"/>
            <a:chOff x="0" y="0"/>
            <a:chExt cx="1490133" cy="369941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1490133" cy="369941"/>
            </a:xfrm>
            <a:custGeom>
              <a:avLst/>
              <a:gdLst/>
              <a:ahLst/>
              <a:cxnLst/>
              <a:rect r="r" b="b" t="t" l="l"/>
              <a:pathLst>
                <a:path h="369941" w="1490133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8D514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78234" y="436309"/>
            <a:ext cx="5403532" cy="903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>
                <a:solidFill>
                  <a:srgbClr val="000000"/>
                </a:solidFill>
                <a:latin typeface="Playfair Display"/>
              </a:rPr>
              <a:t>Adult Friendships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557680" y="9178758"/>
            <a:ext cx="2444640" cy="831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any friends from childhood?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groups are you a part of?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do you go to meet people with similar interests?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any social anxiety?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with small talk?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talk to people in public places?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get out to meet people?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met people on apps?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made friends online?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method for initiating conversation?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of your personal interests?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types of people do you get along with?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enjoy doing with your friends?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was the last time you made a new friend?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ask for people’s numbers when you meet them?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can you meet likeminded people?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importance of adult friends to you?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do you want to make more friends?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friends do you have now as an adult?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it hard for you to make friends?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do you meet new people?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get out?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get out of your comfort zone?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strike up conversations with people?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D5140"/>
                </a:solidFill>
                <a:latin typeface="Playfair Display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outlook on meeting new people?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DAFj3KhpqvM</dc:identifier>
  <dcterms:modified xsi:type="dcterms:W3CDTF">2011-08-01T06:04:30Z</dcterms:modified>
  <cp:revision>1</cp:revision>
  <dc:title>Adult Friendships Journal</dc:title>
</cp:coreProperties>
</file>