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138766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Keep in Touch</a:t>
            </a:r>
            <a:r>
              <a:rPr lang="en-US" sz="1722">
                <a:solidFill>
                  <a:srgbClr val="000000"/>
                </a:solidFill>
                <a:latin typeface="Glacial Indifference"/>
              </a:rPr>
              <a:t>s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Initiate Plans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Have a Game Night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Be Supportive of Their Goals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Check in Often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414117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Have Deeper Conversations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Enjoy Creative Activities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Go on a Road Trip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3078697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Be Vulnerable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406470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Keep Up With Tradition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150887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Keep in Touch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138672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Initiate Plans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14181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Have a Game Night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10717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Be Supportive of Their Goals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165496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Check in Often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302311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Have Deeper Conversations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62890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Enjoy Creative Activities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198965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Go on a Road Trip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49A9A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152138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Be Vulnerable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57282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Keep Up With Traditions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DAFj3-ChBEs</dc:identifier>
  <dcterms:modified xsi:type="dcterms:W3CDTF">2011-08-01T06:04:30Z</dcterms:modified>
  <cp:revision>1</cp:revision>
  <dc:title>Nurture Friendships Checklist</dc:title>
</cp:coreProperties>
</file>