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7556500" cy="106934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Glacial Indifference" panose="020B0604020202020204" charset="0"/>
      <p:regular r:id="rId20"/>
    </p:embeddedFont>
    <p:embeddedFont>
      <p:font typeface="League Spartan" panose="020B0604020202020204" charset="0"/>
      <p:regular r:id="rId21"/>
    </p:embeddedFont>
    <p:embeddedFont>
      <p:font typeface="Playfair Display" panose="00000500000000000000" pitchFamily="2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9595CD7E-4BB1-446F-9E53-4063DBA50098}"/>
    <pc:docChg chg="modSld">
      <pc:chgData name="Jenn Anne" userId="2e42e5b19939340a" providerId="LiveId" clId="{9595CD7E-4BB1-446F-9E53-4063DBA50098}" dt="2023-05-25T02:03:05.010" v="1" actId="1076"/>
      <pc:docMkLst>
        <pc:docMk/>
      </pc:docMkLst>
      <pc:sldChg chg="modSp mod">
        <pc:chgData name="Jenn Anne" userId="2e42e5b19939340a" providerId="LiveId" clId="{9595CD7E-4BB1-446F-9E53-4063DBA50098}" dt="2023-05-25T02:03:05.010" v="1" actId="1076"/>
        <pc:sldMkLst>
          <pc:docMk/>
          <pc:sldMk cId="0" sldId="256"/>
        </pc:sldMkLst>
        <pc:spChg chg="mod">
          <ac:chgData name="Jenn Anne" userId="2e42e5b19939340a" providerId="LiveId" clId="{9595CD7E-4BB1-446F-9E53-4063DBA50098}" dt="2023-05-25T02:03:05.010" v="1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849A9A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043214" y="9178758"/>
            <a:ext cx="3473571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545454"/>
                </a:solidFill>
                <a:latin typeface="League Spartan"/>
              </a:rPr>
              <a:t>Workbook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26743" y="453385"/>
            <a:ext cx="6303014" cy="86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 dirty="0">
                <a:solidFill>
                  <a:srgbClr val="000000"/>
                </a:solidFill>
                <a:latin typeface="Playfair Display"/>
              </a:rPr>
              <a:t>Nurture Friendships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Would you ever do a game night?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go on friend dates?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open and honest with your friends?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Who is someone you can always call if you need them?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Can your friends count on you at any time?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working to make your bonds stronger?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a fun trip you would go on with a friend?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Who is a friend you can call up today to talk?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47781"/>
            <a:ext cx="668800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would you really love to do with a group of friends?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nurture your friendships?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spend quality time with your friends?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199273"/>
            <a:ext cx="6539138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enjoy doing with close friends?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604335"/>
            <a:ext cx="6761767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the closest friends to you.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make new friends?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Is it hard to nurture friendships?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the most meaningful friendship you have?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Who is the friend you have known the longest?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199273"/>
            <a:ext cx="6539138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is your method for staying in touch?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604335"/>
            <a:ext cx="6761767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childhood friends you still talk to.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use social media to keep in touch?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reach out to friends first?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33720" y="1657204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some fun traditions you have with friends?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67832" y="6119682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holidays do you spend with your friends?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199273"/>
            <a:ext cx="6539138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is your idea of quality time with friends?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604335"/>
            <a:ext cx="6761767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creative activities do you enjoy doing with friends?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286</Words>
  <Application>Microsoft Office PowerPoint</Application>
  <PresentationFormat>Custom</PresentationFormat>
  <Paragraphs>53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League Spartan</vt:lpstr>
      <vt:lpstr>Glacial Indifference</vt:lpstr>
      <vt:lpstr>Playfair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Nurture Friendships Workbook</dc:title>
  <cp:lastModifiedBy>Jenn Anne</cp:lastModifiedBy>
  <cp:revision>1</cp:revision>
  <dcterms:created xsi:type="dcterms:W3CDTF">2006-08-16T00:00:00Z</dcterms:created>
  <dcterms:modified xsi:type="dcterms:W3CDTF">2023-05-25T02:03:12Z</dcterms:modified>
  <dc:identifier>DAFj3WbfMgo</dc:identifier>
</cp:coreProperties>
</file>