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League Spartan" charset="1" panose="000008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16" Target="slides/slide2.xml" Type="http://schemas.openxmlformats.org/officeDocument/2006/relationships/slide"/><Relationship Id="rId17" Target="slides/slide3.xml" Type="http://schemas.openxmlformats.org/officeDocument/2006/relationships/slide"/><Relationship Id="rId18" Target="slides/slide4.xml" Type="http://schemas.openxmlformats.org/officeDocument/2006/relationships/slide"/><Relationship Id="rId19" Target="slides/slide5.xml" Type="http://schemas.openxmlformats.org/officeDocument/2006/relationships/slide"/><Relationship Id="rId2" Target="presProps.xml" Type="http://schemas.openxmlformats.org/officeDocument/2006/relationships/presProps"/><Relationship Id="rId20" Target="slides/slide6.xml" Type="http://schemas.openxmlformats.org/officeDocument/2006/relationships/slide"/><Relationship Id="rId21" Target="slides/slide7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4F5D"/>
                </a:solidFill>
                <a:latin typeface="League Spartan"/>
              </a:rPr>
              <a:t>Calendar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378206" y="2812000"/>
            <a:ext cx="925647" cy="1213882"/>
            <a:chOff x="0" y="0"/>
            <a:chExt cx="1459439" cy="191389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6245853" y="2812000"/>
            <a:ext cx="925647" cy="1213882"/>
            <a:chOff x="0" y="0"/>
            <a:chExt cx="1459439" cy="191389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3312029" y="2812000"/>
            <a:ext cx="925647" cy="1213882"/>
            <a:chOff x="0" y="0"/>
            <a:chExt cx="1459439" cy="191389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2334088" y="2812000"/>
            <a:ext cx="925647" cy="1213882"/>
            <a:chOff x="0" y="0"/>
            <a:chExt cx="1459439" cy="191389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1356147" y="2812000"/>
            <a:ext cx="925647" cy="1213882"/>
            <a:chOff x="0" y="0"/>
            <a:chExt cx="1459439" cy="191389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289971" y="2812000"/>
            <a:ext cx="925647" cy="1213882"/>
            <a:chOff x="0" y="0"/>
            <a:chExt cx="1459439" cy="191389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5267912" y="2812000"/>
            <a:ext cx="925647" cy="1213882"/>
            <a:chOff x="0" y="0"/>
            <a:chExt cx="1459439" cy="1913890"/>
          </a:xfrm>
        </p:grpSpPr>
        <p:sp>
          <p:nvSpPr>
            <p:cNvPr name="Freeform 17" id="1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378206" y="4150235"/>
            <a:ext cx="925647" cy="1213882"/>
            <a:chOff x="0" y="0"/>
            <a:chExt cx="1459439" cy="191389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6245853" y="4150235"/>
            <a:ext cx="925647" cy="1213882"/>
            <a:chOff x="0" y="0"/>
            <a:chExt cx="1459439" cy="1913890"/>
          </a:xfrm>
        </p:grpSpPr>
        <p:sp>
          <p:nvSpPr>
            <p:cNvPr name="Freeform 21" id="2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3312029" y="4150235"/>
            <a:ext cx="925647" cy="1213882"/>
            <a:chOff x="0" y="0"/>
            <a:chExt cx="1459439" cy="191389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2334088" y="4150235"/>
            <a:ext cx="925647" cy="1213882"/>
            <a:chOff x="0" y="0"/>
            <a:chExt cx="1459439" cy="191389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1356147" y="4150235"/>
            <a:ext cx="925647" cy="1213882"/>
            <a:chOff x="0" y="0"/>
            <a:chExt cx="1459439" cy="191389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4289971" y="4150235"/>
            <a:ext cx="925647" cy="1213882"/>
            <a:chOff x="0" y="0"/>
            <a:chExt cx="1459439" cy="191389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67912" y="4150235"/>
            <a:ext cx="925647" cy="1213882"/>
            <a:chOff x="0" y="0"/>
            <a:chExt cx="1459439" cy="191389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2" id="32"/>
          <p:cNvGrpSpPr/>
          <p:nvPr/>
        </p:nvGrpSpPr>
        <p:grpSpPr>
          <a:xfrm rot="0">
            <a:off x="378206" y="5509059"/>
            <a:ext cx="925647" cy="1213882"/>
            <a:chOff x="0" y="0"/>
            <a:chExt cx="1459439" cy="1913890"/>
          </a:xfrm>
        </p:grpSpPr>
        <p:sp>
          <p:nvSpPr>
            <p:cNvPr name="Freeform 33" id="3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4" id="34"/>
          <p:cNvGrpSpPr/>
          <p:nvPr/>
        </p:nvGrpSpPr>
        <p:grpSpPr>
          <a:xfrm rot="0">
            <a:off x="6245853" y="5509059"/>
            <a:ext cx="925647" cy="1213882"/>
            <a:chOff x="0" y="0"/>
            <a:chExt cx="1459439" cy="1913890"/>
          </a:xfrm>
        </p:grpSpPr>
        <p:sp>
          <p:nvSpPr>
            <p:cNvPr name="Freeform 35" id="3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6" id="36"/>
          <p:cNvGrpSpPr/>
          <p:nvPr/>
        </p:nvGrpSpPr>
        <p:grpSpPr>
          <a:xfrm rot="0">
            <a:off x="3312029" y="5509059"/>
            <a:ext cx="925647" cy="1213882"/>
            <a:chOff x="0" y="0"/>
            <a:chExt cx="1459439" cy="1913890"/>
          </a:xfrm>
        </p:grpSpPr>
        <p:sp>
          <p:nvSpPr>
            <p:cNvPr name="Freeform 37" id="3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8" id="38"/>
          <p:cNvGrpSpPr/>
          <p:nvPr/>
        </p:nvGrpSpPr>
        <p:grpSpPr>
          <a:xfrm rot="0">
            <a:off x="2334088" y="5509059"/>
            <a:ext cx="925647" cy="1213882"/>
            <a:chOff x="0" y="0"/>
            <a:chExt cx="1459439" cy="1913890"/>
          </a:xfrm>
        </p:grpSpPr>
        <p:sp>
          <p:nvSpPr>
            <p:cNvPr name="Freeform 39" id="3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0" id="40"/>
          <p:cNvGrpSpPr/>
          <p:nvPr/>
        </p:nvGrpSpPr>
        <p:grpSpPr>
          <a:xfrm rot="0">
            <a:off x="1356147" y="5509059"/>
            <a:ext cx="925647" cy="1213882"/>
            <a:chOff x="0" y="0"/>
            <a:chExt cx="1459439" cy="1913890"/>
          </a:xfrm>
        </p:grpSpPr>
        <p:sp>
          <p:nvSpPr>
            <p:cNvPr name="Freeform 41" id="4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2" id="42"/>
          <p:cNvGrpSpPr/>
          <p:nvPr/>
        </p:nvGrpSpPr>
        <p:grpSpPr>
          <a:xfrm rot="0">
            <a:off x="4289971" y="5509059"/>
            <a:ext cx="925647" cy="1213882"/>
            <a:chOff x="0" y="0"/>
            <a:chExt cx="1459439" cy="1913890"/>
          </a:xfrm>
        </p:grpSpPr>
        <p:sp>
          <p:nvSpPr>
            <p:cNvPr name="Freeform 43" id="4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4" id="44"/>
          <p:cNvGrpSpPr/>
          <p:nvPr/>
        </p:nvGrpSpPr>
        <p:grpSpPr>
          <a:xfrm rot="0">
            <a:off x="5267912" y="5509059"/>
            <a:ext cx="925647" cy="1213882"/>
            <a:chOff x="0" y="0"/>
            <a:chExt cx="1459439" cy="1913890"/>
          </a:xfrm>
        </p:grpSpPr>
        <p:sp>
          <p:nvSpPr>
            <p:cNvPr name="Freeform 45" id="4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6" id="46"/>
          <p:cNvGrpSpPr/>
          <p:nvPr/>
        </p:nvGrpSpPr>
        <p:grpSpPr>
          <a:xfrm rot="0">
            <a:off x="388500" y="6888471"/>
            <a:ext cx="925647" cy="1213882"/>
            <a:chOff x="0" y="0"/>
            <a:chExt cx="1459439" cy="1913890"/>
          </a:xfrm>
        </p:grpSpPr>
        <p:sp>
          <p:nvSpPr>
            <p:cNvPr name="Freeform 47" id="4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8" id="48"/>
          <p:cNvGrpSpPr/>
          <p:nvPr/>
        </p:nvGrpSpPr>
        <p:grpSpPr>
          <a:xfrm rot="0">
            <a:off x="6256147" y="6888471"/>
            <a:ext cx="925647" cy="1213882"/>
            <a:chOff x="0" y="0"/>
            <a:chExt cx="1459439" cy="1913890"/>
          </a:xfrm>
        </p:grpSpPr>
        <p:sp>
          <p:nvSpPr>
            <p:cNvPr name="Freeform 49" id="4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0" id="50"/>
          <p:cNvGrpSpPr/>
          <p:nvPr/>
        </p:nvGrpSpPr>
        <p:grpSpPr>
          <a:xfrm rot="0">
            <a:off x="3322323" y="6888471"/>
            <a:ext cx="925647" cy="1213882"/>
            <a:chOff x="0" y="0"/>
            <a:chExt cx="1459439" cy="1913890"/>
          </a:xfrm>
        </p:grpSpPr>
        <p:sp>
          <p:nvSpPr>
            <p:cNvPr name="Freeform 51" id="5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2" id="52"/>
          <p:cNvGrpSpPr/>
          <p:nvPr/>
        </p:nvGrpSpPr>
        <p:grpSpPr>
          <a:xfrm rot="0">
            <a:off x="2344382" y="6888471"/>
            <a:ext cx="925647" cy="1213882"/>
            <a:chOff x="0" y="0"/>
            <a:chExt cx="1459439" cy="1913890"/>
          </a:xfrm>
        </p:grpSpPr>
        <p:sp>
          <p:nvSpPr>
            <p:cNvPr name="Freeform 53" id="5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4" id="54"/>
          <p:cNvGrpSpPr/>
          <p:nvPr/>
        </p:nvGrpSpPr>
        <p:grpSpPr>
          <a:xfrm rot="0">
            <a:off x="1366441" y="6888471"/>
            <a:ext cx="925647" cy="1213882"/>
            <a:chOff x="0" y="0"/>
            <a:chExt cx="1459439" cy="1913890"/>
          </a:xfrm>
        </p:grpSpPr>
        <p:sp>
          <p:nvSpPr>
            <p:cNvPr name="Freeform 55" id="5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6" id="56"/>
          <p:cNvGrpSpPr/>
          <p:nvPr/>
        </p:nvGrpSpPr>
        <p:grpSpPr>
          <a:xfrm rot="0">
            <a:off x="4300265" y="6888471"/>
            <a:ext cx="925647" cy="1213882"/>
            <a:chOff x="0" y="0"/>
            <a:chExt cx="1459439" cy="1913890"/>
          </a:xfrm>
        </p:grpSpPr>
        <p:sp>
          <p:nvSpPr>
            <p:cNvPr name="Freeform 57" id="5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8" id="58"/>
          <p:cNvGrpSpPr/>
          <p:nvPr/>
        </p:nvGrpSpPr>
        <p:grpSpPr>
          <a:xfrm rot="0">
            <a:off x="5278206" y="6888471"/>
            <a:ext cx="925647" cy="1213882"/>
            <a:chOff x="0" y="0"/>
            <a:chExt cx="1459439" cy="1913890"/>
          </a:xfrm>
        </p:grpSpPr>
        <p:sp>
          <p:nvSpPr>
            <p:cNvPr name="Freeform 59" id="5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0" id="60"/>
          <p:cNvGrpSpPr/>
          <p:nvPr/>
        </p:nvGrpSpPr>
        <p:grpSpPr>
          <a:xfrm rot="0">
            <a:off x="388500" y="8267882"/>
            <a:ext cx="925647" cy="1213882"/>
            <a:chOff x="0" y="0"/>
            <a:chExt cx="1459439" cy="1913890"/>
          </a:xfrm>
        </p:grpSpPr>
        <p:sp>
          <p:nvSpPr>
            <p:cNvPr name="Freeform 61" id="6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2" id="62"/>
          <p:cNvGrpSpPr/>
          <p:nvPr/>
        </p:nvGrpSpPr>
        <p:grpSpPr>
          <a:xfrm rot="0">
            <a:off x="6256147" y="8267882"/>
            <a:ext cx="925647" cy="1213882"/>
            <a:chOff x="0" y="0"/>
            <a:chExt cx="1459439" cy="1913890"/>
          </a:xfrm>
        </p:grpSpPr>
        <p:sp>
          <p:nvSpPr>
            <p:cNvPr name="Freeform 63" id="6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4" id="64"/>
          <p:cNvGrpSpPr/>
          <p:nvPr/>
        </p:nvGrpSpPr>
        <p:grpSpPr>
          <a:xfrm rot="0">
            <a:off x="3322323" y="8267882"/>
            <a:ext cx="925647" cy="1213882"/>
            <a:chOff x="0" y="0"/>
            <a:chExt cx="1459439" cy="1913890"/>
          </a:xfrm>
        </p:grpSpPr>
        <p:sp>
          <p:nvSpPr>
            <p:cNvPr name="Freeform 65" id="65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6" id="66"/>
          <p:cNvGrpSpPr/>
          <p:nvPr/>
        </p:nvGrpSpPr>
        <p:grpSpPr>
          <a:xfrm rot="0">
            <a:off x="2344382" y="8267882"/>
            <a:ext cx="925647" cy="1213882"/>
            <a:chOff x="0" y="0"/>
            <a:chExt cx="1459439" cy="1913890"/>
          </a:xfrm>
        </p:grpSpPr>
        <p:sp>
          <p:nvSpPr>
            <p:cNvPr name="Freeform 67" id="67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8" id="68"/>
          <p:cNvGrpSpPr/>
          <p:nvPr/>
        </p:nvGrpSpPr>
        <p:grpSpPr>
          <a:xfrm rot="0">
            <a:off x="1366441" y="8267882"/>
            <a:ext cx="925647" cy="1213882"/>
            <a:chOff x="0" y="0"/>
            <a:chExt cx="1459439" cy="1913890"/>
          </a:xfrm>
        </p:grpSpPr>
        <p:sp>
          <p:nvSpPr>
            <p:cNvPr name="Freeform 69" id="69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70" id="70"/>
          <p:cNvGrpSpPr/>
          <p:nvPr/>
        </p:nvGrpSpPr>
        <p:grpSpPr>
          <a:xfrm rot="0">
            <a:off x="4300265" y="8267882"/>
            <a:ext cx="925647" cy="1213882"/>
            <a:chOff x="0" y="0"/>
            <a:chExt cx="1459439" cy="1913890"/>
          </a:xfrm>
        </p:grpSpPr>
        <p:sp>
          <p:nvSpPr>
            <p:cNvPr name="Freeform 71" id="71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72" id="72"/>
          <p:cNvGrpSpPr/>
          <p:nvPr/>
        </p:nvGrpSpPr>
        <p:grpSpPr>
          <a:xfrm rot="0">
            <a:off x="5278206" y="8267882"/>
            <a:ext cx="925647" cy="1213882"/>
            <a:chOff x="0" y="0"/>
            <a:chExt cx="1459439" cy="1913890"/>
          </a:xfrm>
        </p:grpSpPr>
        <p:sp>
          <p:nvSpPr>
            <p:cNvPr name="Freeform 73" id="73"/>
            <p:cNvSpPr/>
            <p:nvPr/>
          </p:nvSpPr>
          <p:spPr>
            <a:xfrm flipH="false" flipV="false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sp>
        <p:nvSpPr>
          <p:cNvPr name="TextBox 74" id="74"/>
          <p:cNvSpPr txBox="true"/>
          <p:nvPr/>
        </p:nvSpPr>
        <p:spPr>
          <a:xfrm rot="0">
            <a:off x="615342" y="2279316"/>
            <a:ext cx="471964" cy="3979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Sun</a:t>
            </a:r>
          </a:p>
        </p:txBody>
      </p:sp>
      <p:sp>
        <p:nvSpPr>
          <p:cNvPr name="TextBox 75" id="75"/>
          <p:cNvSpPr txBox="true"/>
          <p:nvPr/>
        </p:nvSpPr>
        <p:spPr>
          <a:xfrm rot="0">
            <a:off x="1545893" y="2279316"/>
            <a:ext cx="546154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Mon</a:t>
            </a:r>
          </a:p>
        </p:txBody>
      </p:sp>
      <p:sp>
        <p:nvSpPr>
          <p:cNvPr name="TextBox 76" id="76"/>
          <p:cNvSpPr txBox="true"/>
          <p:nvPr/>
        </p:nvSpPr>
        <p:spPr>
          <a:xfrm rot="0">
            <a:off x="2585722" y="2279316"/>
            <a:ext cx="442969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Tue</a:t>
            </a:r>
          </a:p>
        </p:txBody>
      </p:sp>
      <p:sp>
        <p:nvSpPr>
          <p:cNvPr name="TextBox 77" id="77"/>
          <p:cNvSpPr txBox="true"/>
          <p:nvPr/>
        </p:nvSpPr>
        <p:spPr>
          <a:xfrm rot="0">
            <a:off x="3493495" y="2279316"/>
            <a:ext cx="562715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Wed</a:t>
            </a:r>
          </a:p>
        </p:txBody>
      </p:sp>
      <p:sp>
        <p:nvSpPr>
          <p:cNvPr name="TextBox 78" id="78"/>
          <p:cNvSpPr txBox="true"/>
          <p:nvPr/>
        </p:nvSpPr>
        <p:spPr>
          <a:xfrm rot="0">
            <a:off x="4536637" y="2279316"/>
            <a:ext cx="432314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Thu</a:t>
            </a:r>
          </a:p>
        </p:txBody>
      </p:sp>
      <p:sp>
        <p:nvSpPr>
          <p:cNvPr name="TextBox 79" id="79"/>
          <p:cNvSpPr txBox="true"/>
          <p:nvPr/>
        </p:nvSpPr>
        <p:spPr>
          <a:xfrm rot="0">
            <a:off x="5587004" y="2279316"/>
            <a:ext cx="308051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Fri</a:t>
            </a:r>
          </a:p>
        </p:txBody>
      </p:sp>
      <p:sp>
        <p:nvSpPr>
          <p:cNvPr name="TextBox 80" id="80"/>
          <p:cNvSpPr txBox="true"/>
          <p:nvPr/>
        </p:nvSpPr>
        <p:spPr>
          <a:xfrm rot="0">
            <a:off x="6490319" y="2279316"/>
            <a:ext cx="436715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Sat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4F5D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376983" y="2077995"/>
            <a:ext cx="363157" cy="356544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376983" y="2820423"/>
            <a:ext cx="363157" cy="356544"/>
            <a:chOff x="0" y="0"/>
            <a:chExt cx="155226" cy="1524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376983" y="3562852"/>
            <a:ext cx="363157" cy="356544"/>
            <a:chOff x="0" y="0"/>
            <a:chExt cx="155226" cy="1524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376983" y="4305280"/>
            <a:ext cx="363157" cy="356544"/>
            <a:chOff x="0" y="0"/>
            <a:chExt cx="155226" cy="1524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376983" y="5047708"/>
            <a:ext cx="363157" cy="356544"/>
            <a:chOff x="0" y="0"/>
            <a:chExt cx="155226" cy="1524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376983" y="5790136"/>
            <a:ext cx="363157" cy="356544"/>
            <a:chOff x="0" y="0"/>
            <a:chExt cx="155226" cy="1524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376983" y="6532564"/>
            <a:ext cx="363157" cy="356544"/>
            <a:chOff x="0" y="0"/>
            <a:chExt cx="155226" cy="152400"/>
          </a:xfrm>
        </p:grpSpPr>
        <p:sp>
          <p:nvSpPr>
            <p:cNvPr name="Freeform 17" id="17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376983" y="7274993"/>
            <a:ext cx="363157" cy="356544"/>
            <a:chOff x="0" y="0"/>
            <a:chExt cx="155226" cy="1524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376983" y="8017421"/>
            <a:ext cx="363157" cy="356544"/>
            <a:chOff x="0" y="0"/>
            <a:chExt cx="155226" cy="152400"/>
          </a:xfrm>
        </p:grpSpPr>
        <p:sp>
          <p:nvSpPr>
            <p:cNvPr name="Freeform 21" id="21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376983" y="8759849"/>
            <a:ext cx="363157" cy="356544"/>
            <a:chOff x="0" y="0"/>
            <a:chExt cx="155226" cy="1524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24" id="24"/>
          <p:cNvSpPr txBox="true"/>
          <p:nvPr/>
        </p:nvSpPr>
        <p:spPr>
          <a:xfrm rot="0">
            <a:off x="855913" y="2098446"/>
            <a:ext cx="4492113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Contemplate If You Want to Heal the Friendship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895758" y="2857522"/>
            <a:ext cx="4807055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Be Patient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910037" y="3583303"/>
            <a:ext cx="5683571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Let the Dust Settle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880200" y="4325731"/>
            <a:ext cx="4040413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Find Alternate Ways to Communicate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881541" y="5084807"/>
            <a:ext cx="6416470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Apologize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10037" y="5827235"/>
            <a:ext cx="4141173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Forgive Your Friend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16709" y="6532064"/>
            <a:ext cx="3768612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Listen to Their Concerns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12906" y="7312092"/>
            <a:ext cx="4489549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Stop Blaming Them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911222" y="8054520"/>
            <a:ext cx="3078697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Make Neutral Plans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855913" y="8796948"/>
            <a:ext cx="4064700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Know When You Need to Let Go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1155685" y="2018678"/>
            <a:ext cx="5215176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Contemplate If You Want to Heal the Friendship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89859" y="6410433"/>
            <a:ext cx="337235" cy="331095"/>
            <a:chOff x="0" y="0"/>
            <a:chExt cx="155226" cy="1524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55685" y="6377543"/>
            <a:ext cx="1115973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Be Patient</a:t>
            </a:r>
          </a:p>
        </p:txBody>
      </p:sp>
      <p:sp>
        <p:nvSpPr>
          <p:cNvPr name="AutoShape 9" id="9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4F5D"/>
                </a:solidFill>
                <a:latin typeface="League Spartan"/>
              </a:rPr>
              <a:t>Checklist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4F5D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2007751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Let the Dust Settle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4047887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Find Alternate Ways to Communicate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4F5D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1095256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Apologize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41043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77543"/>
            <a:ext cx="2111335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Forgive Your Friend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4F5D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2595920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Listen to Their Concerns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2089309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Stop Blaming Them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94F5D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2076331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Make Neutral Plans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3467100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Know When You Need to Let Go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DAFj3yFcl8g</dc:identifier>
  <dcterms:modified xsi:type="dcterms:W3CDTF">2011-08-01T06:04:30Z</dcterms:modified>
  <cp:revision>1</cp:revision>
  <dc:title>Heal Friendships Checklist</dc:title>
</cp:coreProperties>
</file>