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7556500" cy="10693400"/>
  <p:notesSz cx="6858000" cy="9144000"/>
  <p:embeddedFontLs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Glacial Indifference" panose="020B0604020202020204" charset="0"/>
      <p:regular r:id="rId33"/>
    </p:embeddedFont>
    <p:embeddedFont>
      <p:font typeface="League Spartan" panose="020B0604020202020204" charset="0"/>
      <p:regular r:id="rId34"/>
    </p:embeddedFont>
    <p:embeddedFont>
      <p:font typeface="Playfair Display" panose="00000500000000000000" pitchFamily="2" charset="0"/>
      <p:regular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71932861-29E6-4E82-A37F-758064FABB84}"/>
    <pc:docChg chg="modSld">
      <pc:chgData name="Jenn Anne" userId="2e42e5b19939340a" providerId="LiveId" clId="{71932861-29E6-4E82-A37F-758064FABB84}" dt="2023-05-25T00:24:58.243" v="1" actId="1076"/>
      <pc:docMkLst>
        <pc:docMk/>
      </pc:docMkLst>
      <pc:sldChg chg="modSp mod">
        <pc:chgData name="Jenn Anne" userId="2e42e5b19939340a" providerId="LiveId" clId="{71932861-29E6-4E82-A37F-758064FABB84}" dt="2023-05-25T00:24:58.243" v="1" actId="1076"/>
        <pc:sldMkLst>
          <pc:docMk/>
          <pc:sldMk cId="0" sldId="256"/>
        </pc:sldMkLst>
        <pc:spChg chg="mod">
          <ac:chgData name="Jenn Anne" userId="2e42e5b19939340a" providerId="LiveId" clId="{71932861-29E6-4E82-A37F-758064FABB84}" dt="2023-05-25T00:24:58.243" v="1" actId="1076"/>
          <ac:spMkLst>
            <pc:docMk/>
            <pc:sldMk cId="0" sldId="256"/>
            <ac:spMk id="8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63308" y="1839102"/>
            <a:ext cx="5833385" cy="7766388"/>
            <a:chOff x="0" y="0"/>
            <a:chExt cx="3663950" cy="4878070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3600450" cy="4814570"/>
            </a:xfrm>
            <a:custGeom>
              <a:avLst/>
              <a:gdLst/>
              <a:ahLst/>
              <a:cxnLst/>
              <a:rect l="l" t="t" r="r" b="b"/>
              <a:pathLst>
                <a:path w="3600450" h="481457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l="-50291" r="-50291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63950" cy="4878070"/>
            </a:xfrm>
            <a:custGeom>
              <a:avLst/>
              <a:gdLst/>
              <a:ahLst/>
              <a:cxnLst/>
              <a:rect l="l" t="t" r="r" b="b"/>
              <a:pathLst>
                <a:path w="3663950" h="487807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EFF1ED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452941" y="9027774"/>
            <a:ext cx="4654119" cy="1155433"/>
            <a:chOff x="0" y="0"/>
            <a:chExt cx="1490133" cy="36994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90133" cy="369941"/>
            </a:xfrm>
            <a:custGeom>
              <a:avLst/>
              <a:gdLst/>
              <a:ahLst/>
              <a:cxnLst/>
              <a:rect l="l" t="t" r="r" b="b"/>
              <a:pathLst>
                <a:path w="1490133" h="369941">
                  <a:moveTo>
                    <a:pt x="0" y="0"/>
                  </a:moveTo>
                  <a:lnTo>
                    <a:pt x="1490133" y="0"/>
                  </a:lnTo>
                  <a:lnTo>
                    <a:pt x="1490133" y="369941"/>
                  </a:lnTo>
                  <a:lnTo>
                    <a:pt x="0" y="369941"/>
                  </a:lnTo>
                  <a:close/>
                </a:path>
              </a:pathLst>
            </a:custGeom>
            <a:solidFill>
              <a:srgbClr val="849A9A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476093" y="438145"/>
            <a:ext cx="6604314" cy="8653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420"/>
              </a:lnSpc>
            </a:pPr>
            <a:r>
              <a:rPr lang="en-US" sz="5300" dirty="0">
                <a:solidFill>
                  <a:srgbClr val="000000"/>
                </a:solidFill>
                <a:latin typeface="Playfair Display"/>
              </a:rPr>
              <a:t>Nurture Friendships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557680" y="9178758"/>
            <a:ext cx="2444640" cy="8313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66"/>
              </a:lnSpc>
            </a:pPr>
            <a:r>
              <a:rPr lang="en-US" sz="4904">
                <a:solidFill>
                  <a:srgbClr val="545454"/>
                </a:solidFill>
                <a:latin typeface="League Spartan"/>
              </a:rPr>
              <a:t>Journal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49A9A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Who is the friend you have known the longest?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49A9A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Make a list of childhood friends you still talk to.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49A9A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method for staying in touch?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49A9A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use social media to keep in touch?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49A9A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reach out to friends first?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49A9A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fun traditions you have with friends?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49A9A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holidays do you spend with your friends?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49A9A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creative activities do you enjoy doing with friends?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49A9A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idea of quality time with friends?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49A9A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Would you ever do a game night?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49A9A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Journal Prompt Here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49A9A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go on friend dates?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49A9A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open and honest with your friends?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49A9A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Who is someone you can always call if you need them?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49A9A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Can your friends count on you at any time?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49A9A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working to make your bonds stronger?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49A9A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a fun trip you would go on with a friend?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49A9A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Who is a friend you can call up today to talk?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49A9A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would you really love to do with a group of friends?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49A9A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nurture your friendships?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49A9A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spend quality time with your friends?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49A9A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Make a list of the closest friends to you.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49A9A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enjoy doing with close friends?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49A9A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make new friends?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49A9A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Is it hard to nurture friendships?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49A9A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the most meaningful friendship you have?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328</Words>
  <Application>Microsoft Office PowerPoint</Application>
  <PresentationFormat>Custom</PresentationFormat>
  <Paragraphs>80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Playfair Display</vt:lpstr>
      <vt:lpstr>Arial</vt:lpstr>
      <vt:lpstr>Calibri</vt:lpstr>
      <vt:lpstr>Glacial Indifference</vt:lpstr>
      <vt:lpstr>League Spartan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Nurture Friendships Journal</dc:title>
  <cp:lastModifiedBy>Jenn Anne</cp:lastModifiedBy>
  <cp:revision>1</cp:revision>
  <dcterms:created xsi:type="dcterms:W3CDTF">2006-08-16T00:00:00Z</dcterms:created>
  <dcterms:modified xsi:type="dcterms:W3CDTF">2023-05-25T00:25:01Z</dcterms:modified>
  <dc:identifier>DAFj3DmlcPY</dc:identifier>
</cp:coreProperties>
</file>