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7556500" cy="106934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Glacial Indifference" panose="020B0604020202020204" charset="0"/>
      <p:regular r:id="rId33"/>
    </p:embeddedFont>
    <p:embeddedFont>
      <p:font typeface="League Spartan" panose="020B0604020202020204" charset="0"/>
      <p:regular r:id="rId34"/>
    </p:embeddedFont>
    <p:embeddedFont>
      <p:font typeface="Playfair Display" panose="00000500000000000000" pitchFamily="2" charset="0"/>
      <p:regular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31430E47-6F73-46C3-8E71-F2EA037ECD35}"/>
    <pc:docChg chg="modSld">
      <pc:chgData name="Jenn Anne" userId="2e42e5b19939340a" providerId="LiveId" clId="{31430E47-6F73-46C3-8E71-F2EA037ECD35}" dt="2023-05-25T00:25:29.883" v="0" actId="14100"/>
      <pc:docMkLst>
        <pc:docMk/>
      </pc:docMkLst>
      <pc:sldChg chg="modSp mod">
        <pc:chgData name="Jenn Anne" userId="2e42e5b19939340a" providerId="LiveId" clId="{31430E47-6F73-46C3-8E71-F2EA037ECD35}" dt="2023-05-25T00:25:29.883" v="0" actId="14100"/>
        <pc:sldMkLst>
          <pc:docMk/>
          <pc:sldMk cId="0" sldId="256"/>
        </pc:sldMkLst>
        <pc:spChg chg="mod">
          <ac:chgData name="Jenn Anne" userId="2e42e5b19939340a" providerId="LiveId" clId="{31430E47-6F73-46C3-8E71-F2EA037ECD35}" dt="2023-05-25T00:25:29.883" v="0" actId="14100"/>
          <ac:spMkLst>
            <pc:docMk/>
            <pc:sldMk cId="0" sldId="256"/>
            <ac:spMk id="8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3308" y="1839102"/>
            <a:ext cx="5833385" cy="7766388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l="-43601" r="-59161" b="-1087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EFF1ED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52941" y="9027774"/>
            <a:ext cx="4654119" cy="1155433"/>
            <a:chOff x="0" y="0"/>
            <a:chExt cx="1490133" cy="36994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69941"/>
            </a:xfrm>
            <a:custGeom>
              <a:avLst/>
              <a:gdLst/>
              <a:ahLst/>
              <a:cxnLst/>
              <a:rect l="l" t="t" r="r" b="b"/>
              <a:pathLst>
                <a:path w="1490133" h="369941">
                  <a:moveTo>
                    <a:pt x="0" y="0"/>
                  </a:moveTo>
                  <a:lnTo>
                    <a:pt x="1490133" y="0"/>
                  </a:lnTo>
                  <a:lnTo>
                    <a:pt x="1490133" y="369941"/>
                  </a:lnTo>
                  <a:lnTo>
                    <a:pt x="0" y="369941"/>
                  </a:lnTo>
                  <a:close/>
                </a:path>
              </a:pathLst>
            </a:custGeom>
            <a:solidFill>
              <a:srgbClr val="494F5D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358268" y="436309"/>
            <a:ext cx="4934581" cy="8653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420"/>
              </a:lnSpc>
            </a:pPr>
            <a:r>
              <a:rPr lang="en-US" sz="5300" dirty="0">
                <a:solidFill>
                  <a:srgbClr val="000000"/>
                </a:solidFill>
                <a:latin typeface="Playfair Display"/>
              </a:rPr>
              <a:t>Heal Friendship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557680" y="9178758"/>
            <a:ext cx="2444640" cy="8313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6"/>
              </a:lnSpc>
            </a:pPr>
            <a:r>
              <a:rPr lang="en-US" sz="4904">
                <a:solidFill>
                  <a:srgbClr val="D9D9D9"/>
                </a:solidFill>
                <a:latin typeface="League Spartan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apologize first?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forgiving of a friend are you?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Can you see your friend’s perspective?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tried making it up to your friend?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hard is it for you to forgive and forget?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your friendship mean to you?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something you can invite your friend to?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still blaming your friend for the fight?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part did you play?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let your friend know you are also to blame?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it time to let this argument go?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know it is time to apologize to a friend?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time you made up with a friend in the past?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know you need to let a friend go?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hard is it to admit you are wrong?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hard is it to admit you made a mistake?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Make a list of things you wish you did differently.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Make a list of things you want to say to your friend.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friendships do you need to heal?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happened to your friendship?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was the last fight about with your friend?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miss about talking to your friend?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tried reaching out?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handle fights with friends?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94F5D"/>
                </a:solidFill>
                <a:latin typeface="Playfair Display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style for handling disagreements?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320</Words>
  <Application>Microsoft Office PowerPoint</Application>
  <PresentationFormat>Custom</PresentationFormat>
  <Paragraphs>80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Playfair Display</vt:lpstr>
      <vt:lpstr>Arial</vt:lpstr>
      <vt:lpstr>Calibri</vt:lpstr>
      <vt:lpstr>Glacial Indifference</vt:lpstr>
      <vt:lpstr>League Spartan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 Friendships Journal</dc:title>
  <cp:lastModifiedBy>Jenn Anne</cp:lastModifiedBy>
  <cp:revision>1</cp:revision>
  <dcterms:created xsi:type="dcterms:W3CDTF">2006-08-16T00:00:00Z</dcterms:created>
  <dcterms:modified xsi:type="dcterms:W3CDTF">2023-05-25T00:25:40Z</dcterms:modified>
  <dc:identifier>DAFj3GxIlrg</dc:identifier>
</cp:coreProperties>
</file>