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131727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Get Out More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58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Go to Places With Likeminded People</a:t>
            </a:r>
          </a:p>
          <a:p>
            <a:pPr>
              <a:lnSpc>
                <a:spcPts val="2412"/>
              </a:lnSpc>
            </a:pP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Join Local Groups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Experience More in Your Community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Use Apps to Find Friends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414117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Make Mutual Connections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Initiate Conversations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Try New Things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3078697" cy="58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Get Out of Your Comfort Zone</a:t>
            </a:r>
          </a:p>
          <a:p>
            <a:pPr>
              <a:lnSpc>
                <a:spcPts val="2412"/>
              </a:lnSpc>
            </a:pP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406470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Have a Positive Outlook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152923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Get Out More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405217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Go to Places With Likeminded People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192905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Join Local Groups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95323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Experience More in Your Community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68307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Use Apps to Find Friends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283464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Make Mutual Connections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35946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Initiate Conversations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158793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Try New Things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8D514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36899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Get Out of Your Comfort Zone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57151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Have a Positive Outlook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DAFj3n5Ij8E</dc:identifier>
  <dcterms:modified xsi:type="dcterms:W3CDTF">2011-08-01T06:04:30Z</dcterms:modified>
  <cp:revision>1</cp:revision>
  <dc:title>Make Friends Checklist</dc:title>
</cp:coreProperties>
</file>