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</p:sldIdLst>
  <p:sldSz cx="7556500" cy="10693400"/>
  <p:notesSz cx="6858000" cy="9144000"/>
  <p:embeddedFontLst>
    <p:embeddedFont>
      <p:font typeface="Calibri" panose="020F0502020204030204" pitchFamily="34" charset="0"/>
      <p:regular r:id="rId104"/>
      <p:bold r:id="rId105"/>
      <p:italic r:id="rId106"/>
      <p:boldItalic r:id="rId107"/>
    </p:embeddedFont>
    <p:embeddedFont>
      <p:font typeface="Glacial Indifference" panose="020B0604020202020204" charset="0"/>
      <p:regular r:id="rId108"/>
    </p:embeddedFont>
    <p:embeddedFont>
      <p:font typeface="Yeseva One" panose="020B0604020202020204" charset="0"/>
      <p:regular r:id="rId10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88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3F1404-5712-449A-A1DB-27196BBB480A}" v="101" dt="2023-04-12T00:06:04.48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font" Target="fonts/font4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ableStyles" Target="tableStyle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font" Target="fonts/font5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3.fntdata"/><Relationship Id="rId114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6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presProps" Target="presProps.xml"/><Relationship Id="rId115" Type="http://schemas.microsoft.com/office/2015/10/relationships/revisionInfo" Target="revisionInfo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993F1404-5712-449A-A1DB-27196BBB480A}"/>
    <pc:docChg chg="custSel modSld">
      <pc:chgData name="Jenn Anne" userId="2e42e5b19939340a" providerId="LiveId" clId="{993F1404-5712-449A-A1DB-27196BBB480A}" dt="2023-04-12T00:06:06.874" v="310" actId="167"/>
      <pc:docMkLst>
        <pc:docMk/>
      </pc:docMkLst>
      <pc:sldChg chg="addSp delSp modSp mod">
        <pc:chgData name="Jenn Anne" userId="2e42e5b19939340a" providerId="LiveId" clId="{993F1404-5712-449A-A1DB-27196BBB480A}" dt="2023-04-11T23:54:46.112" v="8" actId="1076"/>
        <pc:sldMkLst>
          <pc:docMk/>
          <pc:sldMk cId="0" sldId="257"/>
        </pc:sldMkLst>
        <pc:spChg chg="add mod ord">
          <ac:chgData name="Jenn Anne" userId="2e42e5b19939340a" providerId="LiveId" clId="{993F1404-5712-449A-A1DB-27196BBB480A}" dt="2023-04-11T23:54:46.112" v="8" actId="1076"/>
          <ac:spMkLst>
            <pc:docMk/>
            <pc:sldMk cId="0" sldId="257"/>
            <ac:spMk id="30" creationId="{D5F13379-338E-314C-2069-F623D479B7E8}"/>
          </ac:spMkLst>
        </pc:spChg>
        <pc:grpChg chg="del">
          <ac:chgData name="Jenn Anne" userId="2e42e5b19939340a" providerId="LiveId" clId="{993F1404-5712-449A-A1DB-27196BBB480A}" dt="2023-04-11T23:54:01.529" v="4" actId="478"/>
          <ac:grpSpMkLst>
            <pc:docMk/>
            <pc:sldMk cId="0" sldId="25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1T23:59:19.205" v="109" actId="167"/>
        <pc:sldMkLst>
          <pc:docMk/>
          <pc:sldMk cId="0" sldId="258"/>
        </pc:sldMkLst>
        <pc:spChg chg="add mod ord">
          <ac:chgData name="Jenn Anne" userId="2e42e5b19939340a" providerId="LiveId" clId="{993F1404-5712-449A-A1DB-27196BBB480A}" dt="2023-04-11T23:59:19.205" v="109" actId="167"/>
          <ac:spMkLst>
            <pc:docMk/>
            <pc:sldMk cId="0" sldId="258"/>
            <ac:spMk id="30" creationId="{FDD522CC-4270-4DB2-9D84-3E50A2D25B4B}"/>
          </ac:spMkLst>
        </pc:spChg>
        <pc:grpChg chg="del">
          <ac:chgData name="Jenn Anne" userId="2e42e5b19939340a" providerId="LiveId" clId="{993F1404-5712-449A-A1DB-27196BBB480A}" dt="2023-04-11T23:55:08.301" v="9" actId="478"/>
          <ac:grpSpMkLst>
            <pc:docMk/>
            <pc:sldMk cId="0" sldId="25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1T23:59:23.745" v="111" actId="167"/>
        <pc:sldMkLst>
          <pc:docMk/>
          <pc:sldMk cId="0" sldId="259"/>
        </pc:sldMkLst>
        <pc:spChg chg="add mod ord">
          <ac:chgData name="Jenn Anne" userId="2e42e5b19939340a" providerId="LiveId" clId="{993F1404-5712-449A-A1DB-27196BBB480A}" dt="2023-04-11T23:59:23.745" v="111" actId="167"/>
          <ac:spMkLst>
            <pc:docMk/>
            <pc:sldMk cId="0" sldId="259"/>
            <ac:spMk id="30" creationId="{D78B806C-D625-251A-7D2A-CEFF27A95732}"/>
          </ac:spMkLst>
        </pc:spChg>
        <pc:grpChg chg="del">
          <ac:chgData name="Jenn Anne" userId="2e42e5b19939340a" providerId="LiveId" clId="{993F1404-5712-449A-A1DB-27196BBB480A}" dt="2023-04-11T23:55:15.890" v="10" actId="478"/>
          <ac:grpSpMkLst>
            <pc:docMk/>
            <pc:sldMk cId="0" sldId="25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1T23:59:27.285" v="113" actId="167"/>
        <pc:sldMkLst>
          <pc:docMk/>
          <pc:sldMk cId="0" sldId="260"/>
        </pc:sldMkLst>
        <pc:spChg chg="add mod ord">
          <ac:chgData name="Jenn Anne" userId="2e42e5b19939340a" providerId="LiveId" clId="{993F1404-5712-449A-A1DB-27196BBB480A}" dt="2023-04-11T23:59:27.285" v="113" actId="167"/>
          <ac:spMkLst>
            <pc:docMk/>
            <pc:sldMk cId="0" sldId="260"/>
            <ac:spMk id="30" creationId="{7BC680EF-1858-C6AA-BD62-65EDBAAF1AE2}"/>
          </ac:spMkLst>
        </pc:spChg>
        <pc:grpChg chg="del">
          <ac:chgData name="Jenn Anne" userId="2e42e5b19939340a" providerId="LiveId" clId="{993F1404-5712-449A-A1DB-27196BBB480A}" dt="2023-04-11T23:55:18.861" v="11" actId="478"/>
          <ac:grpSpMkLst>
            <pc:docMk/>
            <pc:sldMk cId="0" sldId="26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1T23:59:34.747" v="116" actId="167"/>
        <pc:sldMkLst>
          <pc:docMk/>
          <pc:sldMk cId="0" sldId="261"/>
        </pc:sldMkLst>
        <pc:spChg chg="add mod ord">
          <ac:chgData name="Jenn Anne" userId="2e42e5b19939340a" providerId="LiveId" clId="{993F1404-5712-449A-A1DB-27196BBB480A}" dt="2023-04-11T23:59:34.747" v="116" actId="167"/>
          <ac:spMkLst>
            <pc:docMk/>
            <pc:sldMk cId="0" sldId="261"/>
            <ac:spMk id="30" creationId="{5E83F3D0-0453-6CA9-4C3F-20457511528F}"/>
          </ac:spMkLst>
        </pc:spChg>
        <pc:grpChg chg="del">
          <ac:chgData name="Jenn Anne" userId="2e42e5b19939340a" providerId="LiveId" clId="{993F1404-5712-449A-A1DB-27196BBB480A}" dt="2023-04-11T23:59:31.126" v="114" actId="478"/>
          <ac:grpSpMkLst>
            <pc:docMk/>
            <pc:sldMk cId="0" sldId="26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1T23:59:38.434" v="118" actId="167"/>
        <pc:sldMkLst>
          <pc:docMk/>
          <pc:sldMk cId="0" sldId="262"/>
        </pc:sldMkLst>
        <pc:spChg chg="add mod ord">
          <ac:chgData name="Jenn Anne" userId="2e42e5b19939340a" providerId="LiveId" clId="{993F1404-5712-449A-A1DB-27196BBB480A}" dt="2023-04-11T23:59:38.434" v="118" actId="167"/>
          <ac:spMkLst>
            <pc:docMk/>
            <pc:sldMk cId="0" sldId="262"/>
            <ac:spMk id="30" creationId="{1C9EF63C-91AC-C558-FCB4-F08DC5610EB4}"/>
          </ac:spMkLst>
        </pc:spChg>
        <pc:grpChg chg="del">
          <ac:chgData name="Jenn Anne" userId="2e42e5b19939340a" providerId="LiveId" clId="{993F1404-5712-449A-A1DB-27196BBB480A}" dt="2023-04-11T23:55:20.399" v="12" actId="478"/>
          <ac:grpSpMkLst>
            <pc:docMk/>
            <pc:sldMk cId="0" sldId="26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1T23:59:42.435" v="120" actId="167"/>
        <pc:sldMkLst>
          <pc:docMk/>
          <pc:sldMk cId="0" sldId="263"/>
        </pc:sldMkLst>
        <pc:spChg chg="add mod ord">
          <ac:chgData name="Jenn Anne" userId="2e42e5b19939340a" providerId="LiveId" clId="{993F1404-5712-449A-A1DB-27196BBB480A}" dt="2023-04-11T23:59:42.435" v="120" actId="167"/>
          <ac:spMkLst>
            <pc:docMk/>
            <pc:sldMk cId="0" sldId="263"/>
            <ac:spMk id="30" creationId="{BBA8FF4A-48C8-9891-CD26-876C3537C1B4}"/>
          </ac:spMkLst>
        </pc:spChg>
        <pc:grpChg chg="del">
          <ac:chgData name="Jenn Anne" userId="2e42e5b19939340a" providerId="LiveId" clId="{993F1404-5712-449A-A1DB-27196BBB480A}" dt="2023-04-11T23:55:21.720" v="13" actId="478"/>
          <ac:grpSpMkLst>
            <pc:docMk/>
            <pc:sldMk cId="0" sldId="26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1T23:59:45.938" v="122" actId="167"/>
        <pc:sldMkLst>
          <pc:docMk/>
          <pc:sldMk cId="0" sldId="264"/>
        </pc:sldMkLst>
        <pc:spChg chg="add mod ord">
          <ac:chgData name="Jenn Anne" userId="2e42e5b19939340a" providerId="LiveId" clId="{993F1404-5712-449A-A1DB-27196BBB480A}" dt="2023-04-11T23:59:45.938" v="122" actId="167"/>
          <ac:spMkLst>
            <pc:docMk/>
            <pc:sldMk cId="0" sldId="264"/>
            <ac:spMk id="30" creationId="{1993B16A-57AC-2B37-DF5F-C07960448476}"/>
          </ac:spMkLst>
        </pc:spChg>
        <pc:grpChg chg="del">
          <ac:chgData name="Jenn Anne" userId="2e42e5b19939340a" providerId="LiveId" clId="{993F1404-5712-449A-A1DB-27196BBB480A}" dt="2023-04-11T23:55:23.013" v="14" actId="478"/>
          <ac:grpSpMkLst>
            <pc:docMk/>
            <pc:sldMk cId="0" sldId="26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1T23:59:49.824" v="124" actId="167"/>
        <pc:sldMkLst>
          <pc:docMk/>
          <pc:sldMk cId="0" sldId="265"/>
        </pc:sldMkLst>
        <pc:spChg chg="add mod ord">
          <ac:chgData name="Jenn Anne" userId="2e42e5b19939340a" providerId="LiveId" clId="{993F1404-5712-449A-A1DB-27196BBB480A}" dt="2023-04-11T23:59:49.824" v="124" actId="167"/>
          <ac:spMkLst>
            <pc:docMk/>
            <pc:sldMk cId="0" sldId="265"/>
            <ac:spMk id="30" creationId="{EB384D4F-C5FD-991E-5CDD-BE608944D64C}"/>
          </ac:spMkLst>
        </pc:spChg>
        <pc:grpChg chg="del">
          <ac:chgData name="Jenn Anne" userId="2e42e5b19939340a" providerId="LiveId" clId="{993F1404-5712-449A-A1DB-27196BBB480A}" dt="2023-04-11T23:55:25.031" v="15" actId="478"/>
          <ac:grpSpMkLst>
            <pc:docMk/>
            <pc:sldMk cId="0" sldId="26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1T23:59:53.409" v="126" actId="167"/>
        <pc:sldMkLst>
          <pc:docMk/>
          <pc:sldMk cId="0" sldId="266"/>
        </pc:sldMkLst>
        <pc:spChg chg="add mod ord">
          <ac:chgData name="Jenn Anne" userId="2e42e5b19939340a" providerId="LiveId" clId="{993F1404-5712-449A-A1DB-27196BBB480A}" dt="2023-04-11T23:59:53.409" v="126" actId="167"/>
          <ac:spMkLst>
            <pc:docMk/>
            <pc:sldMk cId="0" sldId="266"/>
            <ac:spMk id="30" creationId="{5B3EA1C7-6837-0208-0E50-4FBF3C9671EB}"/>
          </ac:spMkLst>
        </pc:spChg>
        <pc:grpChg chg="del">
          <ac:chgData name="Jenn Anne" userId="2e42e5b19939340a" providerId="LiveId" clId="{993F1404-5712-449A-A1DB-27196BBB480A}" dt="2023-04-11T23:55:26.801" v="16" actId="478"/>
          <ac:grpSpMkLst>
            <pc:docMk/>
            <pc:sldMk cId="0" sldId="26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1T23:59:58.594" v="128" actId="167"/>
        <pc:sldMkLst>
          <pc:docMk/>
          <pc:sldMk cId="0" sldId="267"/>
        </pc:sldMkLst>
        <pc:spChg chg="add mod ord">
          <ac:chgData name="Jenn Anne" userId="2e42e5b19939340a" providerId="LiveId" clId="{993F1404-5712-449A-A1DB-27196BBB480A}" dt="2023-04-11T23:59:58.594" v="128" actId="167"/>
          <ac:spMkLst>
            <pc:docMk/>
            <pc:sldMk cId="0" sldId="267"/>
            <ac:spMk id="30" creationId="{C5291BF5-E090-F9F0-4C5E-7CB07C4FBFB9}"/>
          </ac:spMkLst>
        </pc:spChg>
        <pc:grpChg chg="del">
          <ac:chgData name="Jenn Anne" userId="2e42e5b19939340a" providerId="LiveId" clId="{993F1404-5712-449A-A1DB-27196BBB480A}" dt="2023-04-11T23:55:28.568" v="17" actId="478"/>
          <ac:grpSpMkLst>
            <pc:docMk/>
            <pc:sldMk cId="0" sldId="26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0:02.104" v="130" actId="167"/>
        <pc:sldMkLst>
          <pc:docMk/>
          <pc:sldMk cId="0" sldId="268"/>
        </pc:sldMkLst>
        <pc:spChg chg="add mod ord">
          <ac:chgData name="Jenn Anne" userId="2e42e5b19939340a" providerId="LiveId" clId="{993F1404-5712-449A-A1DB-27196BBB480A}" dt="2023-04-12T00:00:02.104" v="130" actId="167"/>
          <ac:spMkLst>
            <pc:docMk/>
            <pc:sldMk cId="0" sldId="268"/>
            <ac:spMk id="30" creationId="{5774CD44-6D58-C982-F63F-735EAE6FC182}"/>
          </ac:spMkLst>
        </pc:spChg>
        <pc:grpChg chg="del">
          <ac:chgData name="Jenn Anne" userId="2e42e5b19939340a" providerId="LiveId" clId="{993F1404-5712-449A-A1DB-27196BBB480A}" dt="2023-04-11T23:55:30.229" v="18" actId="478"/>
          <ac:grpSpMkLst>
            <pc:docMk/>
            <pc:sldMk cId="0" sldId="26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0:05.465" v="132" actId="167"/>
        <pc:sldMkLst>
          <pc:docMk/>
          <pc:sldMk cId="0" sldId="269"/>
        </pc:sldMkLst>
        <pc:spChg chg="add mod ord">
          <ac:chgData name="Jenn Anne" userId="2e42e5b19939340a" providerId="LiveId" clId="{993F1404-5712-449A-A1DB-27196BBB480A}" dt="2023-04-12T00:00:05.465" v="132" actId="167"/>
          <ac:spMkLst>
            <pc:docMk/>
            <pc:sldMk cId="0" sldId="269"/>
            <ac:spMk id="30" creationId="{F8365704-DC2A-EF95-D292-3856FC2FE0A0}"/>
          </ac:spMkLst>
        </pc:spChg>
        <pc:grpChg chg="del">
          <ac:chgData name="Jenn Anne" userId="2e42e5b19939340a" providerId="LiveId" clId="{993F1404-5712-449A-A1DB-27196BBB480A}" dt="2023-04-11T23:55:32.654" v="19" actId="478"/>
          <ac:grpSpMkLst>
            <pc:docMk/>
            <pc:sldMk cId="0" sldId="26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0:08.898" v="134" actId="167"/>
        <pc:sldMkLst>
          <pc:docMk/>
          <pc:sldMk cId="0" sldId="270"/>
        </pc:sldMkLst>
        <pc:spChg chg="add mod ord">
          <ac:chgData name="Jenn Anne" userId="2e42e5b19939340a" providerId="LiveId" clId="{993F1404-5712-449A-A1DB-27196BBB480A}" dt="2023-04-12T00:00:08.898" v="134" actId="167"/>
          <ac:spMkLst>
            <pc:docMk/>
            <pc:sldMk cId="0" sldId="270"/>
            <ac:spMk id="30" creationId="{C0005A55-9C2B-355E-AFF5-423A5BCEB282}"/>
          </ac:spMkLst>
        </pc:spChg>
        <pc:grpChg chg="del">
          <ac:chgData name="Jenn Anne" userId="2e42e5b19939340a" providerId="LiveId" clId="{993F1404-5712-449A-A1DB-27196BBB480A}" dt="2023-04-11T23:55:34.527" v="20" actId="478"/>
          <ac:grpSpMkLst>
            <pc:docMk/>
            <pc:sldMk cId="0" sldId="27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0:12.345" v="136" actId="167"/>
        <pc:sldMkLst>
          <pc:docMk/>
          <pc:sldMk cId="0" sldId="271"/>
        </pc:sldMkLst>
        <pc:spChg chg="add mod ord">
          <ac:chgData name="Jenn Anne" userId="2e42e5b19939340a" providerId="LiveId" clId="{993F1404-5712-449A-A1DB-27196BBB480A}" dt="2023-04-12T00:00:12.345" v="136" actId="167"/>
          <ac:spMkLst>
            <pc:docMk/>
            <pc:sldMk cId="0" sldId="271"/>
            <ac:spMk id="30" creationId="{DAAFE537-9FEC-A4FC-1E1F-53C67181062F}"/>
          </ac:spMkLst>
        </pc:spChg>
        <pc:grpChg chg="del">
          <ac:chgData name="Jenn Anne" userId="2e42e5b19939340a" providerId="LiveId" clId="{993F1404-5712-449A-A1DB-27196BBB480A}" dt="2023-04-11T23:55:35.931" v="21" actId="478"/>
          <ac:grpSpMkLst>
            <pc:docMk/>
            <pc:sldMk cId="0" sldId="27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0:16.145" v="138" actId="167"/>
        <pc:sldMkLst>
          <pc:docMk/>
          <pc:sldMk cId="0" sldId="272"/>
        </pc:sldMkLst>
        <pc:spChg chg="add mod ord">
          <ac:chgData name="Jenn Anne" userId="2e42e5b19939340a" providerId="LiveId" clId="{993F1404-5712-449A-A1DB-27196BBB480A}" dt="2023-04-12T00:00:16.145" v="138" actId="167"/>
          <ac:spMkLst>
            <pc:docMk/>
            <pc:sldMk cId="0" sldId="272"/>
            <ac:spMk id="30" creationId="{1D42BE73-F0C5-7517-20FC-ECD6FCE3D26F}"/>
          </ac:spMkLst>
        </pc:spChg>
        <pc:grpChg chg="del">
          <ac:chgData name="Jenn Anne" userId="2e42e5b19939340a" providerId="LiveId" clId="{993F1404-5712-449A-A1DB-27196BBB480A}" dt="2023-04-11T23:55:37.360" v="22" actId="478"/>
          <ac:grpSpMkLst>
            <pc:docMk/>
            <pc:sldMk cId="0" sldId="27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0:21.396" v="140" actId="167"/>
        <pc:sldMkLst>
          <pc:docMk/>
          <pc:sldMk cId="0" sldId="273"/>
        </pc:sldMkLst>
        <pc:spChg chg="add mod ord">
          <ac:chgData name="Jenn Anne" userId="2e42e5b19939340a" providerId="LiveId" clId="{993F1404-5712-449A-A1DB-27196BBB480A}" dt="2023-04-12T00:00:21.396" v="140" actId="167"/>
          <ac:spMkLst>
            <pc:docMk/>
            <pc:sldMk cId="0" sldId="273"/>
            <ac:spMk id="30" creationId="{94D0BF04-8477-D166-28C2-719247C6F68A}"/>
          </ac:spMkLst>
        </pc:spChg>
        <pc:grpChg chg="del">
          <ac:chgData name="Jenn Anne" userId="2e42e5b19939340a" providerId="LiveId" clId="{993F1404-5712-449A-A1DB-27196BBB480A}" dt="2023-04-11T23:57:11.874" v="23" actId="478"/>
          <ac:grpSpMkLst>
            <pc:docMk/>
            <pc:sldMk cId="0" sldId="27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0:26.625" v="142" actId="167"/>
        <pc:sldMkLst>
          <pc:docMk/>
          <pc:sldMk cId="0" sldId="274"/>
        </pc:sldMkLst>
        <pc:spChg chg="add mod ord">
          <ac:chgData name="Jenn Anne" userId="2e42e5b19939340a" providerId="LiveId" clId="{993F1404-5712-449A-A1DB-27196BBB480A}" dt="2023-04-12T00:00:26.625" v="142" actId="167"/>
          <ac:spMkLst>
            <pc:docMk/>
            <pc:sldMk cId="0" sldId="274"/>
            <ac:spMk id="30" creationId="{4BE020F8-9DA6-D84B-724C-3214A1137620}"/>
          </ac:spMkLst>
        </pc:spChg>
        <pc:grpChg chg="del">
          <ac:chgData name="Jenn Anne" userId="2e42e5b19939340a" providerId="LiveId" clId="{993F1404-5712-449A-A1DB-27196BBB480A}" dt="2023-04-11T23:57:13.837" v="24" actId="478"/>
          <ac:grpSpMkLst>
            <pc:docMk/>
            <pc:sldMk cId="0" sldId="27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0:30.074" v="144" actId="167"/>
        <pc:sldMkLst>
          <pc:docMk/>
          <pc:sldMk cId="0" sldId="275"/>
        </pc:sldMkLst>
        <pc:spChg chg="add mod ord">
          <ac:chgData name="Jenn Anne" userId="2e42e5b19939340a" providerId="LiveId" clId="{993F1404-5712-449A-A1DB-27196BBB480A}" dt="2023-04-12T00:00:30.074" v="144" actId="167"/>
          <ac:spMkLst>
            <pc:docMk/>
            <pc:sldMk cId="0" sldId="275"/>
            <ac:spMk id="30" creationId="{F9490D57-8E7C-89B4-DC07-E7AD85609959}"/>
          </ac:spMkLst>
        </pc:spChg>
        <pc:grpChg chg="del">
          <ac:chgData name="Jenn Anne" userId="2e42e5b19939340a" providerId="LiveId" clId="{993F1404-5712-449A-A1DB-27196BBB480A}" dt="2023-04-11T23:57:15.335" v="25" actId="478"/>
          <ac:grpSpMkLst>
            <pc:docMk/>
            <pc:sldMk cId="0" sldId="27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0:33.440" v="146" actId="167"/>
        <pc:sldMkLst>
          <pc:docMk/>
          <pc:sldMk cId="0" sldId="276"/>
        </pc:sldMkLst>
        <pc:spChg chg="add mod ord">
          <ac:chgData name="Jenn Anne" userId="2e42e5b19939340a" providerId="LiveId" clId="{993F1404-5712-449A-A1DB-27196BBB480A}" dt="2023-04-12T00:00:33.440" v="146" actId="167"/>
          <ac:spMkLst>
            <pc:docMk/>
            <pc:sldMk cId="0" sldId="276"/>
            <ac:spMk id="30" creationId="{159DD7C0-700B-C9E6-1E6B-F56CC0E7CA48}"/>
          </ac:spMkLst>
        </pc:spChg>
        <pc:grpChg chg="del">
          <ac:chgData name="Jenn Anne" userId="2e42e5b19939340a" providerId="LiveId" clId="{993F1404-5712-449A-A1DB-27196BBB480A}" dt="2023-04-11T23:57:16.593" v="26" actId="478"/>
          <ac:grpSpMkLst>
            <pc:docMk/>
            <pc:sldMk cId="0" sldId="27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0:36.777" v="148" actId="167"/>
        <pc:sldMkLst>
          <pc:docMk/>
          <pc:sldMk cId="0" sldId="277"/>
        </pc:sldMkLst>
        <pc:spChg chg="add mod ord">
          <ac:chgData name="Jenn Anne" userId="2e42e5b19939340a" providerId="LiveId" clId="{993F1404-5712-449A-A1DB-27196BBB480A}" dt="2023-04-12T00:00:36.777" v="148" actId="167"/>
          <ac:spMkLst>
            <pc:docMk/>
            <pc:sldMk cId="0" sldId="277"/>
            <ac:spMk id="30" creationId="{67AD4E84-036A-DDBE-476A-02AB2BF193D5}"/>
          </ac:spMkLst>
        </pc:spChg>
        <pc:grpChg chg="del">
          <ac:chgData name="Jenn Anne" userId="2e42e5b19939340a" providerId="LiveId" clId="{993F1404-5712-449A-A1DB-27196BBB480A}" dt="2023-04-11T23:57:17.710" v="27" actId="478"/>
          <ac:grpSpMkLst>
            <pc:docMk/>
            <pc:sldMk cId="0" sldId="27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0:40.404" v="150" actId="167"/>
        <pc:sldMkLst>
          <pc:docMk/>
          <pc:sldMk cId="0" sldId="278"/>
        </pc:sldMkLst>
        <pc:spChg chg="add mod ord">
          <ac:chgData name="Jenn Anne" userId="2e42e5b19939340a" providerId="LiveId" clId="{993F1404-5712-449A-A1DB-27196BBB480A}" dt="2023-04-12T00:00:40.404" v="150" actId="167"/>
          <ac:spMkLst>
            <pc:docMk/>
            <pc:sldMk cId="0" sldId="278"/>
            <ac:spMk id="30" creationId="{3FF628BD-B727-614D-3F36-D0CB6EAB4386}"/>
          </ac:spMkLst>
        </pc:spChg>
        <pc:grpChg chg="del">
          <ac:chgData name="Jenn Anne" userId="2e42e5b19939340a" providerId="LiveId" clId="{993F1404-5712-449A-A1DB-27196BBB480A}" dt="2023-04-11T23:57:18.736" v="28" actId="478"/>
          <ac:grpSpMkLst>
            <pc:docMk/>
            <pc:sldMk cId="0" sldId="27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0:45.124" v="152" actId="167"/>
        <pc:sldMkLst>
          <pc:docMk/>
          <pc:sldMk cId="0" sldId="279"/>
        </pc:sldMkLst>
        <pc:spChg chg="add mod ord">
          <ac:chgData name="Jenn Anne" userId="2e42e5b19939340a" providerId="LiveId" clId="{993F1404-5712-449A-A1DB-27196BBB480A}" dt="2023-04-12T00:00:45.124" v="152" actId="167"/>
          <ac:spMkLst>
            <pc:docMk/>
            <pc:sldMk cId="0" sldId="279"/>
            <ac:spMk id="30" creationId="{350BDBB0-4F2C-FBC2-62A2-F64A7560886B}"/>
          </ac:spMkLst>
        </pc:spChg>
        <pc:grpChg chg="del">
          <ac:chgData name="Jenn Anne" userId="2e42e5b19939340a" providerId="LiveId" clId="{993F1404-5712-449A-A1DB-27196BBB480A}" dt="2023-04-11T23:57:19.834" v="29" actId="478"/>
          <ac:grpSpMkLst>
            <pc:docMk/>
            <pc:sldMk cId="0" sldId="27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0:48.996" v="154" actId="167"/>
        <pc:sldMkLst>
          <pc:docMk/>
          <pc:sldMk cId="0" sldId="280"/>
        </pc:sldMkLst>
        <pc:spChg chg="add mod ord">
          <ac:chgData name="Jenn Anne" userId="2e42e5b19939340a" providerId="LiveId" clId="{993F1404-5712-449A-A1DB-27196BBB480A}" dt="2023-04-12T00:00:48.996" v="154" actId="167"/>
          <ac:spMkLst>
            <pc:docMk/>
            <pc:sldMk cId="0" sldId="280"/>
            <ac:spMk id="30" creationId="{09BFE1AB-C4F2-1208-C41B-4BE8C547AC0F}"/>
          </ac:spMkLst>
        </pc:spChg>
        <pc:grpChg chg="del">
          <ac:chgData name="Jenn Anne" userId="2e42e5b19939340a" providerId="LiveId" clId="{993F1404-5712-449A-A1DB-27196BBB480A}" dt="2023-04-11T23:57:20.904" v="30" actId="478"/>
          <ac:grpSpMkLst>
            <pc:docMk/>
            <pc:sldMk cId="0" sldId="28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0:52.605" v="156" actId="167"/>
        <pc:sldMkLst>
          <pc:docMk/>
          <pc:sldMk cId="0" sldId="281"/>
        </pc:sldMkLst>
        <pc:spChg chg="add mod ord">
          <ac:chgData name="Jenn Anne" userId="2e42e5b19939340a" providerId="LiveId" clId="{993F1404-5712-449A-A1DB-27196BBB480A}" dt="2023-04-12T00:00:52.605" v="156" actId="167"/>
          <ac:spMkLst>
            <pc:docMk/>
            <pc:sldMk cId="0" sldId="281"/>
            <ac:spMk id="30" creationId="{1B95AFBB-AFB0-373B-C4C3-D394EC3DC50E}"/>
          </ac:spMkLst>
        </pc:spChg>
        <pc:grpChg chg="del">
          <ac:chgData name="Jenn Anne" userId="2e42e5b19939340a" providerId="LiveId" clId="{993F1404-5712-449A-A1DB-27196BBB480A}" dt="2023-04-11T23:57:21.964" v="31" actId="478"/>
          <ac:grpSpMkLst>
            <pc:docMk/>
            <pc:sldMk cId="0" sldId="28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0:55.925" v="158" actId="167"/>
        <pc:sldMkLst>
          <pc:docMk/>
          <pc:sldMk cId="0" sldId="282"/>
        </pc:sldMkLst>
        <pc:spChg chg="add mod ord">
          <ac:chgData name="Jenn Anne" userId="2e42e5b19939340a" providerId="LiveId" clId="{993F1404-5712-449A-A1DB-27196BBB480A}" dt="2023-04-12T00:00:55.925" v="158" actId="167"/>
          <ac:spMkLst>
            <pc:docMk/>
            <pc:sldMk cId="0" sldId="282"/>
            <ac:spMk id="30" creationId="{91B42AA5-2952-1706-E466-3C88DBC14D14}"/>
          </ac:spMkLst>
        </pc:spChg>
        <pc:grpChg chg="del">
          <ac:chgData name="Jenn Anne" userId="2e42e5b19939340a" providerId="LiveId" clId="{993F1404-5712-449A-A1DB-27196BBB480A}" dt="2023-04-11T23:57:23.094" v="32" actId="478"/>
          <ac:grpSpMkLst>
            <pc:docMk/>
            <pc:sldMk cId="0" sldId="28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1:00.745" v="160" actId="167"/>
        <pc:sldMkLst>
          <pc:docMk/>
          <pc:sldMk cId="0" sldId="283"/>
        </pc:sldMkLst>
        <pc:spChg chg="add mod ord">
          <ac:chgData name="Jenn Anne" userId="2e42e5b19939340a" providerId="LiveId" clId="{993F1404-5712-449A-A1DB-27196BBB480A}" dt="2023-04-12T00:01:00.745" v="160" actId="167"/>
          <ac:spMkLst>
            <pc:docMk/>
            <pc:sldMk cId="0" sldId="283"/>
            <ac:spMk id="30" creationId="{19D891BC-AF39-64C9-EB52-09FCE9A64F99}"/>
          </ac:spMkLst>
        </pc:spChg>
        <pc:grpChg chg="del">
          <ac:chgData name="Jenn Anne" userId="2e42e5b19939340a" providerId="LiveId" clId="{993F1404-5712-449A-A1DB-27196BBB480A}" dt="2023-04-11T23:57:24.224" v="33" actId="478"/>
          <ac:grpSpMkLst>
            <pc:docMk/>
            <pc:sldMk cId="0" sldId="28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1:05.336" v="162" actId="167"/>
        <pc:sldMkLst>
          <pc:docMk/>
          <pc:sldMk cId="0" sldId="284"/>
        </pc:sldMkLst>
        <pc:spChg chg="add mod ord">
          <ac:chgData name="Jenn Anne" userId="2e42e5b19939340a" providerId="LiveId" clId="{993F1404-5712-449A-A1DB-27196BBB480A}" dt="2023-04-12T00:01:05.336" v="162" actId="167"/>
          <ac:spMkLst>
            <pc:docMk/>
            <pc:sldMk cId="0" sldId="284"/>
            <ac:spMk id="30" creationId="{AFA8B435-0010-E7E8-2E96-FDC7E4C0DCD7}"/>
          </ac:spMkLst>
        </pc:spChg>
        <pc:grpChg chg="del">
          <ac:chgData name="Jenn Anne" userId="2e42e5b19939340a" providerId="LiveId" clId="{993F1404-5712-449A-A1DB-27196BBB480A}" dt="2023-04-11T23:57:25.336" v="34" actId="478"/>
          <ac:grpSpMkLst>
            <pc:docMk/>
            <pc:sldMk cId="0" sldId="28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1:09.634" v="164" actId="167"/>
        <pc:sldMkLst>
          <pc:docMk/>
          <pc:sldMk cId="0" sldId="285"/>
        </pc:sldMkLst>
        <pc:spChg chg="add mod ord">
          <ac:chgData name="Jenn Anne" userId="2e42e5b19939340a" providerId="LiveId" clId="{993F1404-5712-449A-A1DB-27196BBB480A}" dt="2023-04-12T00:01:09.634" v="164" actId="167"/>
          <ac:spMkLst>
            <pc:docMk/>
            <pc:sldMk cId="0" sldId="285"/>
            <ac:spMk id="30" creationId="{53624BBE-CAA3-5B00-DB09-C8201DB61F25}"/>
          </ac:spMkLst>
        </pc:spChg>
        <pc:grpChg chg="del">
          <ac:chgData name="Jenn Anne" userId="2e42e5b19939340a" providerId="LiveId" clId="{993F1404-5712-449A-A1DB-27196BBB480A}" dt="2023-04-11T23:57:26.466" v="35" actId="478"/>
          <ac:grpSpMkLst>
            <pc:docMk/>
            <pc:sldMk cId="0" sldId="28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1:13.355" v="166" actId="167"/>
        <pc:sldMkLst>
          <pc:docMk/>
          <pc:sldMk cId="0" sldId="286"/>
        </pc:sldMkLst>
        <pc:spChg chg="add mod ord">
          <ac:chgData name="Jenn Anne" userId="2e42e5b19939340a" providerId="LiveId" clId="{993F1404-5712-449A-A1DB-27196BBB480A}" dt="2023-04-12T00:01:13.355" v="166" actId="167"/>
          <ac:spMkLst>
            <pc:docMk/>
            <pc:sldMk cId="0" sldId="286"/>
            <ac:spMk id="30" creationId="{4CF5B1BF-D6FC-52B3-F56B-79A5FFC932FD}"/>
          </ac:spMkLst>
        </pc:spChg>
        <pc:grpChg chg="del">
          <ac:chgData name="Jenn Anne" userId="2e42e5b19939340a" providerId="LiveId" clId="{993F1404-5712-449A-A1DB-27196BBB480A}" dt="2023-04-11T23:57:27.625" v="36" actId="478"/>
          <ac:grpSpMkLst>
            <pc:docMk/>
            <pc:sldMk cId="0" sldId="28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1:18.375" v="168" actId="167"/>
        <pc:sldMkLst>
          <pc:docMk/>
          <pc:sldMk cId="0" sldId="287"/>
        </pc:sldMkLst>
        <pc:spChg chg="add mod ord">
          <ac:chgData name="Jenn Anne" userId="2e42e5b19939340a" providerId="LiveId" clId="{993F1404-5712-449A-A1DB-27196BBB480A}" dt="2023-04-12T00:01:18.375" v="168" actId="167"/>
          <ac:spMkLst>
            <pc:docMk/>
            <pc:sldMk cId="0" sldId="287"/>
            <ac:spMk id="30" creationId="{4C5FD9BF-E6AF-379B-158D-E4AA72442FA5}"/>
          </ac:spMkLst>
        </pc:spChg>
        <pc:grpChg chg="del">
          <ac:chgData name="Jenn Anne" userId="2e42e5b19939340a" providerId="LiveId" clId="{993F1404-5712-449A-A1DB-27196BBB480A}" dt="2023-04-11T23:57:28.791" v="37" actId="478"/>
          <ac:grpSpMkLst>
            <pc:docMk/>
            <pc:sldMk cId="0" sldId="28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1:22.539" v="170" actId="167"/>
        <pc:sldMkLst>
          <pc:docMk/>
          <pc:sldMk cId="0" sldId="288"/>
        </pc:sldMkLst>
        <pc:spChg chg="add mod ord">
          <ac:chgData name="Jenn Anne" userId="2e42e5b19939340a" providerId="LiveId" clId="{993F1404-5712-449A-A1DB-27196BBB480A}" dt="2023-04-12T00:01:22.539" v="170" actId="167"/>
          <ac:spMkLst>
            <pc:docMk/>
            <pc:sldMk cId="0" sldId="288"/>
            <ac:spMk id="30" creationId="{F75B0570-DEB0-B0EF-744F-B4DDF169F192}"/>
          </ac:spMkLst>
        </pc:spChg>
        <pc:grpChg chg="del">
          <ac:chgData name="Jenn Anne" userId="2e42e5b19939340a" providerId="LiveId" clId="{993F1404-5712-449A-A1DB-27196BBB480A}" dt="2023-04-11T23:57:29.966" v="38" actId="478"/>
          <ac:grpSpMkLst>
            <pc:docMk/>
            <pc:sldMk cId="0" sldId="28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1:27.170" v="172" actId="167"/>
        <pc:sldMkLst>
          <pc:docMk/>
          <pc:sldMk cId="0" sldId="289"/>
        </pc:sldMkLst>
        <pc:spChg chg="add mod ord">
          <ac:chgData name="Jenn Anne" userId="2e42e5b19939340a" providerId="LiveId" clId="{993F1404-5712-449A-A1DB-27196BBB480A}" dt="2023-04-12T00:01:27.170" v="172" actId="167"/>
          <ac:spMkLst>
            <pc:docMk/>
            <pc:sldMk cId="0" sldId="289"/>
            <ac:spMk id="30" creationId="{56E759AF-8572-FDFF-4153-6C34730465A2}"/>
          </ac:spMkLst>
        </pc:spChg>
        <pc:grpChg chg="del">
          <ac:chgData name="Jenn Anne" userId="2e42e5b19939340a" providerId="LiveId" clId="{993F1404-5712-449A-A1DB-27196BBB480A}" dt="2023-04-11T23:57:31.135" v="39" actId="478"/>
          <ac:grpSpMkLst>
            <pc:docMk/>
            <pc:sldMk cId="0" sldId="28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1:31.114" v="174" actId="167"/>
        <pc:sldMkLst>
          <pc:docMk/>
          <pc:sldMk cId="0" sldId="290"/>
        </pc:sldMkLst>
        <pc:spChg chg="add mod ord">
          <ac:chgData name="Jenn Anne" userId="2e42e5b19939340a" providerId="LiveId" clId="{993F1404-5712-449A-A1DB-27196BBB480A}" dt="2023-04-12T00:01:31.114" v="174" actId="167"/>
          <ac:spMkLst>
            <pc:docMk/>
            <pc:sldMk cId="0" sldId="290"/>
            <ac:spMk id="30" creationId="{40B02C7F-6CEE-D126-F2AF-C7D3600F300C}"/>
          </ac:spMkLst>
        </pc:spChg>
        <pc:grpChg chg="del">
          <ac:chgData name="Jenn Anne" userId="2e42e5b19939340a" providerId="LiveId" clId="{993F1404-5712-449A-A1DB-27196BBB480A}" dt="2023-04-11T23:57:32.294" v="40" actId="478"/>
          <ac:grpSpMkLst>
            <pc:docMk/>
            <pc:sldMk cId="0" sldId="29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1:35.535" v="176" actId="167"/>
        <pc:sldMkLst>
          <pc:docMk/>
          <pc:sldMk cId="0" sldId="291"/>
        </pc:sldMkLst>
        <pc:spChg chg="add mod ord">
          <ac:chgData name="Jenn Anne" userId="2e42e5b19939340a" providerId="LiveId" clId="{993F1404-5712-449A-A1DB-27196BBB480A}" dt="2023-04-12T00:01:35.535" v="176" actId="167"/>
          <ac:spMkLst>
            <pc:docMk/>
            <pc:sldMk cId="0" sldId="291"/>
            <ac:spMk id="30" creationId="{B170B6BC-F137-77A2-A190-D4B8A1637CA3}"/>
          </ac:spMkLst>
        </pc:spChg>
        <pc:grpChg chg="del">
          <ac:chgData name="Jenn Anne" userId="2e42e5b19939340a" providerId="LiveId" clId="{993F1404-5712-449A-A1DB-27196BBB480A}" dt="2023-04-11T23:57:33.466" v="41" actId="478"/>
          <ac:grpSpMkLst>
            <pc:docMk/>
            <pc:sldMk cId="0" sldId="29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1:39.864" v="178" actId="167"/>
        <pc:sldMkLst>
          <pc:docMk/>
          <pc:sldMk cId="0" sldId="292"/>
        </pc:sldMkLst>
        <pc:spChg chg="add mod ord">
          <ac:chgData name="Jenn Anne" userId="2e42e5b19939340a" providerId="LiveId" clId="{993F1404-5712-449A-A1DB-27196BBB480A}" dt="2023-04-12T00:01:39.864" v="178" actId="167"/>
          <ac:spMkLst>
            <pc:docMk/>
            <pc:sldMk cId="0" sldId="292"/>
            <ac:spMk id="30" creationId="{1E2552F4-2F29-9016-9020-73C9F52C03A6}"/>
          </ac:spMkLst>
        </pc:spChg>
        <pc:grpChg chg="del">
          <ac:chgData name="Jenn Anne" userId="2e42e5b19939340a" providerId="LiveId" clId="{993F1404-5712-449A-A1DB-27196BBB480A}" dt="2023-04-11T23:57:34.726" v="42" actId="478"/>
          <ac:grpSpMkLst>
            <pc:docMk/>
            <pc:sldMk cId="0" sldId="29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1:43.935" v="180" actId="167"/>
        <pc:sldMkLst>
          <pc:docMk/>
          <pc:sldMk cId="0" sldId="293"/>
        </pc:sldMkLst>
        <pc:spChg chg="add mod ord">
          <ac:chgData name="Jenn Anne" userId="2e42e5b19939340a" providerId="LiveId" clId="{993F1404-5712-449A-A1DB-27196BBB480A}" dt="2023-04-12T00:01:43.935" v="180" actId="167"/>
          <ac:spMkLst>
            <pc:docMk/>
            <pc:sldMk cId="0" sldId="293"/>
            <ac:spMk id="30" creationId="{7F4AC933-27B1-AC14-6EC9-28A7ABAD41E6}"/>
          </ac:spMkLst>
        </pc:spChg>
        <pc:grpChg chg="del">
          <ac:chgData name="Jenn Anne" userId="2e42e5b19939340a" providerId="LiveId" clId="{993F1404-5712-449A-A1DB-27196BBB480A}" dt="2023-04-11T23:57:35.924" v="43" actId="478"/>
          <ac:grpSpMkLst>
            <pc:docMk/>
            <pc:sldMk cId="0" sldId="29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1:47.355" v="182" actId="167"/>
        <pc:sldMkLst>
          <pc:docMk/>
          <pc:sldMk cId="0" sldId="294"/>
        </pc:sldMkLst>
        <pc:spChg chg="add mod ord">
          <ac:chgData name="Jenn Anne" userId="2e42e5b19939340a" providerId="LiveId" clId="{993F1404-5712-449A-A1DB-27196BBB480A}" dt="2023-04-12T00:01:47.355" v="182" actId="167"/>
          <ac:spMkLst>
            <pc:docMk/>
            <pc:sldMk cId="0" sldId="294"/>
            <ac:spMk id="30" creationId="{3F949233-FCE2-50D8-3F4F-C60B484F6715}"/>
          </ac:spMkLst>
        </pc:spChg>
        <pc:grpChg chg="del">
          <ac:chgData name="Jenn Anne" userId="2e42e5b19939340a" providerId="LiveId" clId="{993F1404-5712-449A-A1DB-27196BBB480A}" dt="2023-04-11T23:57:37.065" v="44" actId="478"/>
          <ac:grpSpMkLst>
            <pc:docMk/>
            <pc:sldMk cId="0" sldId="29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1:50.615" v="184" actId="167"/>
        <pc:sldMkLst>
          <pc:docMk/>
          <pc:sldMk cId="0" sldId="295"/>
        </pc:sldMkLst>
        <pc:spChg chg="add mod ord">
          <ac:chgData name="Jenn Anne" userId="2e42e5b19939340a" providerId="LiveId" clId="{993F1404-5712-449A-A1DB-27196BBB480A}" dt="2023-04-12T00:01:50.615" v="184" actId="167"/>
          <ac:spMkLst>
            <pc:docMk/>
            <pc:sldMk cId="0" sldId="295"/>
            <ac:spMk id="30" creationId="{9298F61A-F5DC-357A-D1C0-2F18DF72725F}"/>
          </ac:spMkLst>
        </pc:spChg>
        <pc:grpChg chg="del">
          <ac:chgData name="Jenn Anne" userId="2e42e5b19939340a" providerId="LiveId" clId="{993F1404-5712-449A-A1DB-27196BBB480A}" dt="2023-04-11T23:57:38.297" v="45" actId="478"/>
          <ac:grpSpMkLst>
            <pc:docMk/>
            <pc:sldMk cId="0" sldId="29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1:53.895" v="186" actId="167"/>
        <pc:sldMkLst>
          <pc:docMk/>
          <pc:sldMk cId="0" sldId="296"/>
        </pc:sldMkLst>
        <pc:spChg chg="add mod ord">
          <ac:chgData name="Jenn Anne" userId="2e42e5b19939340a" providerId="LiveId" clId="{993F1404-5712-449A-A1DB-27196BBB480A}" dt="2023-04-12T00:01:53.895" v="186" actId="167"/>
          <ac:spMkLst>
            <pc:docMk/>
            <pc:sldMk cId="0" sldId="296"/>
            <ac:spMk id="30" creationId="{D2466B63-673F-D0EA-EC03-EADC85E404C0}"/>
          </ac:spMkLst>
        </pc:spChg>
        <pc:grpChg chg="del">
          <ac:chgData name="Jenn Anne" userId="2e42e5b19939340a" providerId="LiveId" clId="{993F1404-5712-449A-A1DB-27196BBB480A}" dt="2023-04-11T23:57:39.495" v="46" actId="478"/>
          <ac:grpSpMkLst>
            <pc:docMk/>
            <pc:sldMk cId="0" sldId="29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2:02.175" v="190" actId="167"/>
        <pc:sldMkLst>
          <pc:docMk/>
          <pc:sldMk cId="0" sldId="297"/>
        </pc:sldMkLst>
        <pc:spChg chg="add mod ord">
          <ac:chgData name="Jenn Anne" userId="2e42e5b19939340a" providerId="LiveId" clId="{993F1404-5712-449A-A1DB-27196BBB480A}" dt="2023-04-12T00:02:02.175" v="190" actId="167"/>
          <ac:spMkLst>
            <pc:docMk/>
            <pc:sldMk cId="0" sldId="297"/>
            <ac:spMk id="30" creationId="{77C9D9C9-B415-F097-4B3B-4A98DAFE9618}"/>
          </ac:spMkLst>
        </pc:spChg>
        <pc:grpChg chg="del">
          <ac:chgData name="Jenn Anne" userId="2e42e5b19939340a" providerId="LiveId" clId="{993F1404-5712-449A-A1DB-27196BBB480A}" dt="2023-04-11T23:57:40.766" v="47" actId="478"/>
          <ac:grpSpMkLst>
            <pc:docMk/>
            <pc:sldMk cId="0" sldId="29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1:57.625" v="188" actId="167"/>
        <pc:sldMkLst>
          <pc:docMk/>
          <pc:sldMk cId="0" sldId="298"/>
        </pc:sldMkLst>
        <pc:spChg chg="add mod ord">
          <ac:chgData name="Jenn Anne" userId="2e42e5b19939340a" providerId="LiveId" clId="{993F1404-5712-449A-A1DB-27196BBB480A}" dt="2023-04-12T00:01:57.625" v="188" actId="167"/>
          <ac:spMkLst>
            <pc:docMk/>
            <pc:sldMk cId="0" sldId="298"/>
            <ac:spMk id="30" creationId="{D74BAA09-CE46-C6A6-69E9-C9BF5306F7C7}"/>
          </ac:spMkLst>
        </pc:spChg>
        <pc:grpChg chg="del">
          <ac:chgData name="Jenn Anne" userId="2e42e5b19939340a" providerId="LiveId" clId="{993F1404-5712-449A-A1DB-27196BBB480A}" dt="2023-04-11T23:57:42.206" v="48" actId="478"/>
          <ac:grpSpMkLst>
            <pc:docMk/>
            <pc:sldMk cId="0" sldId="29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2:08.749" v="192" actId="167"/>
        <pc:sldMkLst>
          <pc:docMk/>
          <pc:sldMk cId="0" sldId="299"/>
        </pc:sldMkLst>
        <pc:spChg chg="add mod ord">
          <ac:chgData name="Jenn Anne" userId="2e42e5b19939340a" providerId="LiveId" clId="{993F1404-5712-449A-A1DB-27196BBB480A}" dt="2023-04-12T00:02:08.749" v="192" actId="167"/>
          <ac:spMkLst>
            <pc:docMk/>
            <pc:sldMk cId="0" sldId="299"/>
            <ac:spMk id="30" creationId="{CD5990C0-D177-21D1-1067-DF9293236F41}"/>
          </ac:spMkLst>
        </pc:spChg>
        <pc:grpChg chg="del">
          <ac:chgData name="Jenn Anne" userId="2e42e5b19939340a" providerId="LiveId" clId="{993F1404-5712-449A-A1DB-27196BBB480A}" dt="2023-04-11T23:57:43.461" v="49" actId="478"/>
          <ac:grpSpMkLst>
            <pc:docMk/>
            <pc:sldMk cId="0" sldId="29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2:12.755" v="194" actId="167"/>
        <pc:sldMkLst>
          <pc:docMk/>
          <pc:sldMk cId="0" sldId="300"/>
        </pc:sldMkLst>
        <pc:spChg chg="add mod ord">
          <ac:chgData name="Jenn Anne" userId="2e42e5b19939340a" providerId="LiveId" clId="{993F1404-5712-449A-A1DB-27196BBB480A}" dt="2023-04-12T00:02:12.755" v="194" actId="167"/>
          <ac:spMkLst>
            <pc:docMk/>
            <pc:sldMk cId="0" sldId="300"/>
            <ac:spMk id="30" creationId="{90B30DAF-6F1E-DCBB-7382-2772C1578A08}"/>
          </ac:spMkLst>
        </pc:spChg>
        <pc:grpChg chg="del">
          <ac:chgData name="Jenn Anne" userId="2e42e5b19939340a" providerId="LiveId" clId="{993F1404-5712-449A-A1DB-27196BBB480A}" dt="2023-04-11T23:57:44.703" v="50" actId="478"/>
          <ac:grpSpMkLst>
            <pc:docMk/>
            <pc:sldMk cId="0" sldId="30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2:17.823" v="198" actId="478"/>
        <pc:sldMkLst>
          <pc:docMk/>
          <pc:sldMk cId="0" sldId="301"/>
        </pc:sldMkLst>
        <pc:spChg chg="add mod ord">
          <ac:chgData name="Jenn Anne" userId="2e42e5b19939340a" providerId="LiveId" clId="{993F1404-5712-449A-A1DB-27196BBB480A}" dt="2023-04-12T00:02:16.014" v="196" actId="167"/>
          <ac:spMkLst>
            <pc:docMk/>
            <pc:sldMk cId="0" sldId="301"/>
            <ac:spMk id="30" creationId="{CFD262F8-27B7-000B-3EFE-0FBCF7FC4F7D}"/>
          </ac:spMkLst>
        </pc:spChg>
        <pc:spChg chg="add del mod">
          <ac:chgData name="Jenn Anne" userId="2e42e5b19939340a" providerId="LiveId" clId="{993F1404-5712-449A-A1DB-27196BBB480A}" dt="2023-04-12T00:02:17.823" v="198" actId="478"/>
          <ac:spMkLst>
            <pc:docMk/>
            <pc:sldMk cId="0" sldId="301"/>
            <ac:spMk id="31" creationId="{4B53C016-41E5-2378-2773-F9A252816A15}"/>
          </ac:spMkLst>
        </pc:spChg>
        <pc:grpChg chg="del">
          <ac:chgData name="Jenn Anne" userId="2e42e5b19939340a" providerId="LiveId" clId="{993F1404-5712-449A-A1DB-27196BBB480A}" dt="2023-04-11T23:57:45.826" v="51" actId="478"/>
          <ac:grpSpMkLst>
            <pc:docMk/>
            <pc:sldMk cId="0" sldId="30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2:22.215" v="200" actId="167"/>
        <pc:sldMkLst>
          <pc:docMk/>
          <pc:sldMk cId="0" sldId="302"/>
        </pc:sldMkLst>
        <pc:spChg chg="add mod ord">
          <ac:chgData name="Jenn Anne" userId="2e42e5b19939340a" providerId="LiveId" clId="{993F1404-5712-449A-A1DB-27196BBB480A}" dt="2023-04-12T00:02:22.215" v="200" actId="167"/>
          <ac:spMkLst>
            <pc:docMk/>
            <pc:sldMk cId="0" sldId="302"/>
            <ac:spMk id="30" creationId="{C688AC90-21B5-55A1-7AFF-96CBC30CC151}"/>
          </ac:spMkLst>
        </pc:spChg>
        <pc:grpChg chg="del">
          <ac:chgData name="Jenn Anne" userId="2e42e5b19939340a" providerId="LiveId" clId="{993F1404-5712-449A-A1DB-27196BBB480A}" dt="2023-04-11T23:57:47.076" v="52" actId="478"/>
          <ac:grpSpMkLst>
            <pc:docMk/>
            <pc:sldMk cId="0" sldId="30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2:25.525" v="202" actId="167"/>
        <pc:sldMkLst>
          <pc:docMk/>
          <pc:sldMk cId="0" sldId="303"/>
        </pc:sldMkLst>
        <pc:spChg chg="add mod ord">
          <ac:chgData name="Jenn Anne" userId="2e42e5b19939340a" providerId="LiveId" clId="{993F1404-5712-449A-A1DB-27196BBB480A}" dt="2023-04-12T00:02:25.525" v="202" actId="167"/>
          <ac:spMkLst>
            <pc:docMk/>
            <pc:sldMk cId="0" sldId="303"/>
            <ac:spMk id="30" creationId="{FD7D0932-CE9F-A653-D61D-EB637758D098}"/>
          </ac:spMkLst>
        </pc:spChg>
        <pc:grpChg chg="del">
          <ac:chgData name="Jenn Anne" userId="2e42e5b19939340a" providerId="LiveId" clId="{993F1404-5712-449A-A1DB-27196BBB480A}" dt="2023-04-11T23:57:48.219" v="53" actId="478"/>
          <ac:grpSpMkLst>
            <pc:docMk/>
            <pc:sldMk cId="0" sldId="30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2:28.935" v="204" actId="167"/>
        <pc:sldMkLst>
          <pc:docMk/>
          <pc:sldMk cId="0" sldId="304"/>
        </pc:sldMkLst>
        <pc:spChg chg="add mod ord">
          <ac:chgData name="Jenn Anne" userId="2e42e5b19939340a" providerId="LiveId" clId="{993F1404-5712-449A-A1DB-27196BBB480A}" dt="2023-04-12T00:02:28.935" v="204" actId="167"/>
          <ac:spMkLst>
            <pc:docMk/>
            <pc:sldMk cId="0" sldId="304"/>
            <ac:spMk id="30" creationId="{C034F903-A13E-FE9B-0209-6EE0E29D3A98}"/>
          </ac:spMkLst>
        </pc:spChg>
        <pc:grpChg chg="del">
          <ac:chgData name="Jenn Anne" userId="2e42e5b19939340a" providerId="LiveId" clId="{993F1404-5712-449A-A1DB-27196BBB480A}" dt="2023-04-11T23:57:49.374" v="54" actId="478"/>
          <ac:grpSpMkLst>
            <pc:docMk/>
            <pc:sldMk cId="0" sldId="30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2:32.224" v="206" actId="167"/>
        <pc:sldMkLst>
          <pc:docMk/>
          <pc:sldMk cId="0" sldId="305"/>
        </pc:sldMkLst>
        <pc:spChg chg="add mod ord">
          <ac:chgData name="Jenn Anne" userId="2e42e5b19939340a" providerId="LiveId" clId="{993F1404-5712-449A-A1DB-27196BBB480A}" dt="2023-04-12T00:02:32.224" v="206" actId="167"/>
          <ac:spMkLst>
            <pc:docMk/>
            <pc:sldMk cId="0" sldId="305"/>
            <ac:spMk id="30" creationId="{7922D813-00F3-5AB1-0AD7-D862ACB8C84A}"/>
          </ac:spMkLst>
        </pc:spChg>
        <pc:grpChg chg="del">
          <ac:chgData name="Jenn Anne" userId="2e42e5b19939340a" providerId="LiveId" clId="{993F1404-5712-449A-A1DB-27196BBB480A}" dt="2023-04-11T23:57:50.556" v="55" actId="478"/>
          <ac:grpSpMkLst>
            <pc:docMk/>
            <pc:sldMk cId="0" sldId="30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2:35.604" v="208" actId="167"/>
        <pc:sldMkLst>
          <pc:docMk/>
          <pc:sldMk cId="0" sldId="306"/>
        </pc:sldMkLst>
        <pc:spChg chg="add mod ord">
          <ac:chgData name="Jenn Anne" userId="2e42e5b19939340a" providerId="LiveId" clId="{993F1404-5712-449A-A1DB-27196BBB480A}" dt="2023-04-12T00:02:35.604" v="208" actId="167"/>
          <ac:spMkLst>
            <pc:docMk/>
            <pc:sldMk cId="0" sldId="306"/>
            <ac:spMk id="30" creationId="{78E6A9B1-1EF7-E254-8BFF-71EC09297039}"/>
          </ac:spMkLst>
        </pc:spChg>
        <pc:grpChg chg="del">
          <ac:chgData name="Jenn Anne" userId="2e42e5b19939340a" providerId="LiveId" clId="{993F1404-5712-449A-A1DB-27196BBB480A}" dt="2023-04-11T23:57:51.744" v="56" actId="478"/>
          <ac:grpSpMkLst>
            <pc:docMk/>
            <pc:sldMk cId="0" sldId="30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2:40.934" v="210" actId="167"/>
        <pc:sldMkLst>
          <pc:docMk/>
          <pc:sldMk cId="0" sldId="307"/>
        </pc:sldMkLst>
        <pc:spChg chg="add mod ord">
          <ac:chgData name="Jenn Anne" userId="2e42e5b19939340a" providerId="LiveId" clId="{993F1404-5712-449A-A1DB-27196BBB480A}" dt="2023-04-12T00:02:40.934" v="210" actId="167"/>
          <ac:spMkLst>
            <pc:docMk/>
            <pc:sldMk cId="0" sldId="307"/>
            <ac:spMk id="30" creationId="{1D0E1DD7-1DB1-7B5E-9ED6-E25C96789AE9}"/>
          </ac:spMkLst>
        </pc:spChg>
        <pc:grpChg chg="del">
          <ac:chgData name="Jenn Anne" userId="2e42e5b19939340a" providerId="LiveId" clId="{993F1404-5712-449A-A1DB-27196BBB480A}" dt="2023-04-11T23:57:52.934" v="57" actId="478"/>
          <ac:grpSpMkLst>
            <pc:docMk/>
            <pc:sldMk cId="0" sldId="30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2:54.723" v="212" actId="167"/>
        <pc:sldMkLst>
          <pc:docMk/>
          <pc:sldMk cId="0" sldId="308"/>
        </pc:sldMkLst>
        <pc:spChg chg="add mod ord">
          <ac:chgData name="Jenn Anne" userId="2e42e5b19939340a" providerId="LiveId" clId="{993F1404-5712-449A-A1DB-27196BBB480A}" dt="2023-04-12T00:02:54.723" v="212" actId="167"/>
          <ac:spMkLst>
            <pc:docMk/>
            <pc:sldMk cId="0" sldId="308"/>
            <ac:spMk id="30" creationId="{FA5D9A52-F4A9-8AB9-F976-6CD840BCF702}"/>
          </ac:spMkLst>
        </pc:spChg>
        <pc:grpChg chg="del">
          <ac:chgData name="Jenn Anne" userId="2e42e5b19939340a" providerId="LiveId" clId="{993F1404-5712-449A-A1DB-27196BBB480A}" dt="2023-04-11T23:57:54.110" v="58" actId="478"/>
          <ac:grpSpMkLst>
            <pc:docMk/>
            <pc:sldMk cId="0" sldId="30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2:58.256" v="214" actId="167"/>
        <pc:sldMkLst>
          <pc:docMk/>
          <pc:sldMk cId="0" sldId="309"/>
        </pc:sldMkLst>
        <pc:spChg chg="add mod ord">
          <ac:chgData name="Jenn Anne" userId="2e42e5b19939340a" providerId="LiveId" clId="{993F1404-5712-449A-A1DB-27196BBB480A}" dt="2023-04-12T00:02:58.256" v="214" actId="167"/>
          <ac:spMkLst>
            <pc:docMk/>
            <pc:sldMk cId="0" sldId="309"/>
            <ac:spMk id="30" creationId="{4116FB3C-E0B8-5C26-62C3-AA9D7D8C5B89}"/>
          </ac:spMkLst>
        </pc:spChg>
        <pc:grpChg chg="del">
          <ac:chgData name="Jenn Anne" userId="2e42e5b19939340a" providerId="LiveId" clId="{993F1404-5712-449A-A1DB-27196BBB480A}" dt="2023-04-11T23:57:55.354" v="59" actId="478"/>
          <ac:grpSpMkLst>
            <pc:docMk/>
            <pc:sldMk cId="0" sldId="30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3:01.483" v="216" actId="167"/>
        <pc:sldMkLst>
          <pc:docMk/>
          <pc:sldMk cId="0" sldId="310"/>
        </pc:sldMkLst>
        <pc:spChg chg="add mod ord">
          <ac:chgData name="Jenn Anne" userId="2e42e5b19939340a" providerId="LiveId" clId="{993F1404-5712-449A-A1DB-27196BBB480A}" dt="2023-04-12T00:03:01.483" v="216" actId="167"/>
          <ac:spMkLst>
            <pc:docMk/>
            <pc:sldMk cId="0" sldId="310"/>
            <ac:spMk id="30" creationId="{E1B8DBF8-42F1-0CFD-3484-3D3A72E7CDDC}"/>
          </ac:spMkLst>
        </pc:spChg>
        <pc:grpChg chg="del">
          <ac:chgData name="Jenn Anne" userId="2e42e5b19939340a" providerId="LiveId" clId="{993F1404-5712-449A-A1DB-27196BBB480A}" dt="2023-04-11T23:57:56.516" v="60" actId="478"/>
          <ac:grpSpMkLst>
            <pc:docMk/>
            <pc:sldMk cId="0" sldId="31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3:04.745" v="218" actId="167"/>
        <pc:sldMkLst>
          <pc:docMk/>
          <pc:sldMk cId="0" sldId="311"/>
        </pc:sldMkLst>
        <pc:spChg chg="add mod ord">
          <ac:chgData name="Jenn Anne" userId="2e42e5b19939340a" providerId="LiveId" clId="{993F1404-5712-449A-A1DB-27196BBB480A}" dt="2023-04-12T00:03:04.745" v="218" actId="167"/>
          <ac:spMkLst>
            <pc:docMk/>
            <pc:sldMk cId="0" sldId="311"/>
            <ac:spMk id="30" creationId="{722CBE0F-80D2-B6C8-1CFC-EC521019E648}"/>
          </ac:spMkLst>
        </pc:spChg>
        <pc:grpChg chg="del">
          <ac:chgData name="Jenn Anne" userId="2e42e5b19939340a" providerId="LiveId" clId="{993F1404-5712-449A-A1DB-27196BBB480A}" dt="2023-04-11T23:57:57.676" v="61" actId="478"/>
          <ac:grpSpMkLst>
            <pc:docMk/>
            <pc:sldMk cId="0" sldId="31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3:08.184" v="220" actId="167"/>
        <pc:sldMkLst>
          <pc:docMk/>
          <pc:sldMk cId="0" sldId="312"/>
        </pc:sldMkLst>
        <pc:spChg chg="add mod ord">
          <ac:chgData name="Jenn Anne" userId="2e42e5b19939340a" providerId="LiveId" clId="{993F1404-5712-449A-A1DB-27196BBB480A}" dt="2023-04-12T00:03:08.184" v="220" actId="167"/>
          <ac:spMkLst>
            <pc:docMk/>
            <pc:sldMk cId="0" sldId="312"/>
            <ac:spMk id="30" creationId="{02CF914C-8402-CF24-F272-C28E0C722A4E}"/>
          </ac:spMkLst>
        </pc:spChg>
        <pc:grpChg chg="del">
          <ac:chgData name="Jenn Anne" userId="2e42e5b19939340a" providerId="LiveId" clId="{993F1404-5712-449A-A1DB-27196BBB480A}" dt="2023-04-11T23:57:58.924" v="62" actId="478"/>
          <ac:grpSpMkLst>
            <pc:docMk/>
            <pc:sldMk cId="0" sldId="31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3:11.539" v="222" actId="167"/>
        <pc:sldMkLst>
          <pc:docMk/>
          <pc:sldMk cId="0" sldId="313"/>
        </pc:sldMkLst>
        <pc:spChg chg="add mod ord">
          <ac:chgData name="Jenn Anne" userId="2e42e5b19939340a" providerId="LiveId" clId="{993F1404-5712-449A-A1DB-27196BBB480A}" dt="2023-04-12T00:03:11.539" v="222" actId="167"/>
          <ac:spMkLst>
            <pc:docMk/>
            <pc:sldMk cId="0" sldId="313"/>
            <ac:spMk id="30" creationId="{C3AF00A1-8337-03DE-3E40-982567136800}"/>
          </ac:spMkLst>
        </pc:spChg>
        <pc:grpChg chg="del">
          <ac:chgData name="Jenn Anne" userId="2e42e5b19939340a" providerId="LiveId" clId="{993F1404-5712-449A-A1DB-27196BBB480A}" dt="2023-04-11T23:58:00.196" v="63" actId="478"/>
          <ac:grpSpMkLst>
            <pc:docMk/>
            <pc:sldMk cId="0" sldId="31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3:14.945" v="224" actId="167"/>
        <pc:sldMkLst>
          <pc:docMk/>
          <pc:sldMk cId="0" sldId="314"/>
        </pc:sldMkLst>
        <pc:spChg chg="add mod ord">
          <ac:chgData name="Jenn Anne" userId="2e42e5b19939340a" providerId="LiveId" clId="{993F1404-5712-449A-A1DB-27196BBB480A}" dt="2023-04-12T00:03:14.945" v="224" actId="167"/>
          <ac:spMkLst>
            <pc:docMk/>
            <pc:sldMk cId="0" sldId="314"/>
            <ac:spMk id="30" creationId="{57B61FBB-4436-DBED-9A33-015B6A10EB1A}"/>
          </ac:spMkLst>
        </pc:spChg>
        <pc:grpChg chg="del">
          <ac:chgData name="Jenn Anne" userId="2e42e5b19939340a" providerId="LiveId" clId="{993F1404-5712-449A-A1DB-27196BBB480A}" dt="2023-04-11T23:58:01.406" v="64" actId="478"/>
          <ac:grpSpMkLst>
            <pc:docMk/>
            <pc:sldMk cId="0" sldId="31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3:18.845" v="226" actId="167"/>
        <pc:sldMkLst>
          <pc:docMk/>
          <pc:sldMk cId="0" sldId="315"/>
        </pc:sldMkLst>
        <pc:spChg chg="add mod ord">
          <ac:chgData name="Jenn Anne" userId="2e42e5b19939340a" providerId="LiveId" clId="{993F1404-5712-449A-A1DB-27196BBB480A}" dt="2023-04-12T00:03:18.845" v="226" actId="167"/>
          <ac:spMkLst>
            <pc:docMk/>
            <pc:sldMk cId="0" sldId="315"/>
            <ac:spMk id="30" creationId="{0E903765-29D9-6E19-0D40-DBCD953E7CF1}"/>
          </ac:spMkLst>
        </pc:spChg>
        <pc:grpChg chg="del">
          <ac:chgData name="Jenn Anne" userId="2e42e5b19939340a" providerId="LiveId" clId="{993F1404-5712-449A-A1DB-27196BBB480A}" dt="2023-04-11T23:58:02.548" v="65" actId="478"/>
          <ac:grpSpMkLst>
            <pc:docMk/>
            <pc:sldMk cId="0" sldId="31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3:22.696" v="228" actId="167"/>
        <pc:sldMkLst>
          <pc:docMk/>
          <pc:sldMk cId="0" sldId="316"/>
        </pc:sldMkLst>
        <pc:spChg chg="add mod ord">
          <ac:chgData name="Jenn Anne" userId="2e42e5b19939340a" providerId="LiveId" clId="{993F1404-5712-449A-A1DB-27196BBB480A}" dt="2023-04-12T00:03:22.696" v="228" actId="167"/>
          <ac:spMkLst>
            <pc:docMk/>
            <pc:sldMk cId="0" sldId="316"/>
            <ac:spMk id="30" creationId="{55C88D5F-D65B-DA1D-EFF1-C297622C7BF4}"/>
          </ac:spMkLst>
        </pc:spChg>
        <pc:grpChg chg="del">
          <ac:chgData name="Jenn Anne" userId="2e42e5b19939340a" providerId="LiveId" clId="{993F1404-5712-449A-A1DB-27196BBB480A}" dt="2023-04-11T23:58:03.676" v="66" actId="478"/>
          <ac:grpSpMkLst>
            <pc:docMk/>
            <pc:sldMk cId="0" sldId="31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3:26.604" v="230" actId="167"/>
        <pc:sldMkLst>
          <pc:docMk/>
          <pc:sldMk cId="0" sldId="317"/>
        </pc:sldMkLst>
        <pc:spChg chg="add mod ord">
          <ac:chgData name="Jenn Anne" userId="2e42e5b19939340a" providerId="LiveId" clId="{993F1404-5712-449A-A1DB-27196BBB480A}" dt="2023-04-12T00:03:26.604" v="230" actId="167"/>
          <ac:spMkLst>
            <pc:docMk/>
            <pc:sldMk cId="0" sldId="317"/>
            <ac:spMk id="30" creationId="{034B464A-B8EE-9B26-6BEE-E9A88FAEA74D}"/>
          </ac:spMkLst>
        </pc:spChg>
        <pc:grpChg chg="del">
          <ac:chgData name="Jenn Anne" userId="2e42e5b19939340a" providerId="LiveId" clId="{993F1404-5712-449A-A1DB-27196BBB480A}" dt="2023-04-11T23:58:04.855" v="67" actId="478"/>
          <ac:grpSpMkLst>
            <pc:docMk/>
            <pc:sldMk cId="0" sldId="31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3:30.165" v="232" actId="167"/>
        <pc:sldMkLst>
          <pc:docMk/>
          <pc:sldMk cId="0" sldId="318"/>
        </pc:sldMkLst>
        <pc:spChg chg="add mod ord">
          <ac:chgData name="Jenn Anne" userId="2e42e5b19939340a" providerId="LiveId" clId="{993F1404-5712-449A-A1DB-27196BBB480A}" dt="2023-04-12T00:03:30.165" v="232" actId="167"/>
          <ac:spMkLst>
            <pc:docMk/>
            <pc:sldMk cId="0" sldId="318"/>
            <ac:spMk id="30" creationId="{24A9C29B-149F-E888-19B7-6DD3BE47A6AC}"/>
          </ac:spMkLst>
        </pc:spChg>
        <pc:grpChg chg="del">
          <ac:chgData name="Jenn Anne" userId="2e42e5b19939340a" providerId="LiveId" clId="{993F1404-5712-449A-A1DB-27196BBB480A}" dt="2023-04-11T23:58:06.124" v="68" actId="478"/>
          <ac:grpSpMkLst>
            <pc:docMk/>
            <pc:sldMk cId="0" sldId="31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3:34.835" v="234" actId="167"/>
        <pc:sldMkLst>
          <pc:docMk/>
          <pc:sldMk cId="0" sldId="319"/>
        </pc:sldMkLst>
        <pc:spChg chg="add mod ord">
          <ac:chgData name="Jenn Anne" userId="2e42e5b19939340a" providerId="LiveId" clId="{993F1404-5712-449A-A1DB-27196BBB480A}" dt="2023-04-12T00:03:34.835" v="234" actId="167"/>
          <ac:spMkLst>
            <pc:docMk/>
            <pc:sldMk cId="0" sldId="319"/>
            <ac:spMk id="30" creationId="{CF809B35-BCCF-AA11-47C5-E66A54EAA7FC}"/>
          </ac:spMkLst>
        </pc:spChg>
        <pc:grpChg chg="del">
          <ac:chgData name="Jenn Anne" userId="2e42e5b19939340a" providerId="LiveId" clId="{993F1404-5712-449A-A1DB-27196BBB480A}" dt="2023-04-11T23:58:07.296" v="69" actId="478"/>
          <ac:grpSpMkLst>
            <pc:docMk/>
            <pc:sldMk cId="0" sldId="31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3:39.616" v="236" actId="167"/>
        <pc:sldMkLst>
          <pc:docMk/>
          <pc:sldMk cId="0" sldId="320"/>
        </pc:sldMkLst>
        <pc:spChg chg="add mod ord">
          <ac:chgData name="Jenn Anne" userId="2e42e5b19939340a" providerId="LiveId" clId="{993F1404-5712-449A-A1DB-27196BBB480A}" dt="2023-04-12T00:03:39.616" v="236" actId="167"/>
          <ac:spMkLst>
            <pc:docMk/>
            <pc:sldMk cId="0" sldId="320"/>
            <ac:spMk id="30" creationId="{22B335D3-CCA4-ACDA-6A2B-94D7BA998FF8}"/>
          </ac:spMkLst>
        </pc:spChg>
        <pc:grpChg chg="del">
          <ac:chgData name="Jenn Anne" userId="2e42e5b19939340a" providerId="LiveId" clId="{993F1404-5712-449A-A1DB-27196BBB480A}" dt="2023-04-11T23:58:08.416" v="70" actId="478"/>
          <ac:grpSpMkLst>
            <pc:docMk/>
            <pc:sldMk cId="0" sldId="32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3:43.864" v="238" actId="167"/>
        <pc:sldMkLst>
          <pc:docMk/>
          <pc:sldMk cId="0" sldId="321"/>
        </pc:sldMkLst>
        <pc:spChg chg="add mod ord">
          <ac:chgData name="Jenn Anne" userId="2e42e5b19939340a" providerId="LiveId" clId="{993F1404-5712-449A-A1DB-27196BBB480A}" dt="2023-04-12T00:03:43.864" v="238" actId="167"/>
          <ac:spMkLst>
            <pc:docMk/>
            <pc:sldMk cId="0" sldId="321"/>
            <ac:spMk id="30" creationId="{14F4D210-4A9D-172D-AFC2-92AB3D34AB94}"/>
          </ac:spMkLst>
        </pc:spChg>
        <pc:grpChg chg="del">
          <ac:chgData name="Jenn Anne" userId="2e42e5b19939340a" providerId="LiveId" clId="{993F1404-5712-449A-A1DB-27196BBB480A}" dt="2023-04-11T23:58:09.606" v="71" actId="478"/>
          <ac:grpSpMkLst>
            <pc:docMk/>
            <pc:sldMk cId="0" sldId="32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3:47.564" v="240" actId="167"/>
        <pc:sldMkLst>
          <pc:docMk/>
          <pc:sldMk cId="0" sldId="322"/>
        </pc:sldMkLst>
        <pc:spChg chg="add mod ord">
          <ac:chgData name="Jenn Anne" userId="2e42e5b19939340a" providerId="LiveId" clId="{993F1404-5712-449A-A1DB-27196BBB480A}" dt="2023-04-12T00:03:47.564" v="240" actId="167"/>
          <ac:spMkLst>
            <pc:docMk/>
            <pc:sldMk cId="0" sldId="322"/>
            <ac:spMk id="30" creationId="{BE3E4483-8296-C043-6077-5788118689B5}"/>
          </ac:spMkLst>
        </pc:spChg>
        <pc:grpChg chg="del">
          <ac:chgData name="Jenn Anne" userId="2e42e5b19939340a" providerId="LiveId" clId="{993F1404-5712-449A-A1DB-27196BBB480A}" dt="2023-04-11T23:58:10.750" v="72" actId="478"/>
          <ac:grpSpMkLst>
            <pc:docMk/>
            <pc:sldMk cId="0" sldId="32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3:51.715" v="242" actId="167"/>
        <pc:sldMkLst>
          <pc:docMk/>
          <pc:sldMk cId="0" sldId="323"/>
        </pc:sldMkLst>
        <pc:spChg chg="add mod ord">
          <ac:chgData name="Jenn Anne" userId="2e42e5b19939340a" providerId="LiveId" clId="{993F1404-5712-449A-A1DB-27196BBB480A}" dt="2023-04-12T00:03:51.715" v="242" actId="167"/>
          <ac:spMkLst>
            <pc:docMk/>
            <pc:sldMk cId="0" sldId="323"/>
            <ac:spMk id="30" creationId="{851B7259-682A-9A85-02BF-03B481357231}"/>
          </ac:spMkLst>
        </pc:spChg>
        <pc:grpChg chg="del">
          <ac:chgData name="Jenn Anne" userId="2e42e5b19939340a" providerId="LiveId" clId="{993F1404-5712-449A-A1DB-27196BBB480A}" dt="2023-04-11T23:58:12.270" v="73" actId="478"/>
          <ac:grpSpMkLst>
            <pc:docMk/>
            <pc:sldMk cId="0" sldId="32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3:54.995" v="244" actId="167"/>
        <pc:sldMkLst>
          <pc:docMk/>
          <pc:sldMk cId="0" sldId="324"/>
        </pc:sldMkLst>
        <pc:spChg chg="add mod ord">
          <ac:chgData name="Jenn Anne" userId="2e42e5b19939340a" providerId="LiveId" clId="{993F1404-5712-449A-A1DB-27196BBB480A}" dt="2023-04-12T00:03:54.995" v="244" actId="167"/>
          <ac:spMkLst>
            <pc:docMk/>
            <pc:sldMk cId="0" sldId="324"/>
            <ac:spMk id="30" creationId="{E4B0C18E-3E92-565A-43AA-917A661623DD}"/>
          </ac:spMkLst>
        </pc:spChg>
        <pc:grpChg chg="del">
          <ac:chgData name="Jenn Anne" userId="2e42e5b19939340a" providerId="LiveId" clId="{993F1404-5712-449A-A1DB-27196BBB480A}" dt="2023-04-11T23:58:13.406" v="74" actId="478"/>
          <ac:grpSpMkLst>
            <pc:docMk/>
            <pc:sldMk cId="0" sldId="32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3:58.565" v="246" actId="167"/>
        <pc:sldMkLst>
          <pc:docMk/>
          <pc:sldMk cId="0" sldId="325"/>
        </pc:sldMkLst>
        <pc:spChg chg="add mod ord">
          <ac:chgData name="Jenn Anne" userId="2e42e5b19939340a" providerId="LiveId" clId="{993F1404-5712-449A-A1DB-27196BBB480A}" dt="2023-04-12T00:03:58.565" v="246" actId="167"/>
          <ac:spMkLst>
            <pc:docMk/>
            <pc:sldMk cId="0" sldId="325"/>
            <ac:spMk id="30" creationId="{AB035D9D-20BB-72BA-7353-1E1F0D963077}"/>
          </ac:spMkLst>
        </pc:spChg>
        <pc:grpChg chg="del">
          <ac:chgData name="Jenn Anne" userId="2e42e5b19939340a" providerId="LiveId" clId="{993F1404-5712-449A-A1DB-27196BBB480A}" dt="2023-04-11T23:58:14.506" v="75" actId="478"/>
          <ac:grpSpMkLst>
            <pc:docMk/>
            <pc:sldMk cId="0" sldId="32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4:02.136" v="248" actId="167"/>
        <pc:sldMkLst>
          <pc:docMk/>
          <pc:sldMk cId="0" sldId="326"/>
        </pc:sldMkLst>
        <pc:spChg chg="add mod ord">
          <ac:chgData name="Jenn Anne" userId="2e42e5b19939340a" providerId="LiveId" clId="{993F1404-5712-449A-A1DB-27196BBB480A}" dt="2023-04-12T00:04:02.136" v="248" actId="167"/>
          <ac:spMkLst>
            <pc:docMk/>
            <pc:sldMk cId="0" sldId="326"/>
            <ac:spMk id="30" creationId="{5CC33CF9-DE0C-8BEF-3801-C792E950B273}"/>
          </ac:spMkLst>
        </pc:spChg>
        <pc:grpChg chg="del">
          <ac:chgData name="Jenn Anne" userId="2e42e5b19939340a" providerId="LiveId" clId="{993F1404-5712-449A-A1DB-27196BBB480A}" dt="2023-04-11T23:58:15.708" v="76" actId="478"/>
          <ac:grpSpMkLst>
            <pc:docMk/>
            <pc:sldMk cId="0" sldId="32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4:05.523" v="250" actId="167"/>
        <pc:sldMkLst>
          <pc:docMk/>
          <pc:sldMk cId="0" sldId="327"/>
        </pc:sldMkLst>
        <pc:spChg chg="add mod ord">
          <ac:chgData name="Jenn Anne" userId="2e42e5b19939340a" providerId="LiveId" clId="{993F1404-5712-449A-A1DB-27196BBB480A}" dt="2023-04-12T00:04:05.523" v="250" actId="167"/>
          <ac:spMkLst>
            <pc:docMk/>
            <pc:sldMk cId="0" sldId="327"/>
            <ac:spMk id="30" creationId="{830D59F1-EF83-5704-59A9-1AF3F5BB6FBC}"/>
          </ac:spMkLst>
        </pc:spChg>
        <pc:grpChg chg="del">
          <ac:chgData name="Jenn Anne" userId="2e42e5b19939340a" providerId="LiveId" clId="{993F1404-5712-449A-A1DB-27196BBB480A}" dt="2023-04-11T23:58:16.885" v="77" actId="478"/>
          <ac:grpSpMkLst>
            <pc:docMk/>
            <pc:sldMk cId="0" sldId="32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4:08.935" v="252" actId="167"/>
        <pc:sldMkLst>
          <pc:docMk/>
          <pc:sldMk cId="0" sldId="328"/>
        </pc:sldMkLst>
        <pc:spChg chg="add mod ord">
          <ac:chgData name="Jenn Anne" userId="2e42e5b19939340a" providerId="LiveId" clId="{993F1404-5712-449A-A1DB-27196BBB480A}" dt="2023-04-12T00:04:08.935" v="252" actId="167"/>
          <ac:spMkLst>
            <pc:docMk/>
            <pc:sldMk cId="0" sldId="328"/>
            <ac:spMk id="30" creationId="{B4D2A8EF-155F-BAC4-6459-687CE37A7075}"/>
          </ac:spMkLst>
        </pc:spChg>
        <pc:grpChg chg="del">
          <ac:chgData name="Jenn Anne" userId="2e42e5b19939340a" providerId="LiveId" clId="{993F1404-5712-449A-A1DB-27196BBB480A}" dt="2023-04-11T23:58:18.157" v="78" actId="478"/>
          <ac:grpSpMkLst>
            <pc:docMk/>
            <pc:sldMk cId="0" sldId="32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4:12.464" v="254" actId="167"/>
        <pc:sldMkLst>
          <pc:docMk/>
          <pc:sldMk cId="0" sldId="329"/>
        </pc:sldMkLst>
        <pc:spChg chg="add mod ord">
          <ac:chgData name="Jenn Anne" userId="2e42e5b19939340a" providerId="LiveId" clId="{993F1404-5712-449A-A1DB-27196BBB480A}" dt="2023-04-12T00:04:12.464" v="254" actId="167"/>
          <ac:spMkLst>
            <pc:docMk/>
            <pc:sldMk cId="0" sldId="329"/>
            <ac:spMk id="30" creationId="{CDDDB4F2-9584-B0C5-0B79-5147C9EE22E9}"/>
          </ac:spMkLst>
        </pc:spChg>
        <pc:grpChg chg="del">
          <ac:chgData name="Jenn Anne" userId="2e42e5b19939340a" providerId="LiveId" clId="{993F1404-5712-449A-A1DB-27196BBB480A}" dt="2023-04-11T23:58:19.256" v="79" actId="478"/>
          <ac:grpSpMkLst>
            <pc:docMk/>
            <pc:sldMk cId="0" sldId="32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4:16.015" v="256" actId="167"/>
        <pc:sldMkLst>
          <pc:docMk/>
          <pc:sldMk cId="0" sldId="330"/>
        </pc:sldMkLst>
        <pc:spChg chg="add mod ord">
          <ac:chgData name="Jenn Anne" userId="2e42e5b19939340a" providerId="LiveId" clId="{993F1404-5712-449A-A1DB-27196BBB480A}" dt="2023-04-12T00:04:16.015" v="256" actId="167"/>
          <ac:spMkLst>
            <pc:docMk/>
            <pc:sldMk cId="0" sldId="330"/>
            <ac:spMk id="30" creationId="{A8066A52-B6E7-B4FF-220D-965277F625E9}"/>
          </ac:spMkLst>
        </pc:spChg>
        <pc:grpChg chg="del">
          <ac:chgData name="Jenn Anne" userId="2e42e5b19939340a" providerId="LiveId" clId="{993F1404-5712-449A-A1DB-27196BBB480A}" dt="2023-04-11T23:58:20.348" v="80" actId="478"/>
          <ac:grpSpMkLst>
            <pc:docMk/>
            <pc:sldMk cId="0" sldId="33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4:19.354" v="258" actId="167"/>
        <pc:sldMkLst>
          <pc:docMk/>
          <pc:sldMk cId="0" sldId="331"/>
        </pc:sldMkLst>
        <pc:spChg chg="add mod ord">
          <ac:chgData name="Jenn Anne" userId="2e42e5b19939340a" providerId="LiveId" clId="{993F1404-5712-449A-A1DB-27196BBB480A}" dt="2023-04-12T00:04:19.354" v="258" actId="167"/>
          <ac:spMkLst>
            <pc:docMk/>
            <pc:sldMk cId="0" sldId="331"/>
            <ac:spMk id="30" creationId="{65ABBE76-D44F-D3BD-FE63-68A8831BC8E3}"/>
          </ac:spMkLst>
        </pc:spChg>
        <pc:grpChg chg="del">
          <ac:chgData name="Jenn Anne" userId="2e42e5b19939340a" providerId="LiveId" clId="{993F1404-5712-449A-A1DB-27196BBB480A}" dt="2023-04-11T23:58:21.446" v="81" actId="478"/>
          <ac:grpSpMkLst>
            <pc:docMk/>
            <pc:sldMk cId="0" sldId="33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4:22.754" v="260" actId="167"/>
        <pc:sldMkLst>
          <pc:docMk/>
          <pc:sldMk cId="0" sldId="332"/>
        </pc:sldMkLst>
        <pc:spChg chg="add mod ord">
          <ac:chgData name="Jenn Anne" userId="2e42e5b19939340a" providerId="LiveId" clId="{993F1404-5712-449A-A1DB-27196BBB480A}" dt="2023-04-12T00:04:22.754" v="260" actId="167"/>
          <ac:spMkLst>
            <pc:docMk/>
            <pc:sldMk cId="0" sldId="332"/>
            <ac:spMk id="30" creationId="{67B47197-6985-FFE3-6AB3-052158ABFA25}"/>
          </ac:spMkLst>
        </pc:spChg>
        <pc:grpChg chg="del">
          <ac:chgData name="Jenn Anne" userId="2e42e5b19939340a" providerId="LiveId" clId="{993F1404-5712-449A-A1DB-27196BBB480A}" dt="2023-04-11T23:58:22.606" v="82" actId="478"/>
          <ac:grpSpMkLst>
            <pc:docMk/>
            <pc:sldMk cId="0" sldId="33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4:26.944" v="262" actId="167"/>
        <pc:sldMkLst>
          <pc:docMk/>
          <pc:sldMk cId="0" sldId="333"/>
        </pc:sldMkLst>
        <pc:spChg chg="add mod ord">
          <ac:chgData name="Jenn Anne" userId="2e42e5b19939340a" providerId="LiveId" clId="{993F1404-5712-449A-A1DB-27196BBB480A}" dt="2023-04-12T00:04:26.944" v="262" actId="167"/>
          <ac:spMkLst>
            <pc:docMk/>
            <pc:sldMk cId="0" sldId="333"/>
            <ac:spMk id="30" creationId="{73B5DA77-DC42-75BA-3C6B-95EE0E2E9BB7}"/>
          </ac:spMkLst>
        </pc:spChg>
        <pc:grpChg chg="del">
          <ac:chgData name="Jenn Anne" userId="2e42e5b19939340a" providerId="LiveId" clId="{993F1404-5712-449A-A1DB-27196BBB480A}" dt="2023-04-11T23:58:25.466" v="83" actId="478"/>
          <ac:grpSpMkLst>
            <pc:docMk/>
            <pc:sldMk cId="0" sldId="33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4:30.544" v="264" actId="167"/>
        <pc:sldMkLst>
          <pc:docMk/>
          <pc:sldMk cId="0" sldId="334"/>
        </pc:sldMkLst>
        <pc:spChg chg="add mod ord">
          <ac:chgData name="Jenn Anne" userId="2e42e5b19939340a" providerId="LiveId" clId="{993F1404-5712-449A-A1DB-27196BBB480A}" dt="2023-04-12T00:04:30.544" v="264" actId="167"/>
          <ac:spMkLst>
            <pc:docMk/>
            <pc:sldMk cId="0" sldId="334"/>
            <ac:spMk id="30" creationId="{D5ABD81D-CE9B-666F-D5A6-9D49509EDE69}"/>
          </ac:spMkLst>
        </pc:spChg>
        <pc:grpChg chg="del">
          <ac:chgData name="Jenn Anne" userId="2e42e5b19939340a" providerId="LiveId" clId="{993F1404-5712-449A-A1DB-27196BBB480A}" dt="2023-04-11T23:58:26.787" v="84" actId="478"/>
          <ac:grpSpMkLst>
            <pc:docMk/>
            <pc:sldMk cId="0" sldId="33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4:34.034" v="266" actId="167"/>
        <pc:sldMkLst>
          <pc:docMk/>
          <pc:sldMk cId="0" sldId="335"/>
        </pc:sldMkLst>
        <pc:spChg chg="add mod ord">
          <ac:chgData name="Jenn Anne" userId="2e42e5b19939340a" providerId="LiveId" clId="{993F1404-5712-449A-A1DB-27196BBB480A}" dt="2023-04-12T00:04:34.034" v="266" actId="167"/>
          <ac:spMkLst>
            <pc:docMk/>
            <pc:sldMk cId="0" sldId="335"/>
            <ac:spMk id="30" creationId="{C6AC311B-EC8F-2B78-6D1C-21695141C78A}"/>
          </ac:spMkLst>
        </pc:spChg>
        <pc:grpChg chg="del">
          <ac:chgData name="Jenn Anne" userId="2e42e5b19939340a" providerId="LiveId" clId="{993F1404-5712-449A-A1DB-27196BBB480A}" dt="2023-04-11T23:58:27.825" v="85" actId="478"/>
          <ac:grpSpMkLst>
            <pc:docMk/>
            <pc:sldMk cId="0" sldId="33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4:38.065" v="268" actId="167"/>
        <pc:sldMkLst>
          <pc:docMk/>
          <pc:sldMk cId="0" sldId="336"/>
        </pc:sldMkLst>
        <pc:spChg chg="add mod ord">
          <ac:chgData name="Jenn Anne" userId="2e42e5b19939340a" providerId="LiveId" clId="{993F1404-5712-449A-A1DB-27196BBB480A}" dt="2023-04-12T00:04:38.065" v="268" actId="167"/>
          <ac:spMkLst>
            <pc:docMk/>
            <pc:sldMk cId="0" sldId="336"/>
            <ac:spMk id="30" creationId="{922E026C-8B8D-ED47-560B-A276F714EA4C}"/>
          </ac:spMkLst>
        </pc:spChg>
        <pc:grpChg chg="del">
          <ac:chgData name="Jenn Anne" userId="2e42e5b19939340a" providerId="LiveId" clId="{993F1404-5712-449A-A1DB-27196BBB480A}" dt="2023-04-11T23:58:28.935" v="86" actId="478"/>
          <ac:grpSpMkLst>
            <pc:docMk/>
            <pc:sldMk cId="0" sldId="33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4:41.885" v="270" actId="167"/>
        <pc:sldMkLst>
          <pc:docMk/>
          <pc:sldMk cId="0" sldId="337"/>
        </pc:sldMkLst>
        <pc:spChg chg="add mod ord">
          <ac:chgData name="Jenn Anne" userId="2e42e5b19939340a" providerId="LiveId" clId="{993F1404-5712-449A-A1DB-27196BBB480A}" dt="2023-04-12T00:04:41.885" v="270" actId="167"/>
          <ac:spMkLst>
            <pc:docMk/>
            <pc:sldMk cId="0" sldId="337"/>
            <ac:spMk id="30" creationId="{52021AD8-2CC5-3D44-57B1-C5749BE369D4}"/>
          </ac:spMkLst>
        </pc:spChg>
        <pc:grpChg chg="del">
          <ac:chgData name="Jenn Anne" userId="2e42e5b19939340a" providerId="LiveId" clId="{993F1404-5712-449A-A1DB-27196BBB480A}" dt="2023-04-11T23:58:30.016" v="87" actId="478"/>
          <ac:grpSpMkLst>
            <pc:docMk/>
            <pc:sldMk cId="0" sldId="33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4:46.049" v="272" actId="167"/>
        <pc:sldMkLst>
          <pc:docMk/>
          <pc:sldMk cId="0" sldId="338"/>
        </pc:sldMkLst>
        <pc:spChg chg="add mod ord">
          <ac:chgData name="Jenn Anne" userId="2e42e5b19939340a" providerId="LiveId" clId="{993F1404-5712-449A-A1DB-27196BBB480A}" dt="2023-04-12T00:04:46.049" v="272" actId="167"/>
          <ac:spMkLst>
            <pc:docMk/>
            <pc:sldMk cId="0" sldId="338"/>
            <ac:spMk id="30" creationId="{CA32FB4B-D794-09DE-D2B5-98A5DFAF7C10}"/>
          </ac:spMkLst>
        </pc:spChg>
        <pc:grpChg chg="del">
          <ac:chgData name="Jenn Anne" userId="2e42e5b19939340a" providerId="LiveId" clId="{993F1404-5712-449A-A1DB-27196BBB480A}" dt="2023-04-11T23:58:31.126" v="88" actId="478"/>
          <ac:grpSpMkLst>
            <pc:docMk/>
            <pc:sldMk cId="0" sldId="33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4:50.117" v="274" actId="167"/>
        <pc:sldMkLst>
          <pc:docMk/>
          <pc:sldMk cId="0" sldId="339"/>
        </pc:sldMkLst>
        <pc:spChg chg="add mod ord">
          <ac:chgData name="Jenn Anne" userId="2e42e5b19939340a" providerId="LiveId" clId="{993F1404-5712-449A-A1DB-27196BBB480A}" dt="2023-04-12T00:04:50.117" v="274" actId="167"/>
          <ac:spMkLst>
            <pc:docMk/>
            <pc:sldMk cId="0" sldId="339"/>
            <ac:spMk id="30" creationId="{3C0A2B7D-6983-A77D-28DF-5F2FBE31BAB7}"/>
          </ac:spMkLst>
        </pc:spChg>
        <pc:grpChg chg="del">
          <ac:chgData name="Jenn Anne" userId="2e42e5b19939340a" providerId="LiveId" clId="{993F1404-5712-449A-A1DB-27196BBB480A}" dt="2023-04-11T23:58:32.255" v="89" actId="478"/>
          <ac:grpSpMkLst>
            <pc:docMk/>
            <pc:sldMk cId="0" sldId="33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4:54.114" v="276" actId="167"/>
        <pc:sldMkLst>
          <pc:docMk/>
          <pc:sldMk cId="0" sldId="340"/>
        </pc:sldMkLst>
        <pc:spChg chg="add mod ord">
          <ac:chgData name="Jenn Anne" userId="2e42e5b19939340a" providerId="LiveId" clId="{993F1404-5712-449A-A1DB-27196BBB480A}" dt="2023-04-12T00:04:54.114" v="276" actId="167"/>
          <ac:spMkLst>
            <pc:docMk/>
            <pc:sldMk cId="0" sldId="340"/>
            <ac:spMk id="30" creationId="{7285EF4F-0641-6C0A-B61B-82AC0A012D1C}"/>
          </ac:spMkLst>
        </pc:spChg>
        <pc:grpChg chg="del">
          <ac:chgData name="Jenn Anne" userId="2e42e5b19939340a" providerId="LiveId" clId="{993F1404-5712-449A-A1DB-27196BBB480A}" dt="2023-04-11T23:58:33.356" v="90" actId="478"/>
          <ac:grpSpMkLst>
            <pc:docMk/>
            <pc:sldMk cId="0" sldId="34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4:57.575" v="278" actId="167"/>
        <pc:sldMkLst>
          <pc:docMk/>
          <pc:sldMk cId="0" sldId="341"/>
        </pc:sldMkLst>
        <pc:spChg chg="add mod ord">
          <ac:chgData name="Jenn Anne" userId="2e42e5b19939340a" providerId="LiveId" clId="{993F1404-5712-449A-A1DB-27196BBB480A}" dt="2023-04-12T00:04:57.575" v="278" actId="167"/>
          <ac:spMkLst>
            <pc:docMk/>
            <pc:sldMk cId="0" sldId="341"/>
            <ac:spMk id="30" creationId="{0BC29841-660E-5239-F951-4F53C3AC3ABE}"/>
          </ac:spMkLst>
        </pc:spChg>
        <pc:grpChg chg="del">
          <ac:chgData name="Jenn Anne" userId="2e42e5b19939340a" providerId="LiveId" clId="{993F1404-5712-449A-A1DB-27196BBB480A}" dt="2023-04-11T23:58:34.494" v="91" actId="478"/>
          <ac:grpSpMkLst>
            <pc:docMk/>
            <pc:sldMk cId="0" sldId="34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5:01.304" v="280" actId="167"/>
        <pc:sldMkLst>
          <pc:docMk/>
          <pc:sldMk cId="0" sldId="342"/>
        </pc:sldMkLst>
        <pc:spChg chg="add mod ord">
          <ac:chgData name="Jenn Anne" userId="2e42e5b19939340a" providerId="LiveId" clId="{993F1404-5712-449A-A1DB-27196BBB480A}" dt="2023-04-12T00:05:01.304" v="280" actId="167"/>
          <ac:spMkLst>
            <pc:docMk/>
            <pc:sldMk cId="0" sldId="342"/>
            <ac:spMk id="30" creationId="{8412D94A-0EC6-6E9E-0B0B-28353A0ECA41}"/>
          </ac:spMkLst>
        </pc:spChg>
        <pc:grpChg chg="del">
          <ac:chgData name="Jenn Anne" userId="2e42e5b19939340a" providerId="LiveId" clId="{993F1404-5712-449A-A1DB-27196BBB480A}" dt="2023-04-11T23:58:35.656" v="92" actId="478"/>
          <ac:grpSpMkLst>
            <pc:docMk/>
            <pc:sldMk cId="0" sldId="34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5:04.803" v="282" actId="167"/>
        <pc:sldMkLst>
          <pc:docMk/>
          <pc:sldMk cId="0" sldId="343"/>
        </pc:sldMkLst>
        <pc:spChg chg="add mod ord">
          <ac:chgData name="Jenn Anne" userId="2e42e5b19939340a" providerId="LiveId" clId="{993F1404-5712-449A-A1DB-27196BBB480A}" dt="2023-04-12T00:05:04.803" v="282" actId="167"/>
          <ac:spMkLst>
            <pc:docMk/>
            <pc:sldMk cId="0" sldId="343"/>
            <ac:spMk id="30" creationId="{21EA9950-C2F0-6F67-7E0D-EFD7EA7B658A}"/>
          </ac:spMkLst>
        </pc:spChg>
        <pc:grpChg chg="del">
          <ac:chgData name="Jenn Anne" userId="2e42e5b19939340a" providerId="LiveId" clId="{993F1404-5712-449A-A1DB-27196BBB480A}" dt="2023-04-11T23:58:36.785" v="93" actId="478"/>
          <ac:grpSpMkLst>
            <pc:docMk/>
            <pc:sldMk cId="0" sldId="34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5:08.775" v="284" actId="167"/>
        <pc:sldMkLst>
          <pc:docMk/>
          <pc:sldMk cId="0" sldId="344"/>
        </pc:sldMkLst>
        <pc:spChg chg="add mod ord">
          <ac:chgData name="Jenn Anne" userId="2e42e5b19939340a" providerId="LiveId" clId="{993F1404-5712-449A-A1DB-27196BBB480A}" dt="2023-04-12T00:05:08.775" v="284" actId="167"/>
          <ac:spMkLst>
            <pc:docMk/>
            <pc:sldMk cId="0" sldId="344"/>
            <ac:spMk id="30" creationId="{C75FC59C-8B47-0679-D5B5-FB7965DA31E5}"/>
          </ac:spMkLst>
        </pc:spChg>
        <pc:grpChg chg="del">
          <ac:chgData name="Jenn Anne" userId="2e42e5b19939340a" providerId="LiveId" clId="{993F1404-5712-449A-A1DB-27196BBB480A}" dt="2023-04-11T23:58:37.886" v="94" actId="478"/>
          <ac:grpSpMkLst>
            <pc:docMk/>
            <pc:sldMk cId="0" sldId="34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5:13.145" v="286" actId="167"/>
        <pc:sldMkLst>
          <pc:docMk/>
          <pc:sldMk cId="0" sldId="345"/>
        </pc:sldMkLst>
        <pc:spChg chg="add mod ord">
          <ac:chgData name="Jenn Anne" userId="2e42e5b19939340a" providerId="LiveId" clId="{993F1404-5712-449A-A1DB-27196BBB480A}" dt="2023-04-12T00:05:13.145" v="286" actId="167"/>
          <ac:spMkLst>
            <pc:docMk/>
            <pc:sldMk cId="0" sldId="345"/>
            <ac:spMk id="30" creationId="{95C272FF-9178-8DB5-CE7E-1E5BF6916D0C}"/>
          </ac:spMkLst>
        </pc:spChg>
        <pc:grpChg chg="del">
          <ac:chgData name="Jenn Anne" userId="2e42e5b19939340a" providerId="LiveId" clId="{993F1404-5712-449A-A1DB-27196BBB480A}" dt="2023-04-11T23:58:39.024" v="95" actId="478"/>
          <ac:grpSpMkLst>
            <pc:docMk/>
            <pc:sldMk cId="0" sldId="34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5:16.776" v="288" actId="167"/>
        <pc:sldMkLst>
          <pc:docMk/>
          <pc:sldMk cId="0" sldId="346"/>
        </pc:sldMkLst>
        <pc:spChg chg="add mod ord">
          <ac:chgData name="Jenn Anne" userId="2e42e5b19939340a" providerId="LiveId" clId="{993F1404-5712-449A-A1DB-27196BBB480A}" dt="2023-04-12T00:05:16.776" v="288" actId="167"/>
          <ac:spMkLst>
            <pc:docMk/>
            <pc:sldMk cId="0" sldId="346"/>
            <ac:spMk id="30" creationId="{08A06FF6-CB14-DB52-9616-62B1DED5D0AE}"/>
          </ac:spMkLst>
        </pc:spChg>
        <pc:grpChg chg="del">
          <ac:chgData name="Jenn Anne" userId="2e42e5b19939340a" providerId="LiveId" clId="{993F1404-5712-449A-A1DB-27196BBB480A}" dt="2023-04-11T23:58:40.067" v="96" actId="478"/>
          <ac:grpSpMkLst>
            <pc:docMk/>
            <pc:sldMk cId="0" sldId="34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5:20.886" v="290" actId="167"/>
        <pc:sldMkLst>
          <pc:docMk/>
          <pc:sldMk cId="0" sldId="347"/>
        </pc:sldMkLst>
        <pc:spChg chg="add mod ord">
          <ac:chgData name="Jenn Anne" userId="2e42e5b19939340a" providerId="LiveId" clId="{993F1404-5712-449A-A1DB-27196BBB480A}" dt="2023-04-12T00:05:20.886" v="290" actId="167"/>
          <ac:spMkLst>
            <pc:docMk/>
            <pc:sldMk cId="0" sldId="347"/>
            <ac:spMk id="30" creationId="{62378BF5-C360-5C25-F207-A5DA6E7751AA}"/>
          </ac:spMkLst>
        </pc:spChg>
        <pc:grpChg chg="del">
          <ac:chgData name="Jenn Anne" userId="2e42e5b19939340a" providerId="LiveId" clId="{993F1404-5712-449A-A1DB-27196BBB480A}" dt="2023-04-11T23:58:41.126" v="97" actId="478"/>
          <ac:grpSpMkLst>
            <pc:docMk/>
            <pc:sldMk cId="0" sldId="34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5:24.756" v="292" actId="167"/>
        <pc:sldMkLst>
          <pc:docMk/>
          <pc:sldMk cId="0" sldId="348"/>
        </pc:sldMkLst>
        <pc:spChg chg="add mod ord">
          <ac:chgData name="Jenn Anne" userId="2e42e5b19939340a" providerId="LiveId" clId="{993F1404-5712-449A-A1DB-27196BBB480A}" dt="2023-04-12T00:05:24.756" v="292" actId="167"/>
          <ac:spMkLst>
            <pc:docMk/>
            <pc:sldMk cId="0" sldId="348"/>
            <ac:spMk id="30" creationId="{ED8D7100-797A-CD74-D9D7-4232CD73E989}"/>
          </ac:spMkLst>
        </pc:spChg>
        <pc:grpChg chg="del">
          <ac:chgData name="Jenn Anne" userId="2e42e5b19939340a" providerId="LiveId" clId="{993F1404-5712-449A-A1DB-27196BBB480A}" dt="2023-04-11T23:58:42.225" v="98" actId="478"/>
          <ac:grpSpMkLst>
            <pc:docMk/>
            <pc:sldMk cId="0" sldId="34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5:28.434" v="294" actId="167"/>
        <pc:sldMkLst>
          <pc:docMk/>
          <pc:sldMk cId="0" sldId="349"/>
        </pc:sldMkLst>
        <pc:spChg chg="add mod ord">
          <ac:chgData name="Jenn Anne" userId="2e42e5b19939340a" providerId="LiveId" clId="{993F1404-5712-449A-A1DB-27196BBB480A}" dt="2023-04-12T00:05:28.434" v="294" actId="167"/>
          <ac:spMkLst>
            <pc:docMk/>
            <pc:sldMk cId="0" sldId="349"/>
            <ac:spMk id="30" creationId="{C015D57D-D7E6-A20A-309F-7829FD243C82}"/>
          </ac:spMkLst>
        </pc:spChg>
        <pc:grpChg chg="del">
          <ac:chgData name="Jenn Anne" userId="2e42e5b19939340a" providerId="LiveId" clId="{993F1404-5712-449A-A1DB-27196BBB480A}" dt="2023-04-11T23:58:43.296" v="99" actId="478"/>
          <ac:grpSpMkLst>
            <pc:docMk/>
            <pc:sldMk cId="0" sldId="34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5:32.055" v="296" actId="167"/>
        <pc:sldMkLst>
          <pc:docMk/>
          <pc:sldMk cId="0" sldId="350"/>
        </pc:sldMkLst>
        <pc:spChg chg="add mod ord">
          <ac:chgData name="Jenn Anne" userId="2e42e5b19939340a" providerId="LiveId" clId="{993F1404-5712-449A-A1DB-27196BBB480A}" dt="2023-04-12T00:05:32.055" v="296" actId="167"/>
          <ac:spMkLst>
            <pc:docMk/>
            <pc:sldMk cId="0" sldId="350"/>
            <ac:spMk id="30" creationId="{D1755191-A142-BA64-39BF-272BF9C81A03}"/>
          </ac:spMkLst>
        </pc:spChg>
        <pc:grpChg chg="del">
          <ac:chgData name="Jenn Anne" userId="2e42e5b19939340a" providerId="LiveId" clId="{993F1404-5712-449A-A1DB-27196BBB480A}" dt="2023-04-11T23:58:44.425" v="100" actId="478"/>
          <ac:grpSpMkLst>
            <pc:docMk/>
            <pc:sldMk cId="0" sldId="35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5:36.314" v="298" actId="167"/>
        <pc:sldMkLst>
          <pc:docMk/>
          <pc:sldMk cId="0" sldId="351"/>
        </pc:sldMkLst>
        <pc:spChg chg="add mod ord">
          <ac:chgData name="Jenn Anne" userId="2e42e5b19939340a" providerId="LiveId" clId="{993F1404-5712-449A-A1DB-27196BBB480A}" dt="2023-04-12T00:05:36.314" v="298" actId="167"/>
          <ac:spMkLst>
            <pc:docMk/>
            <pc:sldMk cId="0" sldId="351"/>
            <ac:spMk id="30" creationId="{EB4E96F7-EA86-48CF-CF6F-98FB98D8DD4A}"/>
          </ac:spMkLst>
        </pc:spChg>
        <pc:grpChg chg="del">
          <ac:chgData name="Jenn Anne" userId="2e42e5b19939340a" providerId="LiveId" clId="{993F1404-5712-449A-A1DB-27196BBB480A}" dt="2023-04-11T23:58:45.566" v="101" actId="478"/>
          <ac:grpSpMkLst>
            <pc:docMk/>
            <pc:sldMk cId="0" sldId="35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5:40.754" v="300" actId="167"/>
        <pc:sldMkLst>
          <pc:docMk/>
          <pc:sldMk cId="0" sldId="352"/>
        </pc:sldMkLst>
        <pc:spChg chg="add mod ord">
          <ac:chgData name="Jenn Anne" userId="2e42e5b19939340a" providerId="LiveId" clId="{993F1404-5712-449A-A1DB-27196BBB480A}" dt="2023-04-12T00:05:40.754" v="300" actId="167"/>
          <ac:spMkLst>
            <pc:docMk/>
            <pc:sldMk cId="0" sldId="352"/>
            <ac:spMk id="30" creationId="{802E2216-1CDA-A221-E53D-3A646601AA5A}"/>
          </ac:spMkLst>
        </pc:spChg>
        <pc:grpChg chg="del">
          <ac:chgData name="Jenn Anne" userId="2e42e5b19939340a" providerId="LiveId" clId="{993F1404-5712-449A-A1DB-27196BBB480A}" dt="2023-04-11T23:58:46.917" v="102" actId="478"/>
          <ac:grpSpMkLst>
            <pc:docMk/>
            <pc:sldMk cId="0" sldId="35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5:44.645" v="302" actId="167"/>
        <pc:sldMkLst>
          <pc:docMk/>
          <pc:sldMk cId="0" sldId="353"/>
        </pc:sldMkLst>
        <pc:spChg chg="add mod ord">
          <ac:chgData name="Jenn Anne" userId="2e42e5b19939340a" providerId="LiveId" clId="{993F1404-5712-449A-A1DB-27196BBB480A}" dt="2023-04-12T00:05:44.645" v="302" actId="167"/>
          <ac:spMkLst>
            <pc:docMk/>
            <pc:sldMk cId="0" sldId="353"/>
            <ac:spMk id="30" creationId="{042AD6E4-8CB9-EF5F-4238-5E94B71FAB05}"/>
          </ac:spMkLst>
        </pc:spChg>
        <pc:grpChg chg="del">
          <ac:chgData name="Jenn Anne" userId="2e42e5b19939340a" providerId="LiveId" clId="{993F1404-5712-449A-A1DB-27196BBB480A}" dt="2023-04-11T23:58:48.175" v="103" actId="478"/>
          <ac:grpSpMkLst>
            <pc:docMk/>
            <pc:sldMk cId="0" sldId="35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5:48.775" v="304" actId="167"/>
        <pc:sldMkLst>
          <pc:docMk/>
          <pc:sldMk cId="0" sldId="354"/>
        </pc:sldMkLst>
        <pc:spChg chg="add mod ord">
          <ac:chgData name="Jenn Anne" userId="2e42e5b19939340a" providerId="LiveId" clId="{993F1404-5712-449A-A1DB-27196BBB480A}" dt="2023-04-12T00:05:48.775" v="304" actId="167"/>
          <ac:spMkLst>
            <pc:docMk/>
            <pc:sldMk cId="0" sldId="354"/>
            <ac:spMk id="30" creationId="{836469E7-687D-1CA2-669B-086D7A5AC354}"/>
          </ac:spMkLst>
        </pc:spChg>
        <pc:grpChg chg="del">
          <ac:chgData name="Jenn Anne" userId="2e42e5b19939340a" providerId="LiveId" clId="{993F1404-5712-449A-A1DB-27196BBB480A}" dt="2023-04-11T23:58:49.354" v="104" actId="478"/>
          <ac:grpSpMkLst>
            <pc:docMk/>
            <pc:sldMk cId="0" sldId="35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6:00" v="306" actId="167"/>
        <pc:sldMkLst>
          <pc:docMk/>
          <pc:sldMk cId="0" sldId="355"/>
        </pc:sldMkLst>
        <pc:spChg chg="add mod ord">
          <ac:chgData name="Jenn Anne" userId="2e42e5b19939340a" providerId="LiveId" clId="{993F1404-5712-449A-A1DB-27196BBB480A}" dt="2023-04-12T00:06:00" v="306" actId="167"/>
          <ac:spMkLst>
            <pc:docMk/>
            <pc:sldMk cId="0" sldId="355"/>
            <ac:spMk id="30" creationId="{E35C26DD-BC35-42A9-EFB5-6AE52824EBAD}"/>
          </ac:spMkLst>
        </pc:spChg>
        <pc:grpChg chg="del">
          <ac:chgData name="Jenn Anne" userId="2e42e5b19939340a" providerId="LiveId" clId="{993F1404-5712-449A-A1DB-27196BBB480A}" dt="2023-04-11T23:58:50.485" v="105" actId="478"/>
          <ac:grpSpMkLst>
            <pc:docMk/>
            <pc:sldMk cId="0" sldId="35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6:03.465" v="308" actId="167"/>
        <pc:sldMkLst>
          <pc:docMk/>
          <pc:sldMk cId="0" sldId="356"/>
        </pc:sldMkLst>
        <pc:spChg chg="add mod ord">
          <ac:chgData name="Jenn Anne" userId="2e42e5b19939340a" providerId="LiveId" clId="{993F1404-5712-449A-A1DB-27196BBB480A}" dt="2023-04-12T00:06:03.465" v="308" actId="167"/>
          <ac:spMkLst>
            <pc:docMk/>
            <pc:sldMk cId="0" sldId="356"/>
            <ac:spMk id="30" creationId="{01AA571F-4C29-5036-76F6-4BEC9B1F7A8C}"/>
          </ac:spMkLst>
        </pc:spChg>
        <pc:grpChg chg="del">
          <ac:chgData name="Jenn Anne" userId="2e42e5b19939340a" providerId="LiveId" clId="{993F1404-5712-449A-A1DB-27196BBB480A}" dt="2023-04-11T23:58:51.646" v="106" actId="478"/>
          <ac:grpSpMkLst>
            <pc:docMk/>
            <pc:sldMk cId="0" sldId="35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993F1404-5712-449A-A1DB-27196BBB480A}" dt="2023-04-12T00:06:06.874" v="310" actId="167"/>
        <pc:sldMkLst>
          <pc:docMk/>
          <pc:sldMk cId="0" sldId="357"/>
        </pc:sldMkLst>
        <pc:spChg chg="add mod ord">
          <ac:chgData name="Jenn Anne" userId="2e42e5b19939340a" providerId="LiveId" clId="{993F1404-5712-449A-A1DB-27196BBB480A}" dt="2023-04-12T00:06:06.874" v="310" actId="167"/>
          <ac:spMkLst>
            <pc:docMk/>
            <pc:sldMk cId="0" sldId="357"/>
            <ac:spMk id="30" creationId="{58172BE6-1DCC-BA49-32A8-904E8150DDBF}"/>
          </ac:spMkLst>
        </pc:spChg>
        <pc:grpChg chg="del">
          <ac:chgData name="Jenn Anne" userId="2e42e5b19939340a" providerId="LiveId" clId="{993F1404-5712-449A-A1DB-27196BBB480A}" dt="2023-04-11T23:58:52.976" v="107" actId="478"/>
          <ac:grpSpMkLst>
            <pc:docMk/>
            <pc:sldMk cId="0" sldId="357"/>
            <ac:grpSpMk id="2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88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861452" y="2941690"/>
            <a:ext cx="5837095" cy="6994310"/>
            <a:chOff x="0" y="0"/>
            <a:chExt cx="3632200" cy="4352290"/>
          </a:xfrm>
        </p:grpSpPr>
        <p:sp>
          <p:nvSpPr>
            <p:cNvPr id="3" name="Freeform 3"/>
            <p:cNvSpPr/>
            <p:nvPr/>
          </p:nvSpPr>
          <p:spPr>
            <a:xfrm>
              <a:off x="15240" y="15240"/>
              <a:ext cx="3600450" cy="4320540"/>
            </a:xfrm>
            <a:custGeom>
              <a:avLst/>
              <a:gdLst/>
              <a:ahLst/>
              <a:cxnLst/>
              <a:rect l="l" t="t" r="r" b="b"/>
              <a:pathLst>
                <a:path w="3600450" h="432054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l="-39999" r="-39999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32200" cy="4352290"/>
            </a:xfrm>
            <a:custGeom>
              <a:avLst/>
              <a:gdLst/>
              <a:ahLst/>
              <a:cxnLst/>
              <a:rect l="l" t="t" r="r" b="b"/>
              <a:pathLst>
                <a:path w="3632200" h="435229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000000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0" y="407734"/>
            <a:ext cx="7560000" cy="2114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FFFFFF"/>
                </a:solidFill>
                <a:latin typeface="Yeseva One"/>
              </a:rPr>
              <a:t>Healthy Living 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B384D4F-C5FD-991E-5CDD-BE608944D64C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healthy habits do you have no interest in?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35C26DD-BC35-42A9-EFB5-6AE52824EBAD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Are you excited about healthy living?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1AA571F-4C29-5036-76F6-4BEC9B1F7A8C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have you learned about your health and wellness?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8172BE6-1DCC-BA49-32A8-904E8150DDBF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In what ways is your current health journey different from past experiences?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B3EA1C7-6837-0208-0E50-4FBF3C9671EB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gets in the way of introducing new habits?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5291BF5-E090-F9F0-4C5E-7CB07C4FBFB9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healthy overall is your lifestyle?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774CD44-6D58-C982-F63F-735EAE6FC182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some conscious healthy choices you have made?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8365704-DC2A-EF95-D292-3856FC2FE0A0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biggest obstacle when it comes to healthy living?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0005A55-9C2B-355E-AFF5-423A5BCEB282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has your nutrition changed over the years?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AAFE537-9FEC-A4FC-1E1F-53C67181062F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Have you ever been on restrictive diets?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D42BE73-F0C5-7517-20FC-ECD6FCE3D26F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prefer structure in your diet or freedom?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4D0BF04-8477-D166-28C2-719247C6F68A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When you have full food freedom, how do your eating habits change?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BE020F8-9DA6-D84B-724C-3214A1137620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do to stay consistent with your health goals?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5F13379-338E-314C-2069-F623D479B7E8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9490D57-8E7C-89B4-DC07-E7AD85609959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kickstarted your health journey?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59DD7C0-700B-C9E6-1E6B-F56CC0E7CA48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short-term health goals?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7AD4E84-036A-DDBE-476A-02AB2BF193D5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will you achieve these goals?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FF628BD-B727-614D-3F36-D0CB6EAB4386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long-term health goals?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50BDBB0-4F2C-FBC2-62A2-F64A7560886B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will you achieve these goals?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9BFE1AB-C4F2-1208-C41B-4BE8C547AC0F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607228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part does your family play in changing your lifestyle?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B95AFBB-AFB0-373B-C4C3-D394EC3DC50E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607228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want your kids to develop the same healthy changes?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1B42AA5-2952-1706-E466-3C88DBC14D14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your friends influence your health journey?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9D891BC-AF39-64C9-EB52-09FCE9A64F99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Have you tried habit stacking?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FA8B435-0010-E7E8-2E96-FDC7E4C0DCD7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607228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have you found to be an easy way to start new habits?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DD522CC-4270-4DB2-9D84-3E50A2D25B4B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healthy living goals?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3624BBE-CAA3-5B00-DB09-C8201DB61F25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current fitness routine?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CF5B1BF-D6FC-52B3-F56B-79A5FFC932FD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forms of exercise do you enjoy?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C5FD9BF-E6AF-379B-158D-E4AA72442FA5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new forms of movement are you interested in?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75B0570-DEB0-B0EF-744F-B4DDF169F192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Does going to the gym intimidate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6E759AF-8572-FDFF-4153-6C34730465A2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have an exercise buddy?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0B02C7F-6CEE-D126-F2AF-C7D3600F300C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prefer indoor or outdoor exercise?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170B6BC-F137-77A2-A190-D4B8A1637CA3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incorporating fitness into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E2552F4-2F29-9016-9020-73C9F52C03A6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607228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making healthy living more flexible for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F4AC933-27B1-AC14-6EC9-28A7ABAD41E6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has your mental health been lately?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F949233-FCE2-50D8-3F4F-C60B484F6715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process your emotions?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78B806C-D625-251A-7D2A-CEFF27A95732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does being healthy mean to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298F61A-F5DC-357A-D1C0-2F18DF72725F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coping mechanisms do you have?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2466B63-673F-D0EA-EC03-EADC85E404C0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finding more meaning in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7C9D9C9-B415-F097-4B3B-4A98DAFE9618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have any real houseplants in your home?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74BAA09-CE46-C6A6-69E9-C9BF5306F7C7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feel when surrounded by plants or flowers?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D5990C0-D177-21D1-1067-DF9293236F41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 you enjoy the sunshine and fresh air?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0B30DAF-6F1E-DCBB-7382-2772C1578A08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Are you interested in slow and simple living?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FD262F8-27B7-000B-3EFE-0FBCF7FC4F7D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have you been simplifying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688AC90-21B5-55A1-7AFF-96CBC30CC151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 grateful for in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D7D0932-CE9F-A653-D61D-EB637758D098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 grateful for in your health journey?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034F903-A13E-FE9B-0209-6EE0E29D3A98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sleeping habits?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BC680EF-1858-C6AA-BD62-65EDBAAF1AE2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own version of wellness?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922D813-00F3-5AB1-0AD7-D862ACB8C84A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interrupts your sleep most often?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8E6A9B1-1EF7-E254-8BFF-71EC09297039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have you done to try to get better sleep?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D0E1DD7-1DB1-7B5E-9ED6-E25C96789AE9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 you purchase non-toxic products?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A5D9A52-F4A9-8AB9-F976-6CD840BCF702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mindful of a person are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116FB3C-E0B8-5C26-62C3-AA9D7D8C5B89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When do you practice mindfulness?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1B8DBF8-42F1-0CFD-3484-3D3A72E7CDDC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enjoy quiet, mindful meals?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22CBE0F-80D2-B6C8-1CFC-EC521019E648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 you turn the distractions off?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2CF914C-8402-CF24-F272-C28E0C722A4E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When was the last time you went phone-free?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3AF00A1-8337-03DE-3E40-982567136800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 you embrace quiet, solitary time?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7B61FBB-4436-DBED-9A33-015B6A10EB1A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feel more relaxed alone or with people?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E83F3D0-0453-6CA9-4C3F-20457511528F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wellness trends have you tried?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E903765-29D9-6E19-0D40-DBCD953E7CF1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Have you tried meditating?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5C88D5F-D65B-DA1D-EFF1-C297622C7BF4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Is meditating relaxing and soothing for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34B464A-B8EE-9B26-6BEE-E9A88FAEA74D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about meditating feels intimidating?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4A9C29B-149F-E888-19B7-6DD3BE47A6AC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conscious of you are about your body?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F809B35-BCCF-AA11-47C5-E66A54EAA7FC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607228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notice when something feels off in your body?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2B335D3-CCA4-ACDA-6A2B-94D7BA998FF8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love about your body?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4F4D210-4A9D-172D-AFC2-92AB3D34AB94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appreciate about your current health?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E3E4483-8296-C043-6077-5788118689B5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In what ways are you a lucky person?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51B7259-682A-9A85-02BF-03B481357231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38659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making your health journey unique to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4B0C18E-3E92-565A-43AA-917A661623DD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38659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personal philosophies about health and wellness?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C9EF63C-91AC-C558-FCB4-F08DC5610EB4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part of wellness do you enjoy?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B035D9D-20BB-72BA-7353-1E1F0D963077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38659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Are you happy with how your health journey has gone so far?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CC33CF9-DE0C-8BEF-3801-C792E950B273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38659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When someone talks about wellness, what do you first think about?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30D59F1-EF83-5704-59A9-1AF3F5BB6FBC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38659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think is a little overblown when it comes to health concerns?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4D2A8EF-155F-BAC4-6459-687CE37A7075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prefer medical or holistic health?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DDDB4F2-9584-B0C5-0B79-5147C9EE22E9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natural remedies do you enjoy?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8066A52-B6E7-B4FF-220D-965277F625E9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Have you ever used essential oils?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5ABBE76-D44F-D3BD-FE63-68A8831BC8E3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have you used essential oils for?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7B47197-6985-FFE3-6AB3-052158ABFA25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your favorite essential oils.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3B5DA77-DC42-75BA-3C6B-95EE0E2E9BB7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love about essential oils?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5ABD81D-CE9B-666F-D5A6-9D49509EDE69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Have you tried using healing herbs?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BA8FF4A-48C8-9891-CD26-876C3537C1B4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part of wellness do you not enjoy?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6AC311B-EC8F-2B78-6D1C-21695141C78A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Where did you first learn about healing herbs?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22E026C-8B8D-ED47-560B-A276F714EA4C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your favorite healing herbs.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2021AD8-2CC5-3D44-57B1-C5749BE369D4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like to use these herbs for?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A32FB4B-D794-09DE-D2B5-98A5DFAF7C10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place do you go to when you need to detox?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C0A2B7D-6983-A77D-28DF-5F2FBE31BAB7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Where do you feel most relaxed?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285EF4F-0641-6C0A-B61B-82AC0A012D1C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music do you listen to when you are trying to be mindful?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BC29841-660E-5239-F951-4F53C3AC3ABE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 you write in a journal?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412D94A-0EC6-6E9E-0B0B-28353A0ECA41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enjoy using a planner for your healthy journey?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1EA9950-C2F0-6F67-7E0D-EFD7EA7B658A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Have you used affirmations?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75FC59C-8B47-0679-D5B5-FB7965DA31E5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like about affirmations?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993B16A-57AC-2B37-DF5F-C07960448476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current healthy habits?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5C272FF-9178-8DB5-CE7E-1E5BF6916D0C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not like about affirmations?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8A06FF6-CB14-DB52-9616-62B1DED5D0AE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confident are you in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2378BF5-C360-5C25-F207-A5DA6E7751AA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confident are you in your own abilities?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D8D7100-797A-CD74-D9D7-4232CD73E989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want to change about yourself?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015D57D-D7E6-A20A-309F-7829FD243C82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want to change about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1755191-A142-BA64-39BF-272BF9C81A03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part of the wellness community appeals to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B4E96F7-EA86-48CF-CF6F-98FB98D8DD4A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Are you sharing your health journey publicly?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02E2216-1CDA-A221-E53D-3A646601AA5A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has social media influenced your healthy journey?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42AD6E4-8CB9-EF5F-4238-5E94B71FAB05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a hard lesson you have learned about your health?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36469E7-687D-1CA2-669B-086D7A5AC354}"/>
              </a:ext>
            </a:extLst>
          </p:cNvPr>
          <p:cNvSpPr/>
          <p:nvPr/>
        </p:nvSpPr>
        <p:spPr>
          <a:xfrm>
            <a:off x="386599" y="376318"/>
            <a:ext cx="6806015" cy="1169385"/>
          </a:xfrm>
          <a:prstGeom prst="rect">
            <a:avLst/>
          </a:prstGeom>
          <a:solidFill>
            <a:srgbClr val="B088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your main motivations behind your health journey.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40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496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5585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0675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5764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0854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59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033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122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212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30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391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480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1570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6659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1749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6838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13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22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31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1928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017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107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196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897</Words>
  <Application>Microsoft Office PowerPoint</Application>
  <PresentationFormat>Custom</PresentationFormat>
  <Paragraphs>102</Paragraphs>
  <Slides>102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size="107" baseType="lpstr">
      <vt:lpstr>Calibri</vt:lpstr>
      <vt:lpstr>Glacial Indifference</vt:lpstr>
      <vt:lpstr>Yeseva One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Healthy Living Journal</dc:title>
  <cp:lastModifiedBy>Jenn Anne</cp:lastModifiedBy>
  <cp:revision>1</cp:revision>
  <dcterms:created xsi:type="dcterms:W3CDTF">2006-08-16T00:00:00Z</dcterms:created>
  <dcterms:modified xsi:type="dcterms:W3CDTF">2023-04-12T00:06:14Z</dcterms:modified>
  <dc:identifier>DAFf0jznC0Q</dc:identifier>
</cp:coreProperties>
</file>