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73" r:id="rId32"/>
    <p:sldId id="274" r:id="rId33"/>
    <p:sldId id="275" r:id="rId34"/>
    <p:sldId id="276" r:id="rId35"/>
    <p:sldId id="277" r:id="rId36"/>
    <p:sldId id="278" r:id="rId37"/>
    <p:sldId id="279" r:id="rId38"/>
    <p:sldId id="280" r:id="rId39"/>
    <p:sldId id="281" r:id="rId40"/>
    <p:sldId id="282" r:id="rId41"/>
    <p:sldId id="283" r:id="rId42"/>
    <p:sldId id="284" r:id="rId43"/>
    <p:sldId id="285" r:id="rId44"/>
    <p:sldId id="286" r:id="rId45"/>
    <p:sldId id="287" r:id="rId46"/>
    <p:sldId id="288" r:id="rId47"/>
    <p:sldId id="289" r:id="rId48"/>
    <p:sldId id="290" r:id="rId49"/>
    <p:sldId id="291" r:id="rId50"/>
    <p:sldId id="292" r:id="rId51"/>
    <p:sldId id="293" r:id="rId52"/>
    <p:sldId id="294" r:id="rId53"/>
    <p:sldId id="295" r:id="rId54"/>
    <p:sldId id="296" r:id="rId55"/>
    <p:sldId id="297" r:id="rId56"/>
    <p:sldId id="298" r:id="rId57"/>
    <p:sldId id="299" r:id="rId58"/>
    <p:sldId id="300" r:id="rId59"/>
    <p:sldId id="301" r:id="rId60"/>
    <p:sldId id="302" r:id="rId61"/>
    <p:sldId id="303" r:id="rId62"/>
    <p:sldId id="304" r:id="rId63"/>
    <p:sldId id="305" r:id="rId64"/>
    <p:sldId id="306" r:id="rId65"/>
    <p:sldId id="307" r:id="rId66"/>
    <p:sldId id="308" r:id="rId67"/>
    <p:sldId id="309" r:id="rId68"/>
  </p:sldIdLst>
  <p:sldSz cx="7556500" cy="10693400"/>
  <p:notesSz cx="6858000" cy="9144000"/>
  <p:embeddedFontLst>
    <p:embeddedFont>
      <p:font typeface="Glacial Indifference" charset="1" panose="00000000000000000000"/>
      <p:regular r:id="rId6"/>
    </p:embeddedFont>
    <p:embeddedFont>
      <p:font typeface="Glacial Indifference Bold" charset="1" panose="00000800000000000000"/>
      <p:regular r:id="rId7"/>
    </p:embeddedFont>
    <p:embeddedFont>
      <p:font typeface="Glacial Indifference Italics" charset="1" panose="00000000000000000000"/>
      <p:regular r:id="rId8"/>
    </p:embeddedFont>
    <p:embeddedFont>
      <p:font typeface="Glacial Indifference Bold Italics" charset="1" panose="00000800000000000000"/>
      <p:regular r:id="rId9"/>
    </p:embeddedFont>
    <p:embeddedFont>
      <p:font typeface="Arimo" charset="1" panose="020B0604020202020204"/>
      <p:regular r:id="rId10"/>
    </p:embeddedFont>
    <p:embeddedFont>
      <p:font typeface="Arimo Bold" charset="1" panose="020B0704020202020204"/>
      <p:regular r:id="rId11"/>
    </p:embeddedFont>
    <p:embeddedFont>
      <p:font typeface="Arimo Italics" charset="1" panose="020B0604020202090204"/>
      <p:regular r:id="rId12"/>
    </p:embeddedFont>
    <p:embeddedFont>
      <p:font typeface="Arimo Bold Italics" charset="1" panose="020B0704020202090204"/>
      <p:regular r:id="rId13"/>
    </p:embeddedFont>
    <p:embeddedFont>
      <p:font typeface="Yeseva One" charset="1" panose="0000050000000000000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slides/slide1.xml" Type="http://schemas.openxmlformats.org/officeDocument/2006/relationships/slide"/><Relationship Id="rId16" Target="slides/slide2.xml" Type="http://schemas.openxmlformats.org/officeDocument/2006/relationships/slide"/><Relationship Id="rId17" Target="slides/slide3.xml" Type="http://schemas.openxmlformats.org/officeDocument/2006/relationships/slide"/><Relationship Id="rId18" Target="slides/slide4.xml" Type="http://schemas.openxmlformats.org/officeDocument/2006/relationships/slide"/><Relationship Id="rId19" Target="slides/slide5.xml" Type="http://schemas.openxmlformats.org/officeDocument/2006/relationships/slide"/><Relationship Id="rId2" Target="presProps.xml" Type="http://schemas.openxmlformats.org/officeDocument/2006/relationships/presProps"/><Relationship Id="rId20" Target="slides/slide6.xml" Type="http://schemas.openxmlformats.org/officeDocument/2006/relationships/slide"/><Relationship Id="rId21" Target="slides/slide7.xml" Type="http://schemas.openxmlformats.org/officeDocument/2006/relationships/slide"/><Relationship Id="rId22" Target="slides/slide8.xml" Type="http://schemas.openxmlformats.org/officeDocument/2006/relationships/slide"/><Relationship Id="rId23" Target="slides/slide9.xml" Type="http://schemas.openxmlformats.org/officeDocument/2006/relationships/slide"/><Relationship Id="rId24" Target="slides/slide10.xml" Type="http://schemas.openxmlformats.org/officeDocument/2006/relationships/slide"/><Relationship Id="rId25" Target="slides/slide11.xml" Type="http://schemas.openxmlformats.org/officeDocument/2006/relationships/slide"/><Relationship Id="rId26" Target="slides/slide12.xml" Type="http://schemas.openxmlformats.org/officeDocument/2006/relationships/slide"/><Relationship Id="rId27" Target="slides/slide13.xml" Type="http://schemas.openxmlformats.org/officeDocument/2006/relationships/slide"/><Relationship Id="rId28" Target="slides/slide14.xml" Type="http://schemas.openxmlformats.org/officeDocument/2006/relationships/slide"/><Relationship Id="rId29" Target="slides/slide15.xml" Type="http://schemas.openxmlformats.org/officeDocument/2006/relationships/slide"/><Relationship Id="rId3" Target="viewProps.xml" Type="http://schemas.openxmlformats.org/officeDocument/2006/relationships/viewProps"/><Relationship Id="rId30" Target="slides/slide16.xml" Type="http://schemas.openxmlformats.org/officeDocument/2006/relationships/slide"/><Relationship Id="rId31" Target="slides/slide17.xml" Type="http://schemas.openxmlformats.org/officeDocument/2006/relationships/slide"/><Relationship Id="rId32" Target="slides/slide18.xml" Type="http://schemas.openxmlformats.org/officeDocument/2006/relationships/slide"/><Relationship Id="rId33" Target="slides/slide19.xml" Type="http://schemas.openxmlformats.org/officeDocument/2006/relationships/slide"/><Relationship Id="rId34" Target="slides/slide20.xml" Type="http://schemas.openxmlformats.org/officeDocument/2006/relationships/slide"/><Relationship Id="rId35" Target="slides/slide21.xml" Type="http://schemas.openxmlformats.org/officeDocument/2006/relationships/slide"/><Relationship Id="rId36" Target="slides/slide22.xml" Type="http://schemas.openxmlformats.org/officeDocument/2006/relationships/slide"/><Relationship Id="rId37" Target="slides/slide23.xml" Type="http://schemas.openxmlformats.org/officeDocument/2006/relationships/slide"/><Relationship Id="rId38" Target="slides/slide24.xml" Type="http://schemas.openxmlformats.org/officeDocument/2006/relationships/slide"/><Relationship Id="rId39" Target="slides/slide25.xml" Type="http://schemas.openxmlformats.org/officeDocument/2006/relationships/slide"/><Relationship Id="rId4" Target="theme/theme1.xml" Type="http://schemas.openxmlformats.org/officeDocument/2006/relationships/theme"/><Relationship Id="rId40" Target="slides/slide26.xml" Type="http://schemas.openxmlformats.org/officeDocument/2006/relationships/slide"/><Relationship Id="rId41" Target="slides/slide27.xml" Type="http://schemas.openxmlformats.org/officeDocument/2006/relationships/slide"/><Relationship Id="rId42" Target="slides/slide28.xml" Type="http://schemas.openxmlformats.org/officeDocument/2006/relationships/slide"/><Relationship Id="rId43" Target="slides/slide29.xml" Type="http://schemas.openxmlformats.org/officeDocument/2006/relationships/slide"/><Relationship Id="rId44" Target="slides/slide30.xml" Type="http://schemas.openxmlformats.org/officeDocument/2006/relationships/slide"/><Relationship Id="rId45" Target="slides/slide31.xml" Type="http://schemas.openxmlformats.org/officeDocument/2006/relationships/slide"/><Relationship Id="rId46" Target="slides/slide32.xml" Type="http://schemas.openxmlformats.org/officeDocument/2006/relationships/slide"/><Relationship Id="rId47" Target="slides/slide33.xml" Type="http://schemas.openxmlformats.org/officeDocument/2006/relationships/slide"/><Relationship Id="rId48" Target="slides/slide34.xml" Type="http://schemas.openxmlformats.org/officeDocument/2006/relationships/slide"/><Relationship Id="rId49" Target="slides/slide35.xml" Type="http://schemas.openxmlformats.org/officeDocument/2006/relationships/slide"/><Relationship Id="rId5" Target="tableStyles.xml" Type="http://schemas.openxmlformats.org/officeDocument/2006/relationships/tableStyles"/><Relationship Id="rId50" Target="slides/slide36.xml" Type="http://schemas.openxmlformats.org/officeDocument/2006/relationships/slide"/><Relationship Id="rId51" Target="slides/slide37.xml" Type="http://schemas.openxmlformats.org/officeDocument/2006/relationships/slide"/><Relationship Id="rId52" Target="slides/slide38.xml" Type="http://schemas.openxmlformats.org/officeDocument/2006/relationships/slide"/><Relationship Id="rId53" Target="slides/slide39.xml" Type="http://schemas.openxmlformats.org/officeDocument/2006/relationships/slide"/><Relationship Id="rId54" Target="slides/slide40.xml" Type="http://schemas.openxmlformats.org/officeDocument/2006/relationships/slide"/><Relationship Id="rId55" Target="slides/slide41.xml" Type="http://schemas.openxmlformats.org/officeDocument/2006/relationships/slide"/><Relationship Id="rId56" Target="slides/slide42.xml" Type="http://schemas.openxmlformats.org/officeDocument/2006/relationships/slide"/><Relationship Id="rId57" Target="slides/slide43.xml" Type="http://schemas.openxmlformats.org/officeDocument/2006/relationships/slide"/><Relationship Id="rId58" Target="slides/slide44.xml" Type="http://schemas.openxmlformats.org/officeDocument/2006/relationships/slide"/><Relationship Id="rId59" Target="slides/slide45.xml" Type="http://schemas.openxmlformats.org/officeDocument/2006/relationships/slide"/><Relationship Id="rId6" Target="fonts/font6.fntdata" Type="http://schemas.openxmlformats.org/officeDocument/2006/relationships/font"/><Relationship Id="rId60" Target="slides/slide46.xml" Type="http://schemas.openxmlformats.org/officeDocument/2006/relationships/slide"/><Relationship Id="rId61" Target="slides/slide47.xml" Type="http://schemas.openxmlformats.org/officeDocument/2006/relationships/slide"/><Relationship Id="rId62" Target="slides/slide48.xml" Type="http://schemas.openxmlformats.org/officeDocument/2006/relationships/slide"/><Relationship Id="rId63" Target="slides/slide49.xml" Type="http://schemas.openxmlformats.org/officeDocument/2006/relationships/slide"/><Relationship Id="rId64" Target="slides/slide50.xml" Type="http://schemas.openxmlformats.org/officeDocument/2006/relationships/slide"/><Relationship Id="rId65" Target="slides/slide51.xml" Type="http://schemas.openxmlformats.org/officeDocument/2006/relationships/slide"/><Relationship Id="rId66" Target="slides/slide52.xml" Type="http://schemas.openxmlformats.org/officeDocument/2006/relationships/slide"/><Relationship Id="rId67" Target="slides/slide53.xml" Type="http://schemas.openxmlformats.org/officeDocument/2006/relationships/slide"/><Relationship Id="rId68" Target="slides/slide54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jpeg" Type="http://schemas.openxmlformats.org/officeDocument/2006/relationships/image"/></Relationships>
</file>

<file path=ppt/slides/_rels/slide1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1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2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3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4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0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5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7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8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_rels/slide9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4D616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>
            <a:grpSpLocks noChangeAspect="true"/>
          </p:cNvGrpSpPr>
          <p:nvPr/>
        </p:nvGrpSpPr>
        <p:grpSpPr>
          <a:xfrm rot="0">
            <a:off x="861452" y="2941690"/>
            <a:ext cx="5837095" cy="6994310"/>
            <a:chOff x="0" y="0"/>
            <a:chExt cx="3632200" cy="4352290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15240" y="15240"/>
              <a:ext cx="3600450" cy="4320540"/>
            </a:xfrm>
            <a:custGeom>
              <a:avLst/>
              <a:gdLst/>
              <a:ahLst/>
              <a:cxnLst/>
              <a:rect r="r" b="b" t="t" l="l"/>
              <a:pathLst>
                <a:path h="4320540" w="360045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0" r="0" t="-8343" b="-8343"/>
              </a:stretch>
            </a:blipFill>
          </p:spPr>
        </p:sp>
        <p:sp>
          <p:nvSpPr>
            <p:cNvPr name="Freeform 4" id="4"/>
            <p:cNvSpPr/>
            <p:nvPr/>
          </p:nvSpPr>
          <p:spPr>
            <a:xfrm flipH="false" flipV="false">
              <a:off x="0" y="0"/>
              <a:ext cx="3632200" cy="4352290"/>
            </a:xfrm>
            <a:custGeom>
              <a:avLst/>
              <a:gdLst/>
              <a:ahLst/>
              <a:cxnLst/>
              <a:rect r="r" b="b" t="t" l="l"/>
              <a:pathLst>
                <a:path h="4352290" w="363220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name="TextBox 5" id="5"/>
          <p:cNvSpPr txBox="true"/>
          <p:nvPr/>
        </p:nvSpPr>
        <p:spPr>
          <a:xfrm rot="0">
            <a:off x="0" y="407734"/>
            <a:ext cx="7560000" cy="21145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FFFFFF"/>
                </a:solidFill>
                <a:latin typeface="Yeseva One"/>
              </a:rPr>
              <a:t>Healthy Living Workbook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do to stay consistent with your health goals?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kickstarted your health journey?</a:t>
            </a:r>
          </a:p>
        </p:txBody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488590" y="6271816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How will you achieve these goals?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20" id="20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5" id="25"/>
          <p:cNvSpPr txBox="true"/>
          <p:nvPr/>
        </p:nvSpPr>
        <p:spPr>
          <a:xfrm rot="0">
            <a:off x="421232" y="1705998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your short-term health goals?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488590" y="6271816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How will you achieve these goals?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20" id="20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5" id="25"/>
          <p:cNvSpPr txBox="true"/>
          <p:nvPr/>
        </p:nvSpPr>
        <p:spPr>
          <a:xfrm rot="0">
            <a:off x="421232" y="1705998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your long-term health goals?</a:t>
            </a:r>
          </a:p>
        </p:txBody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part does your family play in changing your lifestyle?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want your kids to develop the same healthy changes?</a:t>
            </a:r>
          </a:p>
        </p:txBody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your friends influence your health journey?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tried habit stacking?</a:t>
            </a:r>
          </a:p>
        </p:txBody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have you found to be an easy way to start new habits?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current fitness routine?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523593" y="2503658"/>
            <a:ext cx="268224" cy="268224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523593" y="3229712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523593" y="3933915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523593" y="4664706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523593" y="538251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17" id="17"/>
          <p:cNvSpPr/>
          <p:nvPr/>
        </p:nvSpPr>
        <p:spPr>
          <a:xfrm rot="0">
            <a:off x="791821" y="2757595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348841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19261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492340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791817" y="564120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2" id="22"/>
          <p:cNvSpPr txBox="true"/>
          <p:nvPr/>
        </p:nvSpPr>
        <p:spPr>
          <a:xfrm rot="0">
            <a:off x="433720" y="1657204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forms of exercise do you enjoy?</a:t>
            </a:r>
          </a:p>
        </p:txBody>
      </p:sp>
      <p:grpSp>
        <p:nvGrpSpPr>
          <p:cNvPr name="Group 23" id="23"/>
          <p:cNvGrpSpPr/>
          <p:nvPr/>
        </p:nvGrpSpPr>
        <p:grpSpPr>
          <a:xfrm rot="0">
            <a:off x="523593" y="6956611"/>
            <a:ext cx="268224" cy="268224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523593" y="7682665"/>
            <a:ext cx="268224" cy="268224"/>
            <a:chOff x="0" y="0"/>
            <a:chExt cx="6350000" cy="6350000"/>
          </a:xfrm>
        </p:grpSpPr>
        <p:sp>
          <p:nvSpPr>
            <p:cNvPr name="Freeform 26" id="2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523593" y="8386868"/>
            <a:ext cx="268224" cy="268224"/>
            <a:chOff x="0" y="0"/>
            <a:chExt cx="6350000" cy="6350000"/>
          </a:xfrm>
        </p:grpSpPr>
        <p:sp>
          <p:nvSpPr>
            <p:cNvPr name="Freeform 28" id="2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9" id="29"/>
          <p:cNvGrpSpPr/>
          <p:nvPr/>
        </p:nvGrpSpPr>
        <p:grpSpPr>
          <a:xfrm rot="0">
            <a:off x="523593" y="9117659"/>
            <a:ext cx="268224" cy="268224"/>
            <a:chOff x="0" y="0"/>
            <a:chExt cx="6350000" cy="6350000"/>
          </a:xfrm>
        </p:grpSpPr>
        <p:sp>
          <p:nvSpPr>
            <p:cNvPr name="Freeform 30" id="3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523593" y="9835463"/>
            <a:ext cx="268224" cy="268224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33" id="33"/>
          <p:cNvSpPr/>
          <p:nvPr/>
        </p:nvSpPr>
        <p:spPr>
          <a:xfrm rot="0">
            <a:off x="791821" y="7210547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79413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86455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937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7" id="37"/>
          <p:cNvSpPr/>
          <p:nvPr/>
        </p:nvSpPr>
        <p:spPr>
          <a:xfrm rot="0">
            <a:off x="791817" y="100941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8" id="38"/>
          <p:cNvSpPr txBox="true"/>
          <p:nvPr/>
        </p:nvSpPr>
        <p:spPr>
          <a:xfrm rot="0">
            <a:off x="567832" y="6119682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new forms of movement are you interested in?</a:t>
            </a:r>
          </a:p>
        </p:txBody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Does going to the gym intimidate you?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have an exercise buddy?</a:t>
            </a:r>
          </a:p>
        </p:txBody>
      </p:sp>
    </p:spTree>
  </p:cSld>
  <p:clrMapOvr>
    <a:masterClrMapping/>
  </p:clrMapOvr>
</p:sld>
</file>

<file path=ppt/slides/slide1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prefer indoor or outdoor exercise?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incorporating fitness into your life?</a:t>
            </a:r>
          </a:p>
        </p:txBody>
      </p:sp>
    </p:spTree>
  </p:cSld>
  <p:clrMapOvr>
    <a:masterClrMapping/>
  </p:clrMapOvr>
</p:sld>
</file>

<file path=ppt/slides/slide1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making healthy living more flexible for you?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has your mental health been lately?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488590" y="6271816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does being healthy mean to you?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20" id="20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5" id="25"/>
          <p:cNvSpPr txBox="true"/>
          <p:nvPr/>
        </p:nvSpPr>
        <p:spPr>
          <a:xfrm rot="0">
            <a:off x="421232" y="1705998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your healthy living goals?</a:t>
            </a:r>
          </a:p>
        </p:txBody>
      </p:sp>
    </p:spTree>
  </p:cSld>
  <p:clrMapOvr>
    <a:masterClrMapping/>
  </p:clrMapOvr>
</p:sld>
</file>

<file path=ppt/slides/slide2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process your emotions?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coping mechanisms do you have?</a:t>
            </a:r>
          </a:p>
        </p:txBody>
      </p:sp>
    </p:spTree>
  </p:cSld>
  <p:clrMapOvr>
    <a:masterClrMapping/>
  </p:clrMapOvr>
</p:sld>
</file>

<file path=ppt/slides/slide2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finding more meaning in your life?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have any real houseplants in your home?</a:t>
            </a:r>
          </a:p>
        </p:txBody>
      </p:sp>
    </p:spTree>
  </p:cSld>
  <p:clrMapOvr>
    <a:masterClrMapping/>
  </p:clrMapOvr>
</p:sld>
</file>

<file path=ppt/slides/slide2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feel when surrounded by plants or flowers?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enjoy the sunshine and fresh air?</a:t>
            </a:r>
          </a:p>
        </p:txBody>
      </p:sp>
    </p:spTree>
  </p:cSld>
  <p:clrMapOvr>
    <a:masterClrMapping/>
  </p:clrMapOvr>
</p:sld>
</file>

<file path=ppt/slides/slide2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 interested in slow and simple living?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have you been simplifying your life?</a:t>
            </a:r>
          </a:p>
        </p:txBody>
      </p:sp>
    </p:spTree>
  </p:cSld>
  <p:clrMapOvr>
    <a:masterClrMapping/>
  </p:clrMapOvr>
</p:sld>
</file>

<file path=ppt/slides/slide2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523593" y="2960606"/>
            <a:ext cx="268224" cy="268224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523593" y="3686659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523593" y="4390863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523593" y="5121653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523593" y="5839457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17" id="17"/>
          <p:cNvSpPr/>
          <p:nvPr/>
        </p:nvSpPr>
        <p:spPr>
          <a:xfrm rot="0">
            <a:off x="791821" y="3214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3945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6495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5380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791817" y="6098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2" id="22"/>
          <p:cNvGrpSpPr/>
          <p:nvPr/>
        </p:nvGrpSpPr>
        <p:grpSpPr>
          <a:xfrm rot="0">
            <a:off x="523593" y="6574406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523593" y="7300460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523593" y="8004663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523593" y="8735454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3593" y="9453258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32" id="32"/>
          <p:cNvSpPr/>
          <p:nvPr/>
        </p:nvSpPr>
        <p:spPr>
          <a:xfrm rot="0">
            <a:off x="791821" y="6828343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755915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2633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899415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971195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542236" y="1757281"/>
            <a:ext cx="6596523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 grateful for in your life?</a:t>
            </a:r>
          </a:p>
        </p:txBody>
      </p:sp>
    </p:spTree>
  </p:cSld>
  <p:clrMapOvr>
    <a:masterClrMapping/>
  </p:clrMapOvr>
</p:sld>
</file>

<file path=ppt/slides/slide2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523593" y="2960606"/>
            <a:ext cx="268224" cy="268224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523593" y="3686659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523593" y="4390863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523593" y="5121653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523593" y="5839457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17" id="17"/>
          <p:cNvSpPr/>
          <p:nvPr/>
        </p:nvSpPr>
        <p:spPr>
          <a:xfrm rot="0">
            <a:off x="791821" y="3214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3945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6495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5380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791817" y="6098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2" id="22"/>
          <p:cNvGrpSpPr/>
          <p:nvPr/>
        </p:nvGrpSpPr>
        <p:grpSpPr>
          <a:xfrm rot="0">
            <a:off x="523593" y="6574406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523593" y="7300460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523593" y="8004663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523593" y="8735454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3593" y="9453258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32" id="32"/>
          <p:cNvSpPr/>
          <p:nvPr/>
        </p:nvSpPr>
        <p:spPr>
          <a:xfrm rot="0">
            <a:off x="791821" y="6828343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755915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2633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899415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971195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542236" y="1757281"/>
            <a:ext cx="6596523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 grateful for in your health journey?</a:t>
            </a:r>
          </a:p>
        </p:txBody>
      </p:sp>
    </p:spTree>
  </p:cSld>
  <p:clrMapOvr>
    <a:masterClrMapping/>
  </p:clrMapOvr>
</p:sld>
</file>

<file path=ppt/slides/slide2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488590" y="6271816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interrupts your sleep most often?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20" id="20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5" id="25"/>
          <p:cNvSpPr txBox="true"/>
          <p:nvPr/>
        </p:nvSpPr>
        <p:spPr>
          <a:xfrm rot="0">
            <a:off x="421232" y="1705998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your sleeping habits?</a:t>
            </a:r>
          </a:p>
        </p:txBody>
      </p:sp>
    </p:spTree>
  </p:cSld>
  <p:clrMapOvr>
    <a:masterClrMapping/>
  </p:clrMapOvr>
</p:sld>
</file>

<file path=ppt/slides/slide2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have you done to try to get better sleep?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purchase non-toxic products?</a:t>
            </a:r>
          </a:p>
          <a:p>
            <a:pPr algn="ctr">
              <a:lnSpc>
                <a:spcPts val="3219"/>
              </a:lnSpc>
            </a:pPr>
          </a:p>
        </p:txBody>
      </p:sp>
    </p:spTree>
  </p:cSld>
  <p:clrMapOvr>
    <a:masterClrMapping/>
  </p:clrMapOvr>
</p:sld>
</file>

<file path=ppt/slides/slide2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mindful of a person are you?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do you practice mindfulness?</a:t>
            </a:r>
          </a:p>
        </p:txBody>
      </p:sp>
    </p:spTree>
  </p:cSld>
  <p:clrMapOvr>
    <a:masterClrMapping/>
  </p:clrMapOvr>
</p:sld>
</file>

<file path=ppt/slides/slide2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enjoy quiet, mindful meals?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turn the distractions off?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own version of wellness?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wellness trends have you tried?</a:t>
            </a:r>
          </a:p>
        </p:txBody>
      </p:sp>
    </p:spTree>
  </p:cSld>
  <p:clrMapOvr>
    <a:masterClrMapping/>
  </p:clrMapOvr>
</p:sld>
</file>

<file path=ppt/slides/slide3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was the last time you went phone-free?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embrace quiet, solitary time?</a:t>
            </a:r>
          </a:p>
        </p:txBody>
      </p:sp>
    </p:spTree>
  </p:cSld>
  <p:clrMapOvr>
    <a:masterClrMapping/>
  </p:clrMapOvr>
</p:sld>
</file>

<file path=ppt/slides/slide3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feel more relaxed alone or with people?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tried meditating?</a:t>
            </a:r>
          </a:p>
        </p:txBody>
      </p:sp>
    </p:spTree>
  </p:cSld>
  <p:clrMapOvr>
    <a:masterClrMapping/>
  </p:clrMapOvr>
</p:sld>
</file>

<file path=ppt/slides/slide3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Is meditating relaxing and soothing for you?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about meditating feels intimidating?</a:t>
            </a:r>
          </a:p>
        </p:txBody>
      </p:sp>
    </p:spTree>
  </p:cSld>
  <p:clrMapOvr>
    <a:masterClrMapping/>
  </p:clrMapOvr>
</p:sld>
</file>

<file path=ppt/slides/slide3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conscious of you are about your body?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notice when something feels off in your body?</a:t>
            </a:r>
          </a:p>
        </p:txBody>
      </p:sp>
    </p:spTree>
  </p:cSld>
  <p:clrMapOvr>
    <a:masterClrMapping/>
  </p:clrMapOvr>
</p:sld>
</file>

<file path=ppt/slides/slide3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1589703" y="1947781"/>
            <a:ext cx="4410075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love about your body?</a:t>
            </a:r>
          </a:p>
        </p:txBody>
      </p:sp>
    </p:spTree>
  </p:cSld>
  <p:clrMapOvr>
    <a:masterClrMapping/>
  </p:clrMapOvr>
</p:sld>
</file>

<file path=ppt/slides/slide3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appreciate about your current health?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In what ways are you a lucky person?</a:t>
            </a:r>
          </a:p>
        </p:txBody>
      </p:sp>
    </p:spTree>
  </p:cSld>
  <p:clrMapOvr>
    <a:masterClrMapping/>
  </p:clrMapOvr>
</p:sld>
</file>

<file path=ppt/slides/slide3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making your health journey unique to you?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your personal philosophies about health and wellness?</a:t>
            </a:r>
          </a:p>
        </p:txBody>
      </p:sp>
    </p:spTree>
  </p:cSld>
  <p:clrMapOvr>
    <a:masterClrMapping/>
  </p:clrMapOvr>
</p:sld>
</file>

<file path=ppt/slides/slide3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 happy with how your health journey has gone so far?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someone talks about wellness, what do you first think about?</a:t>
            </a:r>
          </a:p>
        </p:txBody>
      </p:sp>
    </p:spTree>
  </p:cSld>
  <p:clrMapOvr>
    <a:masterClrMapping/>
  </p:clrMapOvr>
</p:sld>
</file>

<file path=ppt/slides/slide3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think is a little overblown when it comes to health concerns?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prefer medical or holistic health?</a:t>
            </a:r>
          </a:p>
        </p:txBody>
      </p:sp>
    </p:spTree>
  </p:cSld>
  <p:clrMapOvr>
    <a:masterClrMapping/>
  </p:clrMapOvr>
</p:sld>
</file>

<file path=ppt/slides/slide3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488590" y="6271816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Have you ever used essential oils?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20" id="20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5" id="25"/>
          <p:cNvSpPr txBox="true"/>
          <p:nvPr/>
        </p:nvSpPr>
        <p:spPr>
          <a:xfrm rot="0">
            <a:off x="421232" y="1705998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natural remedies do you enjoy?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part of wellness do you enjoy?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part of wellness do you not enjoy?</a:t>
            </a:r>
          </a:p>
        </p:txBody>
      </p:sp>
    </p:spTree>
  </p:cSld>
  <p:clrMapOvr>
    <a:masterClrMapping/>
  </p:clrMapOvr>
</p:sld>
</file>

<file path=ppt/slides/slide4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488590" y="6271816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have you used essential oils for?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20" id="20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5" id="25"/>
          <p:cNvSpPr txBox="true"/>
          <p:nvPr/>
        </p:nvSpPr>
        <p:spPr>
          <a:xfrm rot="0">
            <a:off x="421232" y="1705998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your favorite essential oils.</a:t>
            </a:r>
          </a:p>
        </p:txBody>
      </p:sp>
    </p:spTree>
  </p:cSld>
  <p:clrMapOvr>
    <a:masterClrMapping/>
  </p:clrMapOvr>
</p:sld>
</file>

<file path=ppt/slides/slide4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love about essential oils?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tried using healing herbs?</a:t>
            </a:r>
          </a:p>
        </p:txBody>
      </p:sp>
    </p:spTree>
  </p:cSld>
  <p:clrMapOvr>
    <a:masterClrMapping/>
  </p:clrMapOvr>
</p:sld>
</file>

<file path=ppt/slides/slide4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32" y="7249715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9" id="9"/>
          <p:cNvSpPr txBox="true"/>
          <p:nvPr/>
        </p:nvSpPr>
        <p:spPr>
          <a:xfrm rot="0">
            <a:off x="488590" y="6271816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do you like to use these herbs for?</a:t>
            </a:r>
          </a:p>
        </p:txBody>
      </p:sp>
      <p:grpSp>
        <p:nvGrpSpPr>
          <p:cNvPr name="Group 10" id="10"/>
          <p:cNvGrpSpPr/>
          <p:nvPr/>
        </p:nvGrpSpPr>
        <p:grpSpPr>
          <a:xfrm rot="0">
            <a:off x="421232" y="2680723"/>
            <a:ext cx="268224" cy="268224"/>
            <a:chOff x="0" y="0"/>
            <a:chExt cx="6350000" cy="6350000"/>
          </a:xfrm>
        </p:grpSpPr>
        <p:sp>
          <p:nvSpPr>
            <p:cNvPr name="Freeform 11" id="1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2" id="12"/>
          <p:cNvGrpSpPr/>
          <p:nvPr/>
        </p:nvGrpSpPr>
        <p:grpSpPr>
          <a:xfrm rot="0">
            <a:off x="421232" y="3406776"/>
            <a:ext cx="268224" cy="268224"/>
            <a:chOff x="0" y="0"/>
            <a:chExt cx="6350000" cy="6350000"/>
          </a:xfrm>
        </p:grpSpPr>
        <p:sp>
          <p:nvSpPr>
            <p:cNvPr name="Freeform 13" id="1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4" id="14"/>
          <p:cNvGrpSpPr/>
          <p:nvPr/>
        </p:nvGrpSpPr>
        <p:grpSpPr>
          <a:xfrm rot="0">
            <a:off x="421232" y="4110980"/>
            <a:ext cx="268224" cy="268224"/>
            <a:chOff x="0" y="0"/>
            <a:chExt cx="6350000" cy="6350000"/>
          </a:xfrm>
        </p:grpSpPr>
        <p:sp>
          <p:nvSpPr>
            <p:cNvPr name="Freeform 15" id="1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6" id="16"/>
          <p:cNvGrpSpPr/>
          <p:nvPr/>
        </p:nvGrpSpPr>
        <p:grpSpPr>
          <a:xfrm rot="0">
            <a:off x="421232" y="4841770"/>
            <a:ext cx="268224" cy="268224"/>
            <a:chOff x="0" y="0"/>
            <a:chExt cx="6350000" cy="6350000"/>
          </a:xfrm>
        </p:grpSpPr>
        <p:sp>
          <p:nvSpPr>
            <p:cNvPr name="Freeform 17" id="1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8" id="18"/>
          <p:cNvGrpSpPr/>
          <p:nvPr/>
        </p:nvGrpSpPr>
        <p:grpSpPr>
          <a:xfrm rot="0">
            <a:off x="421232" y="5559574"/>
            <a:ext cx="268224" cy="268224"/>
            <a:chOff x="0" y="0"/>
            <a:chExt cx="6350000" cy="6350000"/>
          </a:xfrm>
        </p:grpSpPr>
        <p:sp>
          <p:nvSpPr>
            <p:cNvPr name="Freeform 19" id="1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20" id="20"/>
          <p:cNvSpPr/>
          <p:nvPr/>
        </p:nvSpPr>
        <p:spPr>
          <a:xfrm rot="0">
            <a:off x="689459" y="2934659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689456" y="366547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689456" y="436967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689456" y="510046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689456" y="581827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5" id="25"/>
          <p:cNvSpPr txBox="true"/>
          <p:nvPr/>
        </p:nvSpPr>
        <p:spPr>
          <a:xfrm rot="0">
            <a:off x="421232" y="1705998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your favorite healing herbs.</a:t>
            </a:r>
          </a:p>
        </p:txBody>
      </p:sp>
    </p:spTree>
  </p:cSld>
  <p:clrMapOvr>
    <a:masterClrMapping/>
  </p:clrMapOvr>
</p:sld>
</file>

<file path=ppt/slides/slide4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Where did you first learn about healing herbs?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Where do you feel most relaxed?</a:t>
            </a:r>
          </a:p>
        </p:txBody>
      </p:sp>
    </p:spTree>
  </p:cSld>
  <p:clrMapOvr>
    <a:masterClrMapping/>
  </p:clrMapOvr>
</p:sld>
</file>

<file path=ppt/slides/slide4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place do you go to when you need to detox?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often do you write in a journal?</a:t>
            </a:r>
          </a:p>
        </p:txBody>
      </p:sp>
    </p:spTree>
  </p:cSld>
  <p:clrMapOvr>
    <a:masterClrMapping/>
  </p:clrMapOvr>
</p:sld>
</file>

<file path=ppt/slides/slide4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523593" y="2960606"/>
            <a:ext cx="268224" cy="268224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523593" y="3686659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523593" y="4390863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523593" y="5121653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523593" y="5839457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17" id="17"/>
          <p:cNvSpPr/>
          <p:nvPr/>
        </p:nvSpPr>
        <p:spPr>
          <a:xfrm rot="0">
            <a:off x="791821" y="3214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3945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6495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5380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791817" y="6098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2" id="22"/>
          <p:cNvGrpSpPr/>
          <p:nvPr/>
        </p:nvGrpSpPr>
        <p:grpSpPr>
          <a:xfrm rot="0">
            <a:off x="523593" y="6574406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523593" y="7300460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523593" y="8004663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523593" y="8735454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3593" y="9453258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32" id="32"/>
          <p:cNvSpPr/>
          <p:nvPr/>
        </p:nvSpPr>
        <p:spPr>
          <a:xfrm rot="0">
            <a:off x="791821" y="6828343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755915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2633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899415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971195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542236" y="1757281"/>
            <a:ext cx="6596523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music do you listen to when you are trying to be mindful?</a:t>
            </a:r>
          </a:p>
        </p:txBody>
      </p:sp>
    </p:spTree>
  </p:cSld>
  <p:clrMapOvr>
    <a:masterClrMapping/>
  </p:clrMapOvr>
</p:sld>
</file>

<file path=ppt/slides/slide4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enjoy using a planner for your healthy journey?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used affirmations?</a:t>
            </a:r>
          </a:p>
        </p:txBody>
      </p:sp>
    </p:spTree>
  </p:cSld>
  <p:clrMapOvr>
    <a:masterClrMapping/>
  </p:clrMapOvr>
</p:sld>
</file>

<file path=ppt/slides/slide4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like about affirmations?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not like about affirmations?</a:t>
            </a:r>
          </a:p>
        </p:txBody>
      </p:sp>
    </p:spTree>
  </p:cSld>
  <p:clrMapOvr>
    <a:masterClrMapping/>
  </p:clrMapOvr>
</p:sld>
</file>

<file path=ppt/slides/slide4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confident are you in yourself?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confident are you in your own abilities?</a:t>
            </a:r>
          </a:p>
        </p:txBody>
      </p:sp>
    </p:spTree>
  </p:cSld>
  <p:clrMapOvr>
    <a:masterClrMapping/>
  </p:clrMapOvr>
</p:sld>
</file>

<file path=ppt/slides/slide4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523593" y="2503658"/>
            <a:ext cx="268224" cy="268224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523593" y="3229712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523593" y="3933915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523593" y="4664706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523593" y="538251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17" id="17"/>
          <p:cNvSpPr/>
          <p:nvPr/>
        </p:nvSpPr>
        <p:spPr>
          <a:xfrm rot="0">
            <a:off x="791821" y="2757595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348841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19261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492340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791817" y="564120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2" id="22"/>
          <p:cNvSpPr txBox="true"/>
          <p:nvPr/>
        </p:nvSpPr>
        <p:spPr>
          <a:xfrm rot="0">
            <a:off x="433720" y="1657204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do you want to change about yourself?</a:t>
            </a:r>
          </a:p>
        </p:txBody>
      </p:sp>
      <p:grpSp>
        <p:nvGrpSpPr>
          <p:cNvPr name="Group 23" id="23"/>
          <p:cNvGrpSpPr/>
          <p:nvPr/>
        </p:nvGrpSpPr>
        <p:grpSpPr>
          <a:xfrm rot="0">
            <a:off x="523593" y="6956611"/>
            <a:ext cx="268224" cy="268224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523593" y="7682665"/>
            <a:ext cx="268224" cy="268224"/>
            <a:chOff x="0" y="0"/>
            <a:chExt cx="6350000" cy="6350000"/>
          </a:xfrm>
        </p:grpSpPr>
        <p:sp>
          <p:nvSpPr>
            <p:cNvPr name="Freeform 26" id="2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523593" y="8386868"/>
            <a:ext cx="268224" cy="268224"/>
            <a:chOff x="0" y="0"/>
            <a:chExt cx="6350000" cy="6350000"/>
          </a:xfrm>
        </p:grpSpPr>
        <p:sp>
          <p:nvSpPr>
            <p:cNvPr name="Freeform 28" id="2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9" id="29"/>
          <p:cNvGrpSpPr/>
          <p:nvPr/>
        </p:nvGrpSpPr>
        <p:grpSpPr>
          <a:xfrm rot="0">
            <a:off x="523593" y="9117659"/>
            <a:ext cx="268224" cy="268224"/>
            <a:chOff x="0" y="0"/>
            <a:chExt cx="6350000" cy="6350000"/>
          </a:xfrm>
        </p:grpSpPr>
        <p:sp>
          <p:nvSpPr>
            <p:cNvPr name="Freeform 30" id="3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523593" y="9835463"/>
            <a:ext cx="268224" cy="268224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33" id="33"/>
          <p:cNvSpPr/>
          <p:nvPr/>
        </p:nvSpPr>
        <p:spPr>
          <a:xfrm rot="0">
            <a:off x="791821" y="7210547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79413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86455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937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7" id="37"/>
          <p:cNvSpPr/>
          <p:nvPr/>
        </p:nvSpPr>
        <p:spPr>
          <a:xfrm rot="0">
            <a:off x="791817" y="100941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8" id="38"/>
          <p:cNvSpPr txBox="true"/>
          <p:nvPr/>
        </p:nvSpPr>
        <p:spPr>
          <a:xfrm rot="0">
            <a:off x="567832" y="6119682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do you want to change about your life?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523593" y="2503658"/>
            <a:ext cx="268224" cy="268224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523593" y="3229712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523593" y="3933915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523593" y="4664706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523593" y="5382510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17" id="17"/>
          <p:cNvSpPr/>
          <p:nvPr/>
        </p:nvSpPr>
        <p:spPr>
          <a:xfrm rot="0">
            <a:off x="791821" y="2757595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3488411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19261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4923405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791817" y="564120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2" id="22"/>
          <p:cNvSpPr txBox="true"/>
          <p:nvPr/>
        </p:nvSpPr>
        <p:spPr>
          <a:xfrm rot="0">
            <a:off x="433720" y="1657204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your current healthy habits?</a:t>
            </a:r>
          </a:p>
        </p:txBody>
      </p:sp>
      <p:grpSp>
        <p:nvGrpSpPr>
          <p:cNvPr name="Group 23" id="23"/>
          <p:cNvGrpSpPr/>
          <p:nvPr/>
        </p:nvGrpSpPr>
        <p:grpSpPr>
          <a:xfrm rot="0">
            <a:off x="523593" y="6956611"/>
            <a:ext cx="268224" cy="268224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523593" y="7682665"/>
            <a:ext cx="268224" cy="268224"/>
            <a:chOff x="0" y="0"/>
            <a:chExt cx="6350000" cy="6350000"/>
          </a:xfrm>
        </p:grpSpPr>
        <p:sp>
          <p:nvSpPr>
            <p:cNvPr name="Freeform 26" id="2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7" id="27"/>
          <p:cNvGrpSpPr/>
          <p:nvPr/>
        </p:nvGrpSpPr>
        <p:grpSpPr>
          <a:xfrm rot="0">
            <a:off x="523593" y="8386868"/>
            <a:ext cx="268224" cy="268224"/>
            <a:chOff x="0" y="0"/>
            <a:chExt cx="6350000" cy="6350000"/>
          </a:xfrm>
        </p:grpSpPr>
        <p:sp>
          <p:nvSpPr>
            <p:cNvPr name="Freeform 28" id="2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9" id="29"/>
          <p:cNvGrpSpPr/>
          <p:nvPr/>
        </p:nvGrpSpPr>
        <p:grpSpPr>
          <a:xfrm rot="0">
            <a:off x="523593" y="9117659"/>
            <a:ext cx="268224" cy="268224"/>
            <a:chOff x="0" y="0"/>
            <a:chExt cx="6350000" cy="6350000"/>
          </a:xfrm>
        </p:grpSpPr>
        <p:sp>
          <p:nvSpPr>
            <p:cNvPr name="Freeform 30" id="3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31" id="31"/>
          <p:cNvGrpSpPr/>
          <p:nvPr/>
        </p:nvGrpSpPr>
        <p:grpSpPr>
          <a:xfrm rot="0">
            <a:off x="523593" y="9835463"/>
            <a:ext cx="268224" cy="268224"/>
            <a:chOff x="0" y="0"/>
            <a:chExt cx="6350000" cy="6350000"/>
          </a:xfrm>
        </p:grpSpPr>
        <p:sp>
          <p:nvSpPr>
            <p:cNvPr name="Freeform 32" id="3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33" id="33"/>
          <p:cNvSpPr/>
          <p:nvPr/>
        </p:nvSpPr>
        <p:spPr>
          <a:xfrm rot="0">
            <a:off x="791821" y="7210547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7941364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864556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9376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7" id="37"/>
          <p:cNvSpPr/>
          <p:nvPr/>
        </p:nvSpPr>
        <p:spPr>
          <a:xfrm rot="0">
            <a:off x="791817" y="100941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8" id="38"/>
          <p:cNvSpPr txBox="true"/>
          <p:nvPr/>
        </p:nvSpPr>
        <p:spPr>
          <a:xfrm rot="0">
            <a:off x="567832" y="6119682"/>
            <a:ext cx="6615166" cy="39877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healthy habits do you have no interest in?</a:t>
            </a:r>
          </a:p>
        </p:txBody>
      </p:sp>
    </p:spTree>
  </p:cSld>
  <p:clrMapOvr>
    <a:masterClrMapping/>
  </p:clrMapOvr>
</p:sld>
</file>

<file path=ppt/slides/slide50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part of the wellness community appeals to you?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 sharing your health journey publicly?</a:t>
            </a:r>
          </a:p>
        </p:txBody>
      </p:sp>
    </p:spTree>
  </p:cSld>
  <p:clrMapOvr>
    <a:masterClrMapping/>
  </p:clrMapOvr>
</p:sld>
</file>

<file path=ppt/slides/slide51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has social media influenced your healthy journey?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a hard lesson you have learned about your health?</a:t>
            </a:r>
          </a:p>
        </p:txBody>
      </p:sp>
    </p:spTree>
  </p:cSld>
  <p:clrMapOvr>
    <a:masterClrMapping/>
  </p:clrMapOvr>
</p:sld>
</file>

<file path=ppt/slides/slide52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523593" y="2960606"/>
            <a:ext cx="268224" cy="268224"/>
            <a:chOff x="0" y="0"/>
            <a:chExt cx="6350000" cy="6350000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523593" y="3686659"/>
            <a:ext cx="268224" cy="268224"/>
            <a:chOff x="0" y="0"/>
            <a:chExt cx="6350000" cy="6350000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1" id="11"/>
          <p:cNvGrpSpPr/>
          <p:nvPr/>
        </p:nvGrpSpPr>
        <p:grpSpPr>
          <a:xfrm rot="0">
            <a:off x="523593" y="4390863"/>
            <a:ext cx="268224" cy="268224"/>
            <a:chOff x="0" y="0"/>
            <a:chExt cx="6350000" cy="6350000"/>
          </a:xfrm>
        </p:grpSpPr>
        <p:sp>
          <p:nvSpPr>
            <p:cNvPr name="Freeform 12" id="12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3" id="13"/>
          <p:cNvGrpSpPr/>
          <p:nvPr/>
        </p:nvGrpSpPr>
        <p:grpSpPr>
          <a:xfrm rot="0">
            <a:off x="523593" y="5121653"/>
            <a:ext cx="268224" cy="268224"/>
            <a:chOff x="0" y="0"/>
            <a:chExt cx="6350000" cy="6350000"/>
          </a:xfrm>
        </p:grpSpPr>
        <p:sp>
          <p:nvSpPr>
            <p:cNvPr name="Freeform 14" id="14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523593" y="5839457"/>
            <a:ext cx="268224" cy="268224"/>
            <a:chOff x="0" y="0"/>
            <a:chExt cx="6350000" cy="6350000"/>
          </a:xfrm>
        </p:grpSpPr>
        <p:sp>
          <p:nvSpPr>
            <p:cNvPr name="Freeform 16" id="16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17" id="17"/>
          <p:cNvSpPr/>
          <p:nvPr/>
        </p:nvSpPr>
        <p:spPr>
          <a:xfrm rot="0">
            <a:off x="791821" y="3214542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791817" y="3945358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791817" y="46495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791817" y="538035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791817" y="6098156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22" id="22"/>
          <p:cNvGrpSpPr/>
          <p:nvPr/>
        </p:nvGrpSpPr>
        <p:grpSpPr>
          <a:xfrm rot="0">
            <a:off x="523593" y="6574406"/>
            <a:ext cx="268224" cy="268224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523593" y="7300460"/>
            <a:ext cx="268224" cy="268224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6" id="26"/>
          <p:cNvGrpSpPr/>
          <p:nvPr/>
        </p:nvGrpSpPr>
        <p:grpSpPr>
          <a:xfrm rot="0">
            <a:off x="523593" y="8004663"/>
            <a:ext cx="268224" cy="268224"/>
            <a:chOff x="0" y="0"/>
            <a:chExt cx="6350000" cy="6350000"/>
          </a:xfrm>
        </p:grpSpPr>
        <p:sp>
          <p:nvSpPr>
            <p:cNvPr name="Freeform 27" id="27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28" id="28"/>
          <p:cNvGrpSpPr/>
          <p:nvPr/>
        </p:nvGrpSpPr>
        <p:grpSpPr>
          <a:xfrm rot="0">
            <a:off x="523593" y="8735454"/>
            <a:ext cx="268224" cy="268224"/>
            <a:chOff x="0" y="0"/>
            <a:chExt cx="6350000" cy="6350000"/>
          </a:xfrm>
        </p:grpSpPr>
        <p:sp>
          <p:nvSpPr>
            <p:cNvPr name="Freeform 29" id="29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grpSp>
        <p:nvGrpSpPr>
          <p:cNvPr name="Group 30" id="30"/>
          <p:cNvGrpSpPr/>
          <p:nvPr/>
        </p:nvGrpSpPr>
        <p:grpSpPr>
          <a:xfrm rot="0">
            <a:off x="523593" y="9453258"/>
            <a:ext cx="268224" cy="268224"/>
            <a:chOff x="0" y="0"/>
            <a:chExt cx="6350000" cy="6350000"/>
          </a:xfrm>
        </p:grpSpPr>
        <p:sp>
          <p:nvSpPr>
            <p:cNvPr name="Freeform 31" id="31"/>
            <p:cNvSpPr/>
            <p:nvPr/>
          </p:nvSpPr>
          <p:spPr>
            <a:xfrm flipH="false" flipV="false">
              <a:off x="14167" y="0"/>
              <a:ext cx="6321665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21665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4D6162"/>
            </a:solidFill>
          </p:spPr>
        </p:sp>
      </p:grpSp>
      <p:sp>
        <p:nvSpPr>
          <p:cNvPr name="AutoShape 32" id="32"/>
          <p:cNvSpPr/>
          <p:nvPr/>
        </p:nvSpPr>
        <p:spPr>
          <a:xfrm rot="0">
            <a:off x="791821" y="6828343"/>
            <a:ext cx="6346938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3" id="33"/>
          <p:cNvSpPr/>
          <p:nvPr/>
        </p:nvSpPr>
        <p:spPr>
          <a:xfrm rot="0">
            <a:off x="791817" y="7559159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4" id="34"/>
          <p:cNvSpPr/>
          <p:nvPr/>
        </p:nvSpPr>
        <p:spPr>
          <a:xfrm rot="0">
            <a:off x="791817" y="8263362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5" id="35"/>
          <p:cNvSpPr/>
          <p:nvPr/>
        </p:nvSpPr>
        <p:spPr>
          <a:xfrm rot="0">
            <a:off x="791817" y="8994153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36" id="36"/>
          <p:cNvSpPr/>
          <p:nvPr/>
        </p:nvSpPr>
        <p:spPr>
          <a:xfrm rot="0">
            <a:off x="791817" y="9711957"/>
            <a:ext cx="6346942" cy="0"/>
          </a:xfrm>
          <a:prstGeom prst="line">
            <a:avLst/>
          </a:prstGeom>
          <a:ln cap="rnd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37" id="37"/>
          <p:cNvSpPr txBox="true"/>
          <p:nvPr/>
        </p:nvSpPr>
        <p:spPr>
          <a:xfrm rot="0">
            <a:off x="542236" y="1757281"/>
            <a:ext cx="6596523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List your main motivations behind your health journey.</a:t>
            </a:r>
          </a:p>
        </p:txBody>
      </p:sp>
    </p:spTree>
  </p:cSld>
  <p:clrMapOvr>
    <a:masterClrMapping/>
  </p:clrMapOvr>
</p:sld>
</file>

<file path=ppt/slides/slide53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Are you excited about healthy living?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have you learned about your health and wellness?</a:t>
            </a:r>
          </a:p>
        </p:txBody>
      </p:sp>
    </p:spTree>
  </p:cSld>
  <p:clrMapOvr>
    <a:masterClrMapping/>
  </p:clrMapOvr>
</p:sld>
</file>

<file path=ppt/slides/slide54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7" id="7"/>
          <p:cNvSpPr/>
          <p:nvPr/>
        </p:nvSpPr>
        <p:spPr>
          <a:xfrm rot="0">
            <a:off x="406482" y="3089511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8" id="8"/>
          <p:cNvSpPr/>
          <p:nvPr/>
        </p:nvSpPr>
        <p:spPr>
          <a:xfrm rot="0">
            <a:off x="406482" y="3443366"/>
            <a:ext cx="6717499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9" id="9"/>
          <p:cNvSpPr/>
          <p:nvPr/>
        </p:nvSpPr>
        <p:spPr>
          <a:xfrm rot="0">
            <a:off x="406482" y="3788397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0" id="10"/>
          <p:cNvSpPr/>
          <p:nvPr/>
        </p:nvSpPr>
        <p:spPr>
          <a:xfrm rot="0">
            <a:off x="406482" y="4137841"/>
            <a:ext cx="6717505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1" id="11"/>
          <p:cNvSpPr/>
          <p:nvPr/>
        </p:nvSpPr>
        <p:spPr>
          <a:xfrm rot="0">
            <a:off x="406482" y="4482871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2" id="12"/>
          <p:cNvSpPr/>
          <p:nvPr/>
        </p:nvSpPr>
        <p:spPr>
          <a:xfrm rot="0">
            <a:off x="406482" y="4836727"/>
            <a:ext cx="6717512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3" id="13"/>
          <p:cNvSpPr/>
          <p:nvPr/>
        </p:nvSpPr>
        <p:spPr>
          <a:xfrm rot="0">
            <a:off x="406482" y="5181758"/>
            <a:ext cx="6717518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4" id="14"/>
          <p:cNvSpPr/>
          <p:nvPr/>
        </p:nvSpPr>
        <p:spPr>
          <a:xfrm rot="0">
            <a:off x="406482" y="5544438"/>
            <a:ext cx="676623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5" id="15"/>
          <p:cNvSpPr/>
          <p:nvPr/>
        </p:nvSpPr>
        <p:spPr>
          <a:xfrm rot="0">
            <a:off x="406482" y="5893023"/>
            <a:ext cx="677135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406482" y="6238054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0">
            <a:off x="406482" y="6587497"/>
            <a:ext cx="6771363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8" id="18"/>
          <p:cNvSpPr/>
          <p:nvPr/>
        </p:nvSpPr>
        <p:spPr>
          <a:xfrm rot="0">
            <a:off x="406482" y="6932528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9" id="19"/>
          <p:cNvSpPr/>
          <p:nvPr/>
        </p:nvSpPr>
        <p:spPr>
          <a:xfrm rot="0">
            <a:off x="406482" y="7286384"/>
            <a:ext cx="677137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0" id="20"/>
          <p:cNvSpPr/>
          <p:nvPr/>
        </p:nvSpPr>
        <p:spPr>
          <a:xfrm rot="0">
            <a:off x="406482" y="7631415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 rot="0">
            <a:off x="406482" y="7976446"/>
            <a:ext cx="677137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 rot="0">
            <a:off x="406482" y="8320618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 rot="0">
            <a:off x="406482" y="8674474"/>
            <a:ext cx="6776510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 rot="0">
            <a:off x="406482" y="901950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 rot="0">
            <a:off x="406482" y="9364535"/>
            <a:ext cx="6776516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 rot="0">
            <a:off x="406482" y="9706035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 rot="0">
            <a:off x="406482" y="10051066"/>
            <a:ext cx="6741877" cy="0"/>
          </a:xfrm>
          <a:prstGeom prst="line">
            <a:avLst/>
          </a:prstGeom>
          <a:ln cap="rnd" w="9525">
            <a:solidFill>
              <a:srgbClr val="313A5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8" id="28"/>
          <p:cNvSpPr txBox="true"/>
          <p:nvPr/>
        </p:nvSpPr>
        <p:spPr>
          <a:xfrm rot="0">
            <a:off x="406482" y="1947781"/>
            <a:ext cx="6776516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In what ways is your current health journey different from past experiences?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gets in the way of introducing new habits?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healthy overall is your lifestyle?</a:t>
            </a:r>
          </a:p>
          <a:p>
            <a:pPr algn="ctr">
              <a:lnSpc>
                <a:spcPts val="3219"/>
              </a:lnSpc>
            </a:pPr>
          </a:p>
        </p:txBody>
      </p:sp>
    </p:spTree>
  </p:cSld>
  <p:clrMapOvr>
    <a:masterClrMapping/>
  </p:clrMapOvr>
</p:sld>
</file>

<file path=ppt/slides/slide7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are some conscious healthy choices you have made?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biggest obstacle when it comes to healthy living?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has your nutrition changed over the years?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Have you ever been on restrictive diets?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4576067" y="496459"/>
            <a:ext cx="2336829" cy="519081"/>
            <a:chOff x="0" y="0"/>
            <a:chExt cx="1252182" cy="278148"/>
          </a:xfrm>
        </p:grpSpPr>
        <p:sp>
          <p:nvSpPr>
            <p:cNvPr name="Freeform 3" id="3"/>
            <p:cNvSpPr/>
            <p:nvPr/>
          </p:nvSpPr>
          <p:spPr>
            <a:xfrm flipH="false" flipV="false">
              <a:off x="0" y="0"/>
              <a:ext cx="1252182" cy="278148"/>
            </a:xfrm>
            <a:custGeom>
              <a:avLst/>
              <a:gdLst/>
              <a:ahLst/>
              <a:cxnLst/>
              <a:rect r="r" b="b" t="t" l="l"/>
              <a:pathLst>
                <a:path h="278148" w="1252182">
                  <a:moveTo>
                    <a:pt x="0" y="0"/>
                  </a:moveTo>
                  <a:lnTo>
                    <a:pt x="1252182" y="0"/>
                  </a:lnTo>
                  <a:lnTo>
                    <a:pt x="1252182" y="278148"/>
                  </a:lnTo>
                  <a:lnTo>
                    <a:pt x="0" y="278148"/>
                  </a:lnTo>
                  <a:close/>
                </a:path>
              </a:pathLst>
            </a:custGeom>
            <a:solidFill>
              <a:srgbClr val="A6A6A6">
                <a:alpha val="49804"/>
              </a:srgbClr>
            </a:solidFill>
          </p:spPr>
        </p:sp>
      </p:grpSp>
      <p:sp>
        <p:nvSpPr>
          <p:cNvPr name="TextBox 4" id="4"/>
          <p:cNvSpPr txBox="true"/>
          <p:nvPr/>
        </p:nvSpPr>
        <p:spPr>
          <a:xfrm rot="0">
            <a:off x="785614" y="385161"/>
            <a:ext cx="2478048" cy="6559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545454"/>
                </a:solidFill>
                <a:latin typeface="Yeseva One"/>
              </a:rPr>
              <a:t>Workbook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4737254" y="548038"/>
            <a:ext cx="1633373" cy="3587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800"/>
              </a:lnSpc>
            </a:pPr>
            <a:r>
              <a:rPr lang="en-US" sz="2000">
                <a:solidFill>
                  <a:srgbClr val="000000"/>
                </a:solidFill>
                <a:latin typeface="Glacial Indifference"/>
              </a:rPr>
              <a:t>Date: </a:t>
            </a:r>
          </a:p>
        </p:txBody>
      </p:sp>
      <p:sp>
        <p:nvSpPr>
          <p:cNvPr name="AutoShape 6" id="6"/>
          <p:cNvSpPr/>
          <p:nvPr/>
        </p:nvSpPr>
        <p:spPr>
          <a:xfrm rot="0">
            <a:off x="376983" y="1252456"/>
            <a:ext cx="6806015" cy="0"/>
          </a:xfrm>
          <a:prstGeom prst="line">
            <a:avLst/>
          </a:prstGeom>
          <a:ln cap="flat" w="9525">
            <a:solidFill>
              <a:srgbClr val="545454"/>
            </a:solidFill>
            <a:prstDash val="solid"/>
            <a:headEnd type="none" len="sm" w="sm"/>
            <a:tailEnd type="none" len="sm" w="sm"/>
          </a:ln>
        </p:spPr>
      </p:sp>
      <p:grpSp>
        <p:nvGrpSpPr>
          <p:cNvPr name="Group 7" id="7"/>
          <p:cNvGrpSpPr/>
          <p:nvPr/>
        </p:nvGrpSpPr>
        <p:grpSpPr>
          <a:xfrm rot="0">
            <a:off x="421241" y="2754138"/>
            <a:ext cx="6717518" cy="2890863"/>
            <a:chOff x="0" y="0"/>
            <a:chExt cx="3007516" cy="1294275"/>
          </a:xfrm>
        </p:grpSpPr>
        <p:sp>
          <p:nvSpPr>
            <p:cNvPr name="Freeform 8" id="8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name="Group 9" id="9"/>
          <p:cNvGrpSpPr/>
          <p:nvPr/>
        </p:nvGrpSpPr>
        <p:grpSpPr>
          <a:xfrm rot="0">
            <a:off x="421241" y="7280264"/>
            <a:ext cx="6717518" cy="2890863"/>
            <a:chOff x="0" y="0"/>
            <a:chExt cx="3007516" cy="1294275"/>
          </a:xfrm>
        </p:grpSpPr>
        <p:sp>
          <p:nvSpPr>
            <p:cNvPr name="Freeform 10" id="10"/>
            <p:cNvSpPr/>
            <p:nvPr/>
          </p:nvSpPr>
          <p:spPr>
            <a:xfrm flipH="false" flipV="false">
              <a:off x="0" y="0"/>
              <a:ext cx="3007516" cy="1294275"/>
            </a:xfrm>
            <a:custGeom>
              <a:avLst/>
              <a:gdLst/>
              <a:ahLst/>
              <a:cxnLst/>
              <a:rect r="r" b="b" t="t" l="l"/>
              <a:pathLst>
                <a:path h="1294275" w="3007516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name="TextBox 11" id="11"/>
          <p:cNvSpPr txBox="true"/>
          <p:nvPr/>
        </p:nvSpPr>
        <p:spPr>
          <a:xfrm rot="0">
            <a:off x="421241" y="1803205"/>
            <a:ext cx="6717518" cy="3987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prefer structure in your diet or freedom?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21241" y="6327623"/>
            <a:ext cx="6717518" cy="79883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When you have full food freedom, how do your eating habits change?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DAFf18kz1e4</dc:identifier>
  <dcterms:modified xsi:type="dcterms:W3CDTF">2011-08-01T06:04:30Z</dcterms:modified>
  <cp:revision>1</cp:revision>
  <dc:title>Healthy Living Workbook</dc:title>
</cp:coreProperties>
</file>