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slide+xml" PartName="/ppt/slides/slide42.xml"/>
  <Override ContentType="application/vnd.openxmlformats-officedocument.presentationml.slide+xml" PartName="/ppt/slides/slide43.xml"/>
  <Override ContentType="application/vnd.openxmlformats-officedocument.presentationml.slide+xml" PartName="/ppt/slides/slide44.xml"/>
  <Override ContentType="application/vnd.openxmlformats-officedocument.presentationml.slide+xml" PartName="/ppt/slides/slide45.xml"/>
  <Override ContentType="application/vnd.openxmlformats-officedocument.presentationml.slide+xml" PartName="/ppt/slides/slide46.xml"/>
  <Override ContentType="application/vnd.openxmlformats-officedocument.presentationml.slide+xml" PartName="/ppt/slides/slide47.xml"/>
  <Override ContentType="application/vnd.openxmlformats-officedocument.presentationml.slide+xml" PartName="/ppt/slides/slide48.xml"/>
  <Override ContentType="application/vnd.openxmlformats-officedocument.presentationml.slide+xml" PartName="/ppt/slides/slide49.xml"/>
  <Override ContentType="application/vnd.openxmlformats-officedocument.presentationml.slide+xml" PartName="/ppt/slides/slide50.xml"/>
  <Override ContentType="application/vnd.openxmlformats-officedocument.presentationml.slide+xml" PartName="/ppt/slides/slide51.xml"/>
  <Override ContentType="application/vnd.openxmlformats-officedocument.presentationml.slide+xml" PartName="/ppt/slides/slide52.xml"/>
  <Override ContentType="application/vnd.openxmlformats-officedocument.presentationml.slide+xml" PartName="/ppt/slides/slide53.xml"/>
  <Override ContentType="application/vnd.openxmlformats-officedocument.presentationml.slide+xml" PartName="/ppt/slides/slide54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23"/>
    <p:sldId id="257" r:id="rId24"/>
    <p:sldId id="258" r:id="rId25"/>
    <p:sldId id="259" r:id="rId26"/>
    <p:sldId id="260" r:id="rId27"/>
    <p:sldId id="261" r:id="rId28"/>
    <p:sldId id="262" r:id="rId29"/>
    <p:sldId id="263" r:id="rId30"/>
    <p:sldId id="264" r:id="rId31"/>
    <p:sldId id="265" r:id="rId32"/>
    <p:sldId id="266" r:id="rId33"/>
    <p:sldId id="267" r:id="rId34"/>
    <p:sldId id="268" r:id="rId35"/>
    <p:sldId id="269" r:id="rId36"/>
    <p:sldId id="270" r:id="rId37"/>
    <p:sldId id="271" r:id="rId38"/>
    <p:sldId id="272" r:id="rId39"/>
    <p:sldId id="273" r:id="rId40"/>
    <p:sldId id="274" r:id="rId41"/>
    <p:sldId id="275" r:id="rId42"/>
    <p:sldId id="276" r:id="rId43"/>
    <p:sldId id="277" r:id="rId44"/>
    <p:sldId id="278" r:id="rId45"/>
    <p:sldId id="279" r:id="rId46"/>
    <p:sldId id="280" r:id="rId47"/>
    <p:sldId id="281" r:id="rId48"/>
    <p:sldId id="282" r:id="rId49"/>
    <p:sldId id="283" r:id="rId50"/>
    <p:sldId id="284" r:id="rId51"/>
    <p:sldId id="285" r:id="rId52"/>
    <p:sldId id="286" r:id="rId53"/>
    <p:sldId id="287" r:id="rId54"/>
    <p:sldId id="288" r:id="rId55"/>
    <p:sldId id="289" r:id="rId56"/>
    <p:sldId id="290" r:id="rId57"/>
    <p:sldId id="291" r:id="rId58"/>
    <p:sldId id="292" r:id="rId59"/>
    <p:sldId id="293" r:id="rId60"/>
    <p:sldId id="294" r:id="rId61"/>
    <p:sldId id="295" r:id="rId62"/>
    <p:sldId id="296" r:id="rId63"/>
    <p:sldId id="297" r:id="rId64"/>
    <p:sldId id="298" r:id="rId65"/>
    <p:sldId id="299" r:id="rId66"/>
    <p:sldId id="300" r:id="rId67"/>
    <p:sldId id="301" r:id="rId68"/>
    <p:sldId id="302" r:id="rId69"/>
    <p:sldId id="303" r:id="rId70"/>
    <p:sldId id="304" r:id="rId71"/>
    <p:sldId id="305" r:id="rId72"/>
    <p:sldId id="306" r:id="rId73"/>
    <p:sldId id="307" r:id="rId74"/>
    <p:sldId id="308" r:id="rId75"/>
    <p:sldId id="309" r:id="rId76"/>
  </p:sldIdLst>
  <p:sldSz cx="7556500" cy="10693400"/>
  <p:notesSz cx="6858000" cy="9144000"/>
  <p:embeddedFontLst>
    <p:embeddedFont>
      <p:font typeface="Glacial Indifference" charset="1" panose="00000000000000000000"/>
      <p:regular r:id="rId6"/>
    </p:embeddedFont>
    <p:embeddedFont>
      <p:font typeface="Glacial Indifference Bold" charset="1" panose="00000800000000000000"/>
      <p:regular r:id="rId7"/>
    </p:embeddedFont>
    <p:embeddedFont>
      <p:font typeface="Glacial Indifference Italics" charset="1" panose="00000000000000000000"/>
      <p:regular r:id="rId8"/>
    </p:embeddedFont>
    <p:embeddedFont>
      <p:font typeface="Glacial Indifference Bold Italics" charset="1" panose="00000800000000000000"/>
      <p:regular r:id="rId9"/>
    </p:embeddedFont>
    <p:embeddedFont>
      <p:font typeface="Arimo" charset="1" panose="020B0604020202020204"/>
      <p:regular r:id="rId10"/>
    </p:embeddedFont>
    <p:embeddedFont>
      <p:font typeface="Arimo Bold" charset="1" panose="020B0704020202020204"/>
      <p:regular r:id="rId11"/>
    </p:embeddedFont>
    <p:embeddedFont>
      <p:font typeface="Arimo Italics" charset="1" panose="020B0604020202090204"/>
      <p:regular r:id="rId12"/>
    </p:embeddedFont>
    <p:embeddedFont>
      <p:font typeface="Arimo Bold Italics" charset="1" panose="020B0704020202090204"/>
      <p:regular r:id="rId13"/>
    </p:embeddedFont>
    <p:embeddedFont>
      <p:font typeface="Apricots" charset="1" panose="00000000000000000000"/>
      <p:regular r:id="rId14"/>
    </p:embeddedFont>
    <p:embeddedFont>
      <p:font typeface="Canva Sans" charset="1" panose="020B0503030501040103"/>
      <p:regular r:id="rId15"/>
    </p:embeddedFont>
    <p:embeddedFont>
      <p:font typeface="Canva Sans Bold" charset="1" panose="020B0803030501040103"/>
      <p:regular r:id="rId16"/>
    </p:embeddedFont>
    <p:embeddedFont>
      <p:font typeface="Canva Sans Italics" charset="1" panose="020B0503030501040103"/>
      <p:regular r:id="rId17"/>
    </p:embeddedFont>
    <p:embeddedFont>
      <p:font typeface="Canva Sans Bold Italics" charset="1" panose="020B0803030501040103"/>
      <p:regular r:id="rId18"/>
    </p:embeddedFont>
    <p:embeddedFont>
      <p:font typeface="Helvetica World" charset="1" panose="020B0500040000020004"/>
      <p:regular r:id="rId19"/>
    </p:embeddedFont>
    <p:embeddedFont>
      <p:font typeface="Helvetica World Bold" charset="1" panose="020B0800040000020004"/>
      <p:regular r:id="rId20"/>
    </p:embeddedFont>
    <p:embeddedFont>
      <p:font typeface="Helvetica World Italics" charset="1" panose="020B0500040000090004"/>
      <p:regular r:id="rId21"/>
    </p:embeddedFont>
    <p:embeddedFont>
      <p:font typeface="Helvetica World Bold Italics" charset="1" panose="020B0800040000090004"/>
      <p:regular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fonts/font22.fntdata" Type="http://schemas.openxmlformats.org/officeDocument/2006/relationships/font"/><Relationship Id="rId23" Target="slides/slide1.xml" Type="http://schemas.openxmlformats.org/officeDocument/2006/relationships/slide"/><Relationship Id="rId24" Target="slides/slide2.xml" Type="http://schemas.openxmlformats.org/officeDocument/2006/relationships/slide"/><Relationship Id="rId25" Target="slides/slide3.xml" Type="http://schemas.openxmlformats.org/officeDocument/2006/relationships/slide"/><Relationship Id="rId26" Target="slides/slide4.xml" Type="http://schemas.openxmlformats.org/officeDocument/2006/relationships/slide"/><Relationship Id="rId27" Target="slides/slide5.xml" Type="http://schemas.openxmlformats.org/officeDocument/2006/relationships/slide"/><Relationship Id="rId28" Target="slides/slide6.xml" Type="http://schemas.openxmlformats.org/officeDocument/2006/relationships/slide"/><Relationship Id="rId29" Target="slides/slide7.xml" Type="http://schemas.openxmlformats.org/officeDocument/2006/relationships/slide"/><Relationship Id="rId3" Target="viewProps.xml" Type="http://schemas.openxmlformats.org/officeDocument/2006/relationships/viewProps"/><Relationship Id="rId30" Target="slides/slide8.xml" Type="http://schemas.openxmlformats.org/officeDocument/2006/relationships/slide"/><Relationship Id="rId31" Target="slides/slide9.xml" Type="http://schemas.openxmlformats.org/officeDocument/2006/relationships/slide"/><Relationship Id="rId32" Target="slides/slide10.xml" Type="http://schemas.openxmlformats.org/officeDocument/2006/relationships/slide"/><Relationship Id="rId33" Target="slides/slide11.xml" Type="http://schemas.openxmlformats.org/officeDocument/2006/relationships/slide"/><Relationship Id="rId34" Target="slides/slide12.xml" Type="http://schemas.openxmlformats.org/officeDocument/2006/relationships/slide"/><Relationship Id="rId35" Target="slides/slide13.xml" Type="http://schemas.openxmlformats.org/officeDocument/2006/relationships/slide"/><Relationship Id="rId36" Target="slides/slide14.xml" Type="http://schemas.openxmlformats.org/officeDocument/2006/relationships/slide"/><Relationship Id="rId37" Target="slides/slide15.xml" Type="http://schemas.openxmlformats.org/officeDocument/2006/relationships/slide"/><Relationship Id="rId38" Target="slides/slide16.xml" Type="http://schemas.openxmlformats.org/officeDocument/2006/relationships/slide"/><Relationship Id="rId39" Target="slides/slide17.xml" Type="http://schemas.openxmlformats.org/officeDocument/2006/relationships/slide"/><Relationship Id="rId4" Target="theme/theme1.xml" Type="http://schemas.openxmlformats.org/officeDocument/2006/relationships/theme"/><Relationship Id="rId40" Target="slides/slide18.xml" Type="http://schemas.openxmlformats.org/officeDocument/2006/relationships/slide"/><Relationship Id="rId41" Target="slides/slide19.xml" Type="http://schemas.openxmlformats.org/officeDocument/2006/relationships/slide"/><Relationship Id="rId42" Target="slides/slide20.xml" Type="http://schemas.openxmlformats.org/officeDocument/2006/relationships/slide"/><Relationship Id="rId43" Target="slides/slide21.xml" Type="http://schemas.openxmlformats.org/officeDocument/2006/relationships/slide"/><Relationship Id="rId44" Target="slides/slide22.xml" Type="http://schemas.openxmlformats.org/officeDocument/2006/relationships/slide"/><Relationship Id="rId45" Target="slides/slide23.xml" Type="http://schemas.openxmlformats.org/officeDocument/2006/relationships/slide"/><Relationship Id="rId46" Target="slides/slide24.xml" Type="http://schemas.openxmlformats.org/officeDocument/2006/relationships/slide"/><Relationship Id="rId47" Target="slides/slide25.xml" Type="http://schemas.openxmlformats.org/officeDocument/2006/relationships/slide"/><Relationship Id="rId48" Target="slides/slide26.xml" Type="http://schemas.openxmlformats.org/officeDocument/2006/relationships/slide"/><Relationship Id="rId49" Target="slides/slide27.xml" Type="http://schemas.openxmlformats.org/officeDocument/2006/relationships/slide"/><Relationship Id="rId5" Target="tableStyles.xml" Type="http://schemas.openxmlformats.org/officeDocument/2006/relationships/tableStyles"/><Relationship Id="rId50" Target="slides/slide28.xml" Type="http://schemas.openxmlformats.org/officeDocument/2006/relationships/slide"/><Relationship Id="rId51" Target="slides/slide29.xml" Type="http://schemas.openxmlformats.org/officeDocument/2006/relationships/slide"/><Relationship Id="rId52" Target="slides/slide30.xml" Type="http://schemas.openxmlformats.org/officeDocument/2006/relationships/slide"/><Relationship Id="rId53" Target="slides/slide31.xml" Type="http://schemas.openxmlformats.org/officeDocument/2006/relationships/slide"/><Relationship Id="rId54" Target="slides/slide32.xml" Type="http://schemas.openxmlformats.org/officeDocument/2006/relationships/slide"/><Relationship Id="rId55" Target="slides/slide33.xml" Type="http://schemas.openxmlformats.org/officeDocument/2006/relationships/slide"/><Relationship Id="rId56" Target="slides/slide34.xml" Type="http://schemas.openxmlformats.org/officeDocument/2006/relationships/slide"/><Relationship Id="rId57" Target="slides/slide35.xml" Type="http://schemas.openxmlformats.org/officeDocument/2006/relationships/slide"/><Relationship Id="rId58" Target="slides/slide36.xml" Type="http://schemas.openxmlformats.org/officeDocument/2006/relationships/slide"/><Relationship Id="rId59" Target="slides/slide37.xml" Type="http://schemas.openxmlformats.org/officeDocument/2006/relationships/slide"/><Relationship Id="rId6" Target="fonts/font6.fntdata" Type="http://schemas.openxmlformats.org/officeDocument/2006/relationships/font"/><Relationship Id="rId60" Target="slides/slide38.xml" Type="http://schemas.openxmlformats.org/officeDocument/2006/relationships/slide"/><Relationship Id="rId61" Target="slides/slide39.xml" Type="http://schemas.openxmlformats.org/officeDocument/2006/relationships/slide"/><Relationship Id="rId62" Target="slides/slide40.xml" Type="http://schemas.openxmlformats.org/officeDocument/2006/relationships/slide"/><Relationship Id="rId63" Target="slides/slide41.xml" Type="http://schemas.openxmlformats.org/officeDocument/2006/relationships/slide"/><Relationship Id="rId64" Target="slides/slide42.xml" Type="http://schemas.openxmlformats.org/officeDocument/2006/relationships/slide"/><Relationship Id="rId65" Target="slides/slide43.xml" Type="http://schemas.openxmlformats.org/officeDocument/2006/relationships/slide"/><Relationship Id="rId66" Target="slides/slide44.xml" Type="http://schemas.openxmlformats.org/officeDocument/2006/relationships/slide"/><Relationship Id="rId67" Target="slides/slide45.xml" Type="http://schemas.openxmlformats.org/officeDocument/2006/relationships/slide"/><Relationship Id="rId68" Target="slides/slide46.xml" Type="http://schemas.openxmlformats.org/officeDocument/2006/relationships/slide"/><Relationship Id="rId69" Target="slides/slide47.xml" Type="http://schemas.openxmlformats.org/officeDocument/2006/relationships/slide"/><Relationship Id="rId7" Target="fonts/font7.fntdata" Type="http://schemas.openxmlformats.org/officeDocument/2006/relationships/font"/><Relationship Id="rId70" Target="slides/slide48.xml" Type="http://schemas.openxmlformats.org/officeDocument/2006/relationships/slide"/><Relationship Id="rId71" Target="slides/slide49.xml" Type="http://schemas.openxmlformats.org/officeDocument/2006/relationships/slide"/><Relationship Id="rId72" Target="slides/slide50.xml" Type="http://schemas.openxmlformats.org/officeDocument/2006/relationships/slide"/><Relationship Id="rId73" Target="slides/slide51.xml" Type="http://schemas.openxmlformats.org/officeDocument/2006/relationships/slide"/><Relationship Id="rId74" Target="slides/slide52.xml" Type="http://schemas.openxmlformats.org/officeDocument/2006/relationships/slide"/><Relationship Id="rId75" Target="slides/slide53.xml" Type="http://schemas.openxmlformats.org/officeDocument/2006/relationships/slide"/><Relationship Id="rId76" Target="slides/slide54.xml" Type="http://schemas.openxmlformats.org/officeDocument/2006/relationships/slide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/Relationships>
</file>

<file path=ppt/slides/_rels/slide1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898989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722672" y="2104316"/>
            <a:ext cx="6081328" cy="7286962"/>
            <a:chOff x="0" y="0"/>
            <a:chExt cx="3632200" cy="4352290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15240" y="15240"/>
              <a:ext cx="3600450" cy="4320540"/>
            </a:xfrm>
            <a:custGeom>
              <a:avLst/>
              <a:gdLst/>
              <a:ahLst/>
              <a:cxnLst/>
              <a:rect r="r" b="b" t="t" l="l"/>
              <a:pathLst>
                <a:path h="4320540" w="3600450">
                  <a:moveTo>
                    <a:pt x="0" y="0"/>
                  </a:moveTo>
                  <a:lnTo>
                    <a:pt x="3600450" y="0"/>
                  </a:lnTo>
                  <a:lnTo>
                    <a:pt x="3600450" y="4320540"/>
                  </a:lnTo>
                  <a:lnTo>
                    <a:pt x="0" y="4320540"/>
                  </a:lnTo>
                  <a:close/>
                </a:path>
              </a:pathLst>
            </a:custGeom>
            <a:blipFill>
              <a:blip r:embed="rId2"/>
              <a:stretch>
                <a:fillRect l="-39999" r="-39999" t="0" b="0"/>
              </a:stretch>
            </a:blipFill>
          </p:spPr>
        </p:sp>
        <p:sp>
          <p:nvSpPr>
            <p:cNvPr name="Freeform 4" id="4"/>
            <p:cNvSpPr/>
            <p:nvPr/>
          </p:nvSpPr>
          <p:spPr>
            <a:xfrm flipH="false" flipV="false">
              <a:off x="0" y="0"/>
              <a:ext cx="3632200" cy="4352290"/>
            </a:xfrm>
            <a:custGeom>
              <a:avLst/>
              <a:gdLst/>
              <a:ahLst/>
              <a:cxnLst/>
              <a:rect r="r" b="b" t="t" l="l"/>
              <a:pathLst>
                <a:path h="4352290" w="3632200">
                  <a:moveTo>
                    <a:pt x="3632200" y="4352290"/>
                  </a:moveTo>
                  <a:lnTo>
                    <a:pt x="0" y="4352290"/>
                  </a:lnTo>
                  <a:lnTo>
                    <a:pt x="0" y="0"/>
                  </a:lnTo>
                  <a:lnTo>
                    <a:pt x="3632200" y="0"/>
                  </a:lnTo>
                  <a:lnTo>
                    <a:pt x="3632200" y="4352290"/>
                  </a:lnTo>
                  <a:close/>
                  <a:moveTo>
                    <a:pt x="31750" y="4320540"/>
                  </a:moveTo>
                  <a:lnTo>
                    <a:pt x="3600450" y="4320540"/>
                  </a:lnTo>
                  <a:lnTo>
                    <a:pt x="3600450" y="31750"/>
                  </a:lnTo>
                  <a:lnTo>
                    <a:pt x="31750" y="31750"/>
                  </a:lnTo>
                  <a:lnTo>
                    <a:pt x="31750" y="432054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name="Group 5" id="5"/>
          <p:cNvGrpSpPr/>
          <p:nvPr/>
        </p:nvGrpSpPr>
        <p:grpSpPr>
          <a:xfrm rot="0">
            <a:off x="1880362" y="8846554"/>
            <a:ext cx="3799275" cy="1089446"/>
            <a:chOff x="0" y="0"/>
            <a:chExt cx="1361574" cy="390433"/>
          </a:xfrm>
        </p:grpSpPr>
        <p:sp>
          <p:nvSpPr>
            <p:cNvPr name="Freeform 6" id="6"/>
            <p:cNvSpPr/>
            <p:nvPr/>
          </p:nvSpPr>
          <p:spPr>
            <a:xfrm flipH="false" flipV="false">
              <a:off x="0" y="0"/>
              <a:ext cx="1361574" cy="390433"/>
            </a:xfrm>
            <a:custGeom>
              <a:avLst/>
              <a:gdLst/>
              <a:ahLst/>
              <a:cxnLst/>
              <a:rect r="r" b="b" t="t" l="l"/>
              <a:pathLst>
                <a:path h="390433" w="1361574">
                  <a:moveTo>
                    <a:pt x="0" y="0"/>
                  </a:moveTo>
                  <a:lnTo>
                    <a:pt x="1361574" y="0"/>
                  </a:lnTo>
                  <a:lnTo>
                    <a:pt x="1361574" y="390433"/>
                  </a:lnTo>
                  <a:lnTo>
                    <a:pt x="0" y="390433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960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600317" y="651225"/>
            <a:ext cx="6359366" cy="9366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700"/>
              </a:lnSpc>
            </a:pPr>
            <a:r>
              <a:rPr lang="en-US" sz="5500">
                <a:solidFill>
                  <a:srgbClr val="FFFFFF"/>
                </a:solidFill>
                <a:latin typeface="Helvetica World"/>
              </a:rPr>
              <a:t>Healthy Relationship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150213" y="8815014"/>
            <a:ext cx="3259574" cy="10287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000000"/>
                </a:solidFill>
                <a:latin typeface="Apricots"/>
              </a:rPr>
              <a:t>WOrkbook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32" y="7249715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8" id="8"/>
          <p:cNvSpPr txBox="true"/>
          <p:nvPr/>
        </p:nvSpPr>
        <p:spPr>
          <a:xfrm rot="0">
            <a:off x="555344" y="6199273"/>
            <a:ext cx="6539138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Are you flexible in your relationship?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421232" y="2680723"/>
            <a:ext cx="268224" cy="268224"/>
            <a:chOff x="0" y="0"/>
            <a:chExt cx="6350000" cy="6350000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11" id="11"/>
          <p:cNvGrpSpPr/>
          <p:nvPr/>
        </p:nvGrpSpPr>
        <p:grpSpPr>
          <a:xfrm rot="0">
            <a:off x="421232" y="3406776"/>
            <a:ext cx="268224" cy="268224"/>
            <a:chOff x="0" y="0"/>
            <a:chExt cx="6350000" cy="6350000"/>
          </a:xfrm>
        </p:grpSpPr>
        <p:sp>
          <p:nvSpPr>
            <p:cNvPr name="Freeform 12" id="12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13" id="13"/>
          <p:cNvGrpSpPr/>
          <p:nvPr/>
        </p:nvGrpSpPr>
        <p:grpSpPr>
          <a:xfrm rot="0">
            <a:off x="421232" y="4110980"/>
            <a:ext cx="268224" cy="268224"/>
            <a:chOff x="0" y="0"/>
            <a:chExt cx="6350000" cy="6350000"/>
          </a:xfrm>
        </p:grpSpPr>
        <p:sp>
          <p:nvSpPr>
            <p:cNvPr name="Freeform 14" id="14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15" id="15"/>
          <p:cNvGrpSpPr/>
          <p:nvPr/>
        </p:nvGrpSpPr>
        <p:grpSpPr>
          <a:xfrm rot="0">
            <a:off x="421232" y="4841770"/>
            <a:ext cx="268224" cy="268224"/>
            <a:chOff x="0" y="0"/>
            <a:chExt cx="6350000" cy="6350000"/>
          </a:xfrm>
        </p:grpSpPr>
        <p:sp>
          <p:nvSpPr>
            <p:cNvPr name="Freeform 16" id="16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17" id="17"/>
          <p:cNvGrpSpPr/>
          <p:nvPr/>
        </p:nvGrpSpPr>
        <p:grpSpPr>
          <a:xfrm rot="0">
            <a:off x="421232" y="5559574"/>
            <a:ext cx="268224" cy="268224"/>
            <a:chOff x="0" y="0"/>
            <a:chExt cx="6350000" cy="6350000"/>
          </a:xfrm>
        </p:grpSpPr>
        <p:sp>
          <p:nvSpPr>
            <p:cNvPr name="Freeform 18" id="18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sp>
        <p:nvSpPr>
          <p:cNvPr name="AutoShape 19" id="19"/>
          <p:cNvSpPr/>
          <p:nvPr/>
        </p:nvSpPr>
        <p:spPr>
          <a:xfrm rot="0">
            <a:off x="689459" y="2934659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689456" y="3665475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689456" y="436967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689456" y="510046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689456" y="5818273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4" id="24"/>
          <p:cNvSpPr txBox="true"/>
          <p:nvPr/>
        </p:nvSpPr>
        <p:spPr>
          <a:xfrm rot="0">
            <a:off x="421232" y="1604335"/>
            <a:ext cx="6761767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are some things you won’t compromise on?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can you do right now to improve your relationship?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Are you currently in a healthy relationship?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523593" y="2503658"/>
            <a:ext cx="268224" cy="268224"/>
            <a:chOff x="0" y="0"/>
            <a:chExt cx="6350000" cy="6350000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523593" y="3229712"/>
            <a:ext cx="268224" cy="268224"/>
            <a:chOff x="0" y="0"/>
            <a:chExt cx="6350000" cy="6350000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523593" y="3933915"/>
            <a:ext cx="268224" cy="268224"/>
            <a:chOff x="0" y="0"/>
            <a:chExt cx="6350000" cy="6350000"/>
          </a:xfrm>
        </p:grpSpPr>
        <p:sp>
          <p:nvSpPr>
            <p:cNvPr name="Freeform 11" id="11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523593" y="4664706"/>
            <a:ext cx="268224" cy="268224"/>
            <a:chOff x="0" y="0"/>
            <a:chExt cx="6350000" cy="6350000"/>
          </a:xfrm>
        </p:grpSpPr>
        <p:sp>
          <p:nvSpPr>
            <p:cNvPr name="Freeform 13" id="13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523593" y="5382510"/>
            <a:ext cx="268224" cy="268224"/>
            <a:chOff x="0" y="0"/>
            <a:chExt cx="6350000" cy="6350000"/>
          </a:xfrm>
        </p:grpSpPr>
        <p:sp>
          <p:nvSpPr>
            <p:cNvPr name="Freeform 15" id="15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sp>
        <p:nvSpPr>
          <p:cNvPr name="AutoShape 16" id="16"/>
          <p:cNvSpPr/>
          <p:nvPr/>
        </p:nvSpPr>
        <p:spPr>
          <a:xfrm rot="0">
            <a:off x="791821" y="2757595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 rot="0">
            <a:off x="791817" y="3488411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0">
            <a:off x="791817" y="4192614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rot="0">
            <a:off x="791817" y="4923405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791817" y="564120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1" id="21"/>
          <p:cNvSpPr txBox="true"/>
          <p:nvPr/>
        </p:nvSpPr>
        <p:spPr>
          <a:xfrm rot="0">
            <a:off x="433720" y="1657204"/>
            <a:ext cx="6615166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do you look for in a partner?</a:t>
            </a:r>
          </a:p>
        </p:txBody>
      </p:sp>
      <p:grpSp>
        <p:nvGrpSpPr>
          <p:cNvPr name="Group 22" id="22"/>
          <p:cNvGrpSpPr/>
          <p:nvPr/>
        </p:nvGrpSpPr>
        <p:grpSpPr>
          <a:xfrm rot="0">
            <a:off x="523593" y="6956611"/>
            <a:ext cx="268224" cy="268224"/>
            <a:chOff x="0" y="0"/>
            <a:chExt cx="6350000" cy="6350000"/>
          </a:xfrm>
        </p:grpSpPr>
        <p:sp>
          <p:nvSpPr>
            <p:cNvPr name="Freeform 23" id="23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24" id="24"/>
          <p:cNvGrpSpPr/>
          <p:nvPr/>
        </p:nvGrpSpPr>
        <p:grpSpPr>
          <a:xfrm rot="0">
            <a:off x="523593" y="7682665"/>
            <a:ext cx="268224" cy="268224"/>
            <a:chOff x="0" y="0"/>
            <a:chExt cx="6350000" cy="6350000"/>
          </a:xfrm>
        </p:grpSpPr>
        <p:sp>
          <p:nvSpPr>
            <p:cNvPr name="Freeform 25" id="25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26" id="26"/>
          <p:cNvGrpSpPr/>
          <p:nvPr/>
        </p:nvGrpSpPr>
        <p:grpSpPr>
          <a:xfrm rot="0">
            <a:off x="523593" y="8386868"/>
            <a:ext cx="268224" cy="268224"/>
            <a:chOff x="0" y="0"/>
            <a:chExt cx="6350000" cy="6350000"/>
          </a:xfrm>
        </p:grpSpPr>
        <p:sp>
          <p:nvSpPr>
            <p:cNvPr name="Freeform 27" id="27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28" id="28"/>
          <p:cNvGrpSpPr/>
          <p:nvPr/>
        </p:nvGrpSpPr>
        <p:grpSpPr>
          <a:xfrm rot="0">
            <a:off x="523593" y="9117659"/>
            <a:ext cx="268224" cy="268224"/>
            <a:chOff x="0" y="0"/>
            <a:chExt cx="6350000" cy="6350000"/>
          </a:xfrm>
        </p:grpSpPr>
        <p:sp>
          <p:nvSpPr>
            <p:cNvPr name="Freeform 29" id="29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30" id="30"/>
          <p:cNvGrpSpPr/>
          <p:nvPr/>
        </p:nvGrpSpPr>
        <p:grpSpPr>
          <a:xfrm rot="0">
            <a:off x="523593" y="9835463"/>
            <a:ext cx="268224" cy="268224"/>
            <a:chOff x="0" y="0"/>
            <a:chExt cx="6350000" cy="6350000"/>
          </a:xfrm>
        </p:grpSpPr>
        <p:sp>
          <p:nvSpPr>
            <p:cNvPr name="Freeform 31" id="31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sp>
        <p:nvSpPr>
          <p:cNvPr name="AutoShape 32" id="32"/>
          <p:cNvSpPr/>
          <p:nvPr/>
        </p:nvSpPr>
        <p:spPr>
          <a:xfrm rot="0">
            <a:off x="791821" y="7210547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3" id="33"/>
          <p:cNvSpPr/>
          <p:nvPr/>
        </p:nvSpPr>
        <p:spPr>
          <a:xfrm rot="0">
            <a:off x="791817" y="7941364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4" id="34"/>
          <p:cNvSpPr/>
          <p:nvPr/>
        </p:nvSpPr>
        <p:spPr>
          <a:xfrm rot="0">
            <a:off x="791817" y="8645567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5" id="35"/>
          <p:cNvSpPr/>
          <p:nvPr/>
        </p:nvSpPr>
        <p:spPr>
          <a:xfrm rot="0">
            <a:off x="791817" y="9376358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6" id="36"/>
          <p:cNvSpPr/>
          <p:nvPr/>
        </p:nvSpPr>
        <p:spPr>
          <a:xfrm rot="0">
            <a:off x="791817" y="1009416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7" id="37"/>
          <p:cNvSpPr txBox="true"/>
          <p:nvPr/>
        </p:nvSpPr>
        <p:spPr>
          <a:xfrm rot="0">
            <a:off x="567832" y="6119682"/>
            <a:ext cx="6615166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are your deal breakers in a relationship?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handle new relationships?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rush in to relationships or take your time?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makes you feel vulnerable in a relationship?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makes you feel safe in a relationship?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balance relationships with other friendships in your life?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role do you take in a relationship?</a:t>
            </a: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like to nurture your relationships?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was the first relationship you were in?</a:t>
            </a: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has been the best relationship you were in so far?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Are you a good listener?</a:t>
            </a:r>
          </a:p>
        </p:txBody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offer good advice to your partner?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are you a supportive partner?</a:t>
            </a:r>
          </a:p>
        </p:txBody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32" y="7249715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8" id="8"/>
          <p:cNvSpPr txBox="true"/>
          <p:nvPr/>
        </p:nvSpPr>
        <p:spPr>
          <a:xfrm rot="0">
            <a:off x="555344" y="6199273"/>
            <a:ext cx="6539138" cy="7988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impact does a relationship have on your lifestyle?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421232" y="2680723"/>
            <a:ext cx="268224" cy="268224"/>
            <a:chOff x="0" y="0"/>
            <a:chExt cx="6350000" cy="6350000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11" id="11"/>
          <p:cNvGrpSpPr/>
          <p:nvPr/>
        </p:nvGrpSpPr>
        <p:grpSpPr>
          <a:xfrm rot="0">
            <a:off x="421232" y="3406776"/>
            <a:ext cx="268224" cy="268224"/>
            <a:chOff x="0" y="0"/>
            <a:chExt cx="6350000" cy="6350000"/>
          </a:xfrm>
        </p:grpSpPr>
        <p:sp>
          <p:nvSpPr>
            <p:cNvPr name="Freeform 12" id="12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13" id="13"/>
          <p:cNvGrpSpPr/>
          <p:nvPr/>
        </p:nvGrpSpPr>
        <p:grpSpPr>
          <a:xfrm rot="0">
            <a:off x="421232" y="4110980"/>
            <a:ext cx="268224" cy="268224"/>
            <a:chOff x="0" y="0"/>
            <a:chExt cx="6350000" cy="6350000"/>
          </a:xfrm>
        </p:grpSpPr>
        <p:sp>
          <p:nvSpPr>
            <p:cNvPr name="Freeform 14" id="14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15" id="15"/>
          <p:cNvGrpSpPr/>
          <p:nvPr/>
        </p:nvGrpSpPr>
        <p:grpSpPr>
          <a:xfrm rot="0">
            <a:off x="421232" y="4841770"/>
            <a:ext cx="268224" cy="268224"/>
            <a:chOff x="0" y="0"/>
            <a:chExt cx="6350000" cy="6350000"/>
          </a:xfrm>
        </p:grpSpPr>
        <p:sp>
          <p:nvSpPr>
            <p:cNvPr name="Freeform 16" id="16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17" id="17"/>
          <p:cNvGrpSpPr/>
          <p:nvPr/>
        </p:nvGrpSpPr>
        <p:grpSpPr>
          <a:xfrm rot="0">
            <a:off x="421232" y="5559574"/>
            <a:ext cx="268224" cy="268224"/>
            <a:chOff x="0" y="0"/>
            <a:chExt cx="6350000" cy="6350000"/>
          </a:xfrm>
        </p:grpSpPr>
        <p:sp>
          <p:nvSpPr>
            <p:cNvPr name="Freeform 18" id="18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sp>
        <p:nvSpPr>
          <p:cNvPr name="AutoShape 19" id="19"/>
          <p:cNvSpPr/>
          <p:nvPr/>
        </p:nvSpPr>
        <p:spPr>
          <a:xfrm rot="0">
            <a:off x="689459" y="2934659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689456" y="3665475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689456" y="436967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689456" y="510046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689456" y="5818273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4" id="24"/>
          <p:cNvSpPr txBox="true"/>
          <p:nvPr/>
        </p:nvSpPr>
        <p:spPr>
          <a:xfrm rot="0">
            <a:off x="421232" y="1604335"/>
            <a:ext cx="6761767" cy="7988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are some ways you could be a more supportive partner?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 you consider a healthy relationship?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have been your most lasting relationships?</a:t>
            </a:r>
          </a:p>
        </p:txBody>
      </p: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balance relationships with your own free time?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practice self-love while in a relationship?</a:t>
            </a:r>
          </a:p>
        </p:txBody>
      </p: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need verbal validation from your partner?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are you working to be more secure in your relationships?</a:t>
            </a:r>
          </a:p>
        </p:txBody>
      </p: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Are cultural differences a big deal to you?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morals and values will you not be flexible about?</a:t>
            </a:r>
          </a:p>
        </p:txBody>
      </p:sp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406482" y="3089511"/>
            <a:ext cx="6717499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 rot="0">
            <a:off x="406482" y="3443366"/>
            <a:ext cx="6717499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 rot="0">
            <a:off x="406482" y="3788397"/>
            <a:ext cx="6717505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 rot="0">
            <a:off x="406482" y="4137841"/>
            <a:ext cx="6717505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 rot="0">
            <a:off x="406482" y="4482871"/>
            <a:ext cx="6717512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 rot="0">
            <a:off x="406482" y="4836727"/>
            <a:ext cx="6717512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 rot="0">
            <a:off x="406482" y="5181758"/>
            <a:ext cx="6717518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 rot="0">
            <a:off x="406482" y="5544438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 rot="0">
            <a:off x="406482" y="5893023"/>
            <a:ext cx="677135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 rot="0">
            <a:off x="406482" y="6238054"/>
            <a:ext cx="6771363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 rot="0">
            <a:off x="406482" y="6587497"/>
            <a:ext cx="6771363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 rot="0">
            <a:off x="406482" y="6932528"/>
            <a:ext cx="677137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0">
            <a:off x="406482" y="7286384"/>
            <a:ext cx="677137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rot="0">
            <a:off x="406482" y="7631415"/>
            <a:ext cx="677137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406482" y="7976446"/>
            <a:ext cx="677137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406482" y="8320618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406482" y="8674474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406482" y="9019505"/>
            <a:ext cx="677651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 rot="0">
            <a:off x="406482" y="9364535"/>
            <a:ext cx="677651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 rot="0">
            <a:off x="406482" y="9706035"/>
            <a:ext cx="674187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 rot="0">
            <a:off x="406482" y="10051066"/>
            <a:ext cx="674187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7" id="27"/>
          <p:cNvSpPr txBox="true"/>
          <p:nvPr/>
        </p:nvSpPr>
        <p:spPr>
          <a:xfrm rot="0">
            <a:off x="406482" y="1947781"/>
            <a:ext cx="6688000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Describe your ideal partner.</a:t>
            </a:r>
          </a:p>
        </p:txBody>
      </p:sp>
    </p:spTree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523593" y="2960606"/>
            <a:ext cx="268224" cy="268224"/>
            <a:chOff x="0" y="0"/>
            <a:chExt cx="6350000" cy="6350000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523593" y="3686659"/>
            <a:ext cx="268224" cy="268224"/>
            <a:chOff x="0" y="0"/>
            <a:chExt cx="6350000" cy="6350000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523593" y="4390863"/>
            <a:ext cx="268224" cy="268224"/>
            <a:chOff x="0" y="0"/>
            <a:chExt cx="6350000" cy="6350000"/>
          </a:xfrm>
        </p:grpSpPr>
        <p:sp>
          <p:nvSpPr>
            <p:cNvPr name="Freeform 11" id="11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523593" y="5121653"/>
            <a:ext cx="268224" cy="268224"/>
            <a:chOff x="0" y="0"/>
            <a:chExt cx="6350000" cy="6350000"/>
          </a:xfrm>
        </p:grpSpPr>
        <p:sp>
          <p:nvSpPr>
            <p:cNvPr name="Freeform 13" id="13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523593" y="5839457"/>
            <a:ext cx="268224" cy="268224"/>
            <a:chOff x="0" y="0"/>
            <a:chExt cx="6350000" cy="6350000"/>
          </a:xfrm>
        </p:grpSpPr>
        <p:sp>
          <p:nvSpPr>
            <p:cNvPr name="Freeform 15" id="15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sp>
        <p:nvSpPr>
          <p:cNvPr name="AutoShape 16" id="16"/>
          <p:cNvSpPr/>
          <p:nvPr/>
        </p:nvSpPr>
        <p:spPr>
          <a:xfrm rot="0">
            <a:off x="791821" y="3214542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 rot="0">
            <a:off x="791817" y="3945358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0">
            <a:off x="791817" y="464956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rot="0">
            <a:off x="791817" y="538035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791817" y="6098156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21" id="21"/>
          <p:cNvGrpSpPr/>
          <p:nvPr/>
        </p:nvGrpSpPr>
        <p:grpSpPr>
          <a:xfrm rot="0">
            <a:off x="523593" y="6574406"/>
            <a:ext cx="268224" cy="268224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523593" y="7300460"/>
            <a:ext cx="268224" cy="268224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523593" y="8004663"/>
            <a:ext cx="268224" cy="268224"/>
            <a:chOff x="0" y="0"/>
            <a:chExt cx="6350000" cy="6350000"/>
          </a:xfrm>
        </p:grpSpPr>
        <p:sp>
          <p:nvSpPr>
            <p:cNvPr name="Freeform 26" id="26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27" id="27"/>
          <p:cNvGrpSpPr/>
          <p:nvPr/>
        </p:nvGrpSpPr>
        <p:grpSpPr>
          <a:xfrm rot="0">
            <a:off x="523593" y="8735454"/>
            <a:ext cx="268224" cy="268224"/>
            <a:chOff x="0" y="0"/>
            <a:chExt cx="6350000" cy="6350000"/>
          </a:xfrm>
        </p:grpSpPr>
        <p:sp>
          <p:nvSpPr>
            <p:cNvPr name="Freeform 28" id="28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29" id="29"/>
          <p:cNvGrpSpPr/>
          <p:nvPr/>
        </p:nvGrpSpPr>
        <p:grpSpPr>
          <a:xfrm rot="0">
            <a:off x="523593" y="9453258"/>
            <a:ext cx="268224" cy="268224"/>
            <a:chOff x="0" y="0"/>
            <a:chExt cx="6350000" cy="6350000"/>
          </a:xfrm>
        </p:grpSpPr>
        <p:sp>
          <p:nvSpPr>
            <p:cNvPr name="Freeform 30" id="30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sp>
        <p:nvSpPr>
          <p:cNvPr name="AutoShape 31" id="31"/>
          <p:cNvSpPr/>
          <p:nvPr/>
        </p:nvSpPr>
        <p:spPr>
          <a:xfrm rot="0">
            <a:off x="791821" y="6828343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2" id="32"/>
          <p:cNvSpPr/>
          <p:nvPr/>
        </p:nvSpPr>
        <p:spPr>
          <a:xfrm rot="0">
            <a:off x="791817" y="755915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3" id="33"/>
          <p:cNvSpPr/>
          <p:nvPr/>
        </p:nvSpPr>
        <p:spPr>
          <a:xfrm rot="0">
            <a:off x="791817" y="826336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4" id="34"/>
          <p:cNvSpPr/>
          <p:nvPr/>
        </p:nvSpPr>
        <p:spPr>
          <a:xfrm rot="0">
            <a:off x="791817" y="8994153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5" id="35"/>
          <p:cNvSpPr/>
          <p:nvPr/>
        </p:nvSpPr>
        <p:spPr>
          <a:xfrm rot="0">
            <a:off x="791817" y="9711957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6" id="36"/>
          <p:cNvSpPr txBox="true"/>
          <p:nvPr/>
        </p:nvSpPr>
        <p:spPr>
          <a:xfrm rot="0">
            <a:off x="542236" y="1757281"/>
            <a:ext cx="6596523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are 10 traits your ideal partner has?</a:t>
            </a:r>
          </a:p>
        </p:txBody>
      </p:sp>
    </p:spTree>
  </p:cSld>
  <p:clrMapOvr>
    <a:masterClrMapping/>
  </p:clrMapOvr>
</p:sld>
</file>

<file path=ppt/slides/slide2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show your partner you appreciate them?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feel appreciated in your relationship?</a:t>
            </a:r>
          </a:p>
        </p:txBody>
      </p:sp>
    </p:spTree>
  </p:cSld>
  <p:clrMapOvr>
    <a:masterClrMapping/>
  </p:clrMapOvr>
</p:sld>
</file>

<file path=ppt/slides/slide2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does a strong emotional bond look like to you?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have trust issues?</a:t>
            </a:r>
          </a:p>
        </p:txBody>
      </p:sp>
    </p:spTree>
  </p:cSld>
  <p:clrMapOvr>
    <a:masterClrMapping/>
  </p:clrMapOvr>
</p:sld>
</file>

<file path=ppt/slides/slide2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have intimacy issues?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important is your sex life in a relationship?</a:t>
            </a:r>
          </a:p>
        </p:txBody>
      </p:sp>
    </p:spTree>
  </p:cSld>
  <p:clrMapOvr>
    <a:masterClrMapping/>
  </p:clrMapOvr>
</p:sld>
</file>

<file path=ppt/slides/slide2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In what ways do you compromise?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Does your relationship feel emotionally safe?</a:t>
            </a:r>
          </a:p>
        </p:txBody>
      </p:sp>
    </p:spTree>
  </p:cSld>
  <p:clrMapOvr>
    <a:masterClrMapping/>
  </p:clrMapOvr>
</p:sld>
</file>

<file path=ppt/slides/slide2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406482" y="3089511"/>
            <a:ext cx="6717499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 rot="0">
            <a:off x="406482" y="3443366"/>
            <a:ext cx="6717499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 rot="0">
            <a:off x="406482" y="3788397"/>
            <a:ext cx="6717505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 rot="0">
            <a:off x="406482" y="4137841"/>
            <a:ext cx="6717505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 rot="0">
            <a:off x="406482" y="4482871"/>
            <a:ext cx="6717512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 rot="0">
            <a:off x="406482" y="4836727"/>
            <a:ext cx="6717512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 rot="0">
            <a:off x="406482" y="5181758"/>
            <a:ext cx="6717518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 rot="0">
            <a:off x="406482" y="5544438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 rot="0">
            <a:off x="406482" y="5893023"/>
            <a:ext cx="677135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 rot="0">
            <a:off x="406482" y="6238054"/>
            <a:ext cx="6771363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 rot="0">
            <a:off x="406482" y="6587497"/>
            <a:ext cx="6771363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 rot="0">
            <a:off x="406482" y="6932528"/>
            <a:ext cx="677137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0">
            <a:off x="406482" y="7286384"/>
            <a:ext cx="677137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rot="0">
            <a:off x="406482" y="7631415"/>
            <a:ext cx="677137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406482" y="7976446"/>
            <a:ext cx="677137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406482" y="8320618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406482" y="8674474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406482" y="9019505"/>
            <a:ext cx="677651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 rot="0">
            <a:off x="406482" y="9364535"/>
            <a:ext cx="677651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 rot="0">
            <a:off x="406482" y="9706035"/>
            <a:ext cx="674187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 rot="0">
            <a:off x="406482" y="10051066"/>
            <a:ext cx="674187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7" id="27"/>
          <p:cNvSpPr txBox="true"/>
          <p:nvPr/>
        </p:nvSpPr>
        <p:spPr>
          <a:xfrm rot="0">
            <a:off x="406482" y="1947781"/>
            <a:ext cx="6688000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was the first date you ever went on?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32" y="7249715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8" id="8"/>
          <p:cNvSpPr txBox="true"/>
          <p:nvPr/>
        </p:nvSpPr>
        <p:spPr>
          <a:xfrm rot="0">
            <a:off x="555344" y="6199273"/>
            <a:ext cx="6539138" cy="7988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power dynamics do you struggle with in a relationship?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421232" y="2680723"/>
            <a:ext cx="268224" cy="268224"/>
            <a:chOff x="0" y="0"/>
            <a:chExt cx="6350000" cy="6350000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11" id="11"/>
          <p:cNvGrpSpPr/>
          <p:nvPr/>
        </p:nvGrpSpPr>
        <p:grpSpPr>
          <a:xfrm rot="0">
            <a:off x="421232" y="3406776"/>
            <a:ext cx="268224" cy="268224"/>
            <a:chOff x="0" y="0"/>
            <a:chExt cx="6350000" cy="6350000"/>
          </a:xfrm>
        </p:grpSpPr>
        <p:sp>
          <p:nvSpPr>
            <p:cNvPr name="Freeform 12" id="12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13" id="13"/>
          <p:cNvGrpSpPr/>
          <p:nvPr/>
        </p:nvGrpSpPr>
        <p:grpSpPr>
          <a:xfrm rot="0">
            <a:off x="421232" y="4110980"/>
            <a:ext cx="268224" cy="268224"/>
            <a:chOff x="0" y="0"/>
            <a:chExt cx="6350000" cy="6350000"/>
          </a:xfrm>
        </p:grpSpPr>
        <p:sp>
          <p:nvSpPr>
            <p:cNvPr name="Freeform 14" id="14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15" id="15"/>
          <p:cNvGrpSpPr/>
          <p:nvPr/>
        </p:nvGrpSpPr>
        <p:grpSpPr>
          <a:xfrm rot="0">
            <a:off x="421232" y="4841770"/>
            <a:ext cx="268224" cy="268224"/>
            <a:chOff x="0" y="0"/>
            <a:chExt cx="6350000" cy="6350000"/>
          </a:xfrm>
        </p:grpSpPr>
        <p:sp>
          <p:nvSpPr>
            <p:cNvPr name="Freeform 16" id="16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17" id="17"/>
          <p:cNvGrpSpPr/>
          <p:nvPr/>
        </p:nvGrpSpPr>
        <p:grpSpPr>
          <a:xfrm rot="0">
            <a:off x="421232" y="5559574"/>
            <a:ext cx="268224" cy="268224"/>
            <a:chOff x="0" y="0"/>
            <a:chExt cx="6350000" cy="6350000"/>
          </a:xfrm>
        </p:grpSpPr>
        <p:sp>
          <p:nvSpPr>
            <p:cNvPr name="Freeform 18" id="18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sp>
        <p:nvSpPr>
          <p:cNvPr name="AutoShape 19" id="19"/>
          <p:cNvSpPr/>
          <p:nvPr/>
        </p:nvSpPr>
        <p:spPr>
          <a:xfrm rot="0">
            <a:off x="689459" y="2934659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689456" y="3665475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689456" y="436967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689456" y="510046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689456" y="5818273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4" id="24"/>
          <p:cNvSpPr txBox="true"/>
          <p:nvPr/>
        </p:nvSpPr>
        <p:spPr>
          <a:xfrm rot="0">
            <a:off x="421232" y="1604335"/>
            <a:ext cx="6761767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strengths do you bring to a relationship?</a:t>
            </a:r>
          </a:p>
        </p:txBody>
      </p:sp>
    </p:spTree>
  </p:cSld>
  <p:clrMapOvr>
    <a:masterClrMapping/>
  </p:clrMapOvr>
</p:sld>
</file>

<file path=ppt/slides/slide3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your favorite kind of date?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Have you ever been set up on a blind date?</a:t>
            </a:r>
          </a:p>
        </p:txBody>
      </p:sp>
    </p:spTree>
  </p:cSld>
  <p:clrMapOvr>
    <a:masterClrMapping/>
  </p:clrMapOvr>
</p:sld>
</file>

<file path=ppt/slides/slide3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Have you ever dated online?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prefer to meet new people?</a:t>
            </a:r>
          </a:p>
        </p:txBody>
      </p:sp>
    </p:spTree>
  </p:cSld>
  <p:clrMapOvr>
    <a:masterClrMapping/>
  </p:clrMapOvr>
</p:sld>
</file>

<file path=ppt/slides/slide3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quickly do you commit in a relationship?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say I love you first?</a:t>
            </a:r>
          </a:p>
        </p:txBody>
      </p:sp>
    </p:spTree>
  </p:cSld>
  <p:clrMapOvr>
    <a:masterClrMapping/>
  </p:clrMapOvr>
</p:sld>
</file>

<file path=ppt/slides/slide3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Have you ever lived with your partner?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are your feelings on marriage and kids?</a:t>
            </a:r>
          </a:p>
        </p:txBody>
      </p:sp>
    </p:spTree>
  </p:cSld>
  <p:clrMapOvr>
    <a:masterClrMapping/>
  </p:clrMapOvr>
</p:sld>
</file>

<file path=ppt/slides/slide3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523593" y="2960606"/>
            <a:ext cx="268224" cy="268224"/>
            <a:chOff x="0" y="0"/>
            <a:chExt cx="6350000" cy="6350000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523593" y="3686659"/>
            <a:ext cx="268224" cy="268224"/>
            <a:chOff x="0" y="0"/>
            <a:chExt cx="6350000" cy="6350000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10" id="10"/>
          <p:cNvGrpSpPr/>
          <p:nvPr/>
        </p:nvGrpSpPr>
        <p:grpSpPr>
          <a:xfrm rot="0">
            <a:off x="523593" y="4390863"/>
            <a:ext cx="268224" cy="268224"/>
            <a:chOff x="0" y="0"/>
            <a:chExt cx="6350000" cy="6350000"/>
          </a:xfrm>
        </p:grpSpPr>
        <p:sp>
          <p:nvSpPr>
            <p:cNvPr name="Freeform 11" id="11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523593" y="5121653"/>
            <a:ext cx="268224" cy="268224"/>
            <a:chOff x="0" y="0"/>
            <a:chExt cx="6350000" cy="6350000"/>
          </a:xfrm>
        </p:grpSpPr>
        <p:sp>
          <p:nvSpPr>
            <p:cNvPr name="Freeform 13" id="13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523593" y="5839457"/>
            <a:ext cx="268224" cy="268224"/>
            <a:chOff x="0" y="0"/>
            <a:chExt cx="6350000" cy="6350000"/>
          </a:xfrm>
        </p:grpSpPr>
        <p:sp>
          <p:nvSpPr>
            <p:cNvPr name="Freeform 15" id="15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sp>
        <p:nvSpPr>
          <p:cNvPr name="AutoShape 16" id="16"/>
          <p:cNvSpPr/>
          <p:nvPr/>
        </p:nvSpPr>
        <p:spPr>
          <a:xfrm rot="0">
            <a:off x="791821" y="3214542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 rot="0">
            <a:off x="791817" y="3945358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0">
            <a:off x="791817" y="464956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rot="0">
            <a:off x="791817" y="538035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791817" y="6098156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21" id="21"/>
          <p:cNvGrpSpPr/>
          <p:nvPr/>
        </p:nvGrpSpPr>
        <p:grpSpPr>
          <a:xfrm rot="0">
            <a:off x="523593" y="6574406"/>
            <a:ext cx="268224" cy="268224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523593" y="7300460"/>
            <a:ext cx="268224" cy="268224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523593" y="8004663"/>
            <a:ext cx="268224" cy="268224"/>
            <a:chOff x="0" y="0"/>
            <a:chExt cx="6350000" cy="6350000"/>
          </a:xfrm>
        </p:grpSpPr>
        <p:sp>
          <p:nvSpPr>
            <p:cNvPr name="Freeform 26" id="26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27" id="27"/>
          <p:cNvGrpSpPr/>
          <p:nvPr/>
        </p:nvGrpSpPr>
        <p:grpSpPr>
          <a:xfrm rot="0">
            <a:off x="523593" y="8735454"/>
            <a:ext cx="268224" cy="268224"/>
            <a:chOff x="0" y="0"/>
            <a:chExt cx="6350000" cy="6350000"/>
          </a:xfrm>
        </p:grpSpPr>
        <p:sp>
          <p:nvSpPr>
            <p:cNvPr name="Freeform 28" id="28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29" id="29"/>
          <p:cNvGrpSpPr/>
          <p:nvPr/>
        </p:nvGrpSpPr>
        <p:grpSpPr>
          <a:xfrm rot="0">
            <a:off x="523593" y="9453258"/>
            <a:ext cx="268224" cy="268224"/>
            <a:chOff x="0" y="0"/>
            <a:chExt cx="6350000" cy="6350000"/>
          </a:xfrm>
        </p:grpSpPr>
        <p:sp>
          <p:nvSpPr>
            <p:cNvPr name="Freeform 30" id="30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sp>
        <p:nvSpPr>
          <p:cNvPr name="AutoShape 31" id="31"/>
          <p:cNvSpPr/>
          <p:nvPr/>
        </p:nvSpPr>
        <p:spPr>
          <a:xfrm rot="0">
            <a:off x="791821" y="6828343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2" id="32"/>
          <p:cNvSpPr/>
          <p:nvPr/>
        </p:nvSpPr>
        <p:spPr>
          <a:xfrm rot="0">
            <a:off x="791817" y="755915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3" id="33"/>
          <p:cNvSpPr/>
          <p:nvPr/>
        </p:nvSpPr>
        <p:spPr>
          <a:xfrm rot="0">
            <a:off x="791817" y="826336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4" id="34"/>
          <p:cNvSpPr/>
          <p:nvPr/>
        </p:nvSpPr>
        <p:spPr>
          <a:xfrm rot="0">
            <a:off x="791817" y="8994153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5" id="35"/>
          <p:cNvSpPr/>
          <p:nvPr/>
        </p:nvSpPr>
        <p:spPr>
          <a:xfrm rot="0">
            <a:off x="791817" y="9711957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6" id="36"/>
          <p:cNvSpPr txBox="true"/>
          <p:nvPr/>
        </p:nvSpPr>
        <p:spPr>
          <a:xfrm rot="0">
            <a:off x="542236" y="1757281"/>
            <a:ext cx="6596523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List all the qualities an ideal relationship has.</a:t>
            </a:r>
          </a:p>
        </p:txBody>
      </p:sp>
    </p:spTree>
  </p:cSld>
  <p:clrMapOvr>
    <a:masterClrMapping/>
  </p:clrMapOvr>
</p:sld>
</file>

<file path=ppt/slides/slide3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 you hope for the future of your relationship?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was your first breakup like?</a:t>
            </a:r>
          </a:p>
        </p:txBody>
      </p:sp>
    </p:spTree>
  </p:cSld>
  <p:clrMapOvr>
    <a:masterClrMapping/>
  </p:clrMapOvr>
</p:sld>
</file>

<file path=ppt/slides/slide3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did you learn from your first relationship?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did you learn from your first breakup?</a:t>
            </a:r>
          </a:p>
        </p:txBody>
      </p:sp>
    </p:spTree>
  </p:cSld>
  <p:clrMapOvr>
    <a:masterClrMapping/>
  </p:clrMapOvr>
</p:sld>
</file>

<file path=ppt/slides/slide3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has been your most serious relationship to date?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did you learn from that relationship?</a:t>
            </a:r>
          </a:p>
        </p:txBody>
      </p:sp>
    </p:spTree>
  </p:cSld>
  <p:clrMapOvr>
    <a:masterClrMapping/>
  </p:clrMapOvr>
</p:sld>
</file>

<file path=ppt/slides/slide3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are you learning about yourself through your relationships?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Does your partner encourage you to be better?</a:t>
            </a:r>
          </a:p>
        </p:txBody>
      </p:sp>
    </p:spTree>
  </p:cSld>
  <p:clrMapOvr>
    <a:masterClrMapping/>
  </p:clrMapOvr>
</p:sld>
</file>

<file path=ppt/slides/slide3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Are you an enabler or do you encourage your partner?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are you not willing to accept from anyone?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was your earliest experience with relationships?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Did your parents or guardians have a good relationship?</a:t>
            </a:r>
          </a:p>
        </p:txBody>
      </p:sp>
    </p:spTree>
  </p:cSld>
  <p:clrMapOvr>
    <a:masterClrMapping/>
  </p:clrMapOvr>
</p:sld>
</file>

<file path=ppt/slides/slide4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a current relationship challenge you are dealing with?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prioritize quality time with your partner?</a:t>
            </a:r>
          </a:p>
        </p:txBody>
      </p:sp>
    </p:spTree>
  </p:cSld>
  <p:clrMapOvr>
    <a:masterClrMapping/>
  </p:clrMapOvr>
</p:sld>
</file>

<file path=ppt/slides/slide4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prioritize quality time alone?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still need your alone time when you are in a relationship?</a:t>
            </a:r>
          </a:p>
        </p:txBody>
      </p:sp>
    </p:spTree>
  </p:cSld>
  <p:clrMapOvr>
    <a:masterClrMapping/>
  </p:clrMapOvr>
</p:sld>
</file>

<file path=ppt/slides/slide4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a meaningful experience you have had with your partner?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are you working to improve your communication skills?</a:t>
            </a:r>
          </a:p>
        </p:txBody>
      </p:sp>
    </p:spTree>
  </p:cSld>
  <p:clrMapOvr>
    <a:masterClrMapping/>
  </p:clrMapOvr>
</p:sld>
</file>

<file path=ppt/slides/slide4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406482" y="3089511"/>
            <a:ext cx="6717499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 rot="0">
            <a:off x="406482" y="3443366"/>
            <a:ext cx="6717499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 rot="0">
            <a:off x="406482" y="3788397"/>
            <a:ext cx="6717505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 rot="0">
            <a:off x="406482" y="4137841"/>
            <a:ext cx="6717505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 rot="0">
            <a:off x="406482" y="4482871"/>
            <a:ext cx="6717512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 rot="0">
            <a:off x="406482" y="4836727"/>
            <a:ext cx="6717512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 rot="0">
            <a:off x="406482" y="5181758"/>
            <a:ext cx="6717518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 rot="0">
            <a:off x="406482" y="5544438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 rot="0">
            <a:off x="406482" y="5893023"/>
            <a:ext cx="677135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 rot="0">
            <a:off x="406482" y="6238054"/>
            <a:ext cx="6771363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 rot="0">
            <a:off x="406482" y="6587497"/>
            <a:ext cx="6771363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 rot="0">
            <a:off x="406482" y="6932528"/>
            <a:ext cx="677137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0">
            <a:off x="406482" y="7286384"/>
            <a:ext cx="677137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rot="0">
            <a:off x="406482" y="7631415"/>
            <a:ext cx="677137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406482" y="7976446"/>
            <a:ext cx="677137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406482" y="8320618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406482" y="8674474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406482" y="9019505"/>
            <a:ext cx="677651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 rot="0">
            <a:off x="406482" y="9364535"/>
            <a:ext cx="677651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 rot="0">
            <a:off x="406482" y="9706035"/>
            <a:ext cx="674187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 rot="0">
            <a:off x="406482" y="10051066"/>
            <a:ext cx="674187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7" id="27"/>
          <p:cNvSpPr txBox="true"/>
          <p:nvPr/>
        </p:nvSpPr>
        <p:spPr>
          <a:xfrm rot="0">
            <a:off x="406482" y="1947781"/>
            <a:ext cx="6688000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Write a stream of consciousness about being in a loving relationship.</a:t>
            </a:r>
          </a:p>
        </p:txBody>
      </p:sp>
    </p:spTree>
  </p:cSld>
  <p:clrMapOvr>
    <a:masterClrMapping/>
  </p:clrMapOvr>
</p:sld>
</file>

<file path=ppt/slides/slide4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experience unconditional love from your partner?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have unconditional love for your partner?</a:t>
            </a:r>
          </a:p>
        </p:txBody>
      </p:sp>
    </p:spTree>
  </p:cSld>
  <p:clrMapOvr>
    <a:masterClrMapping/>
  </p:clrMapOvr>
</p:sld>
</file>

<file path=ppt/slides/slide4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are you building trust in your relationship?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your love language?</a:t>
            </a:r>
          </a:p>
        </p:txBody>
      </p:sp>
    </p:spTree>
  </p:cSld>
  <p:clrMapOvr>
    <a:masterClrMapping/>
  </p:clrMapOvr>
</p:sld>
</file>

<file path=ppt/slides/slide4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406482" y="3089511"/>
            <a:ext cx="6717499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 rot="0">
            <a:off x="406482" y="3443366"/>
            <a:ext cx="6717499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 rot="0">
            <a:off x="406482" y="3788397"/>
            <a:ext cx="6717505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 rot="0">
            <a:off x="406482" y="4137841"/>
            <a:ext cx="6717505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 rot="0">
            <a:off x="406482" y="4482871"/>
            <a:ext cx="6717512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 rot="0">
            <a:off x="406482" y="4836727"/>
            <a:ext cx="6717512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 rot="0">
            <a:off x="406482" y="5181758"/>
            <a:ext cx="6717518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 rot="0">
            <a:off x="406482" y="5544438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 rot="0">
            <a:off x="406482" y="5893023"/>
            <a:ext cx="677135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 rot="0">
            <a:off x="406482" y="6238054"/>
            <a:ext cx="6771363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 rot="0">
            <a:off x="406482" y="6587497"/>
            <a:ext cx="6771363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 rot="0">
            <a:off x="406482" y="6932528"/>
            <a:ext cx="677137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0">
            <a:off x="406482" y="7286384"/>
            <a:ext cx="677137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rot="0">
            <a:off x="406482" y="7631415"/>
            <a:ext cx="677137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406482" y="7976446"/>
            <a:ext cx="677137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406482" y="8320618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406482" y="8674474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406482" y="9019505"/>
            <a:ext cx="677651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 rot="0">
            <a:off x="406482" y="9364535"/>
            <a:ext cx="677651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 rot="0">
            <a:off x="406482" y="9706035"/>
            <a:ext cx="674187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 rot="0">
            <a:off x="406482" y="10051066"/>
            <a:ext cx="674187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7" id="27"/>
          <p:cNvSpPr txBox="true"/>
          <p:nvPr/>
        </p:nvSpPr>
        <p:spPr>
          <a:xfrm rot="0">
            <a:off x="406482" y="1947781"/>
            <a:ext cx="6688000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the most memorable date you can remember?</a:t>
            </a:r>
          </a:p>
        </p:txBody>
      </p:sp>
    </p:spTree>
  </p:cSld>
  <p:clrMapOvr>
    <a:masterClrMapping/>
  </p:clrMapOvr>
</p:sld>
</file>

<file path=ppt/slides/slide4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handle a first date?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a relationship conflict you had that you resolved?</a:t>
            </a:r>
          </a:p>
        </p:txBody>
      </p:sp>
    </p:spTree>
  </p:cSld>
  <p:clrMapOvr>
    <a:masterClrMapping/>
  </p:clrMapOvr>
</p:sld>
</file>

<file path=ppt/slides/slide4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your attachment style in a relationship?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a fun date you and your partner went on?</a:t>
            </a:r>
          </a:p>
        </p:txBody>
      </p:sp>
    </p:spTree>
  </p:cSld>
  <p:clrMapOvr>
    <a:masterClrMapping/>
  </p:clrMapOvr>
</p:sld>
</file>

<file path=ppt/slides/slide4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 you love the most about your partner?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 you think your partner loves the most about you?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32" y="7249715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8" id="8"/>
          <p:cNvSpPr txBox="true"/>
          <p:nvPr/>
        </p:nvSpPr>
        <p:spPr>
          <a:xfrm rot="0">
            <a:off x="555344" y="6199273"/>
            <a:ext cx="6539138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Whose relationships do you admire the most?</a:t>
            </a:r>
          </a:p>
        </p:txBody>
      </p:sp>
      <p:grpSp>
        <p:nvGrpSpPr>
          <p:cNvPr name="Group 9" id="9"/>
          <p:cNvGrpSpPr/>
          <p:nvPr/>
        </p:nvGrpSpPr>
        <p:grpSpPr>
          <a:xfrm rot="0">
            <a:off x="421232" y="2680723"/>
            <a:ext cx="268224" cy="268224"/>
            <a:chOff x="0" y="0"/>
            <a:chExt cx="6350000" cy="6350000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11" id="11"/>
          <p:cNvGrpSpPr/>
          <p:nvPr/>
        </p:nvGrpSpPr>
        <p:grpSpPr>
          <a:xfrm rot="0">
            <a:off x="421232" y="3406776"/>
            <a:ext cx="268224" cy="268224"/>
            <a:chOff x="0" y="0"/>
            <a:chExt cx="6350000" cy="6350000"/>
          </a:xfrm>
        </p:grpSpPr>
        <p:sp>
          <p:nvSpPr>
            <p:cNvPr name="Freeform 12" id="12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13" id="13"/>
          <p:cNvGrpSpPr/>
          <p:nvPr/>
        </p:nvGrpSpPr>
        <p:grpSpPr>
          <a:xfrm rot="0">
            <a:off x="421232" y="4110980"/>
            <a:ext cx="268224" cy="268224"/>
            <a:chOff x="0" y="0"/>
            <a:chExt cx="6350000" cy="6350000"/>
          </a:xfrm>
        </p:grpSpPr>
        <p:sp>
          <p:nvSpPr>
            <p:cNvPr name="Freeform 14" id="14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15" id="15"/>
          <p:cNvGrpSpPr/>
          <p:nvPr/>
        </p:nvGrpSpPr>
        <p:grpSpPr>
          <a:xfrm rot="0">
            <a:off x="421232" y="4841770"/>
            <a:ext cx="268224" cy="268224"/>
            <a:chOff x="0" y="0"/>
            <a:chExt cx="6350000" cy="6350000"/>
          </a:xfrm>
        </p:grpSpPr>
        <p:sp>
          <p:nvSpPr>
            <p:cNvPr name="Freeform 16" id="16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grpSp>
        <p:nvGrpSpPr>
          <p:cNvPr name="Group 17" id="17"/>
          <p:cNvGrpSpPr/>
          <p:nvPr/>
        </p:nvGrpSpPr>
        <p:grpSpPr>
          <a:xfrm rot="0">
            <a:off x="421232" y="5559574"/>
            <a:ext cx="268224" cy="268224"/>
            <a:chOff x="0" y="0"/>
            <a:chExt cx="6350000" cy="6350000"/>
          </a:xfrm>
        </p:grpSpPr>
        <p:sp>
          <p:nvSpPr>
            <p:cNvPr name="Freeform 18" id="18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898989"/>
            </a:solidFill>
          </p:spPr>
        </p:sp>
      </p:grpSp>
      <p:sp>
        <p:nvSpPr>
          <p:cNvPr name="AutoShape 19" id="19"/>
          <p:cNvSpPr/>
          <p:nvPr/>
        </p:nvSpPr>
        <p:spPr>
          <a:xfrm rot="0">
            <a:off x="689459" y="2934659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689456" y="3665475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689456" y="436967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689456" y="510046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689456" y="5818273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4" id="24"/>
          <p:cNvSpPr txBox="true"/>
          <p:nvPr/>
        </p:nvSpPr>
        <p:spPr>
          <a:xfrm rot="0">
            <a:off x="421232" y="1604335"/>
            <a:ext cx="6761767" cy="7988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were some toxic relationships habits you noticed at an early age?</a:t>
            </a:r>
          </a:p>
        </p:txBody>
      </p:sp>
    </p:spTree>
  </p:cSld>
  <p:clrMapOvr>
    <a:masterClrMapping/>
  </p:clrMapOvr>
</p:sld>
</file>

<file path=ppt/slides/slide5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Are you independent or co-dependent?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can you be a stronger companion?</a:t>
            </a:r>
          </a:p>
        </p:txBody>
      </p:sp>
    </p:spTree>
  </p:cSld>
  <p:clrMapOvr>
    <a:masterClrMapping/>
  </p:clrMapOvr>
</p:sld>
</file>

<file path=ppt/slides/slide5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does mutual respect look like in a relationship?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does trust look like in a relationship?</a:t>
            </a:r>
          </a:p>
        </p:txBody>
      </p:sp>
    </p:spTree>
  </p:cSld>
  <p:clrMapOvr>
    <a:masterClrMapping/>
  </p:clrMapOvr>
</p:sld>
</file>

<file path=ppt/slides/slide5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 you want more of in your next relationship?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are some personal boundaries you have in your relationship?</a:t>
            </a:r>
          </a:p>
        </p:txBody>
      </p:sp>
    </p:spTree>
  </p:cSld>
  <p:clrMapOvr>
    <a:masterClrMapping/>
  </p:clrMapOvr>
</p:sld>
</file>

<file path=ppt/slides/slide5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a difficult conversation you need to have?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have your relationships helped you grow as a person?</a:t>
            </a:r>
          </a:p>
        </p:txBody>
      </p:sp>
    </p:spTree>
  </p:cSld>
  <p:clrMapOvr>
    <a:masterClrMapping/>
  </p:clrMapOvr>
</p:sld>
</file>

<file path=ppt/slides/slide5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role does your confidence play in relationships?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your favorite thing about being in a relationship?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did you learn from other relationships around you?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have you learned from your own experience with relationships?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 you believe makes a good relationship?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 you think helps a relationship last?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deal with conflicts in a relationship?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argue or give in?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898989"/>
                </a:solidFill>
                <a:latin typeface="Apricots"/>
              </a:rPr>
              <a:t>Workbook</a:t>
            </a:r>
          </a:p>
        </p:txBody>
      </p:sp>
      <p:grpSp>
        <p:nvGrpSpPr>
          <p:cNvPr name="Group 6" id="6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7" id="7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8" id="8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9" id="9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0" id="10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often do you need to have the last word?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are you at compromising?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DAFjwgMAaNo</dc:identifier>
  <dcterms:modified xsi:type="dcterms:W3CDTF">2011-08-01T06:04:30Z</dcterms:modified>
  <cp:revision>1</cp:revision>
  <dc:title>Relationship Workbook</dc:title>
</cp:coreProperties>
</file>